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2" r:id="rId2"/>
    <p:sldMasterId id="2147483684" r:id="rId3"/>
  </p:sldMasterIdLst>
  <p:notesMasterIdLst>
    <p:notesMasterId r:id="rId28"/>
  </p:notesMasterIdLst>
  <p:sldIdLst>
    <p:sldId id="386" r:id="rId4"/>
    <p:sldId id="405" r:id="rId5"/>
    <p:sldId id="396" r:id="rId6"/>
    <p:sldId id="407" r:id="rId7"/>
    <p:sldId id="395" r:id="rId8"/>
    <p:sldId id="406" r:id="rId9"/>
    <p:sldId id="374" r:id="rId10"/>
    <p:sldId id="425" r:id="rId11"/>
    <p:sldId id="424" r:id="rId12"/>
    <p:sldId id="390" r:id="rId13"/>
    <p:sldId id="392" r:id="rId14"/>
    <p:sldId id="397" r:id="rId15"/>
    <p:sldId id="420" r:id="rId16"/>
    <p:sldId id="421" r:id="rId17"/>
    <p:sldId id="422" r:id="rId18"/>
    <p:sldId id="423" r:id="rId19"/>
    <p:sldId id="398" r:id="rId20"/>
    <p:sldId id="400" r:id="rId21"/>
    <p:sldId id="401" r:id="rId22"/>
    <p:sldId id="417" r:id="rId23"/>
    <p:sldId id="418" r:id="rId24"/>
    <p:sldId id="403" r:id="rId25"/>
    <p:sldId id="402" r:id="rId26"/>
    <p:sldId id="361" r:id="rId27"/>
  </p:sldIdLst>
  <p:sldSz cx="12192000" cy="6858000"/>
  <p:notesSz cx="6858000" cy="9144000"/>
  <p:embeddedFontLst>
    <p:embeddedFont>
      <p:font typeface="Malgun Gothic" panose="020B0503020000020004" pitchFamily="34" charset="-127"/>
      <p:regular r:id="rId29"/>
      <p:bold r:id="rId30"/>
    </p:embeddedFont>
    <p:embeddedFont>
      <p:font typeface="Opun" panose="020B0604020202020204" charset="-34"/>
      <p:regular r:id="rId31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685"/>
    <a:srgbClr val="3C3E4A"/>
    <a:srgbClr val="F48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789CC-E939-4857-AB6C-D708E5EABCD0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3A824-2571-4D24-9663-13E7D33A7D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8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318914" y="3376967"/>
            <a:ext cx="5873087" cy="9570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318766" y="4402219"/>
            <a:ext cx="587308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" name="Right Triangle 1"/>
          <p:cNvSpPr/>
          <p:nvPr userDrawn="1"/>
        </p:nvSpPr>
        <p:spPr>
          <a:xfrm flipH="1">
            <a:off x="8572500" y="3142992"/>
            <a:ext cx="3619352" cy="3715008"/>
          </a:xfrm>
          <a:prstGeom prst="rtTriangle">
            <a:avLst/>
          </a:prstGeom>
          <a:solidFill>
            <a:schemeClr val="tx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1800151"/>
              <a:gd name="connsiteY0" fmla="*/ 0 h 6858000"/>
              <a:gd name="connsiteX1" fmla="*/ 6972213 w 11800151"/>
              <a:gd name="connsiteY1" fmla="*/ 0 h 6858000"/>
              <a:gd name="connsiteX2" fmla="*/ 11800151 w 11800151"/>
              <a:gd name="connsiteY2" fmla="*/ 6858000 h 6858000"/>
              <a:gd name="connsiteX3" fmla="*/ 0 w 118001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0151" h="6858000">
                <a:moveTo>
                  <a:pt x="0" y="0"/>
                </a:moveTo>
                <a:lnTo>
                  <a:pt x="6972213" y="0"/>
                </a:lnTo>
                <a:lnTo>
                  <a:pt x="11800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1445" y="287256"/>
            <a:ext cx="1125528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9655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EA02155-9FDC-4399-9E70-344F083E3DFE}"/>
              </a:ext>
            </a:extLst>
          </p:cNvPr>
          <p:cNvSpPr/>
          <p:nvPr userDrawn="1"/>
        </p:nvSpPr>
        <p:spPr>
          <a:xfrm>
            <a:off x="461979" y="1732803"/>
            <a:ext cx="11644383" cy="5069249"/>
          </a:xfrm>
          <a:custGeom>
            <a:avLst/>
            <a:gdLst>
              <a:gd name="connsiteX0" fmla="*/ 8392919 w 11558743"/>
              <a:gd name="connsiteY0" fmla="*/ 3529959 h 5031967"/>
              <a:gd name="connsiteX1" fmla="*/ 8391973 w 11558743"/>
              <a:gd name="connsiteY1" fmla="*/ 3530531 h 5031967"/>
              <a:gd name="connsiteX2" fmla="*/ 8393694 w 11558743"/>
              <a:gd name="connsiteY2" fmla="*/ 3531320 h 5031967"/>
              <a:gd name="connsiteX3" fmla="*/ 1031841 w 11558743"/>
              <a:gd name="connsiteY3" fmla="*/ 3403329 h 5031967"/>
              <a:gd name="connsiteX4" fmla="*/ 1035360 w 11558743"/>
              <a:gd name="connsiteY4" fmla="*/ 3405581 h 5031967"/>
              <a:gd name="connsiteX5" fmla="*/ 1035176 w 11558743"/>
              <a:gd name="connsiteY5" fmla="*/ 3405145 h 5031967"/>
              <a:gd name="connsiteX6" fmla="*/ 2630566 w 11558743"/>
              <a:gd name="connsiteY6" fmla="*/ 2617886 h 5031967"/>
              <a:gd name="connsiteX7" fmla="*/ 2621054 w 11558743"/>
              <a:gd name="connsiteY7" fmla="*/ 2623696 h 5031967"/>
              <a:gd name="connsiteX8" fmla="*/ 2635820 w 11558743"/>
              <a:gd name="connsiteY8" fmla="*/ 2624754 h 5031967"/>
              <a:gd name="connsiteX9" fmla="*/ 2636263 w 11558743"/>
              <a:gd name="connsiteY9" fmla="*/ 2624721 h 5031967"/>
              <a:gd name="connsiteX10" fmla="*/ 6597978 w 11558743"/>
              <a:gd name="connsiteY10" fmla="*/ 2613495 h 5031967"/>
              <a:gd name="connsiteX11" fmla="*/ 6597592 w 11558743"/>
              <a:gd name="connsiteY11" fmla="*/ 2613780 h 5031967"/>
              <a:gd name="connsiteX12" fmla="*/ 6603953 w 11558743"/>
              <a:gd name="connsiteY12" fmla="*/ 2626306 h 5031967"/>
              <a:gd name="connsiteX13" fmla="*/ 6635961 w 11558743"/>
              <a:gd name="connsiteY13" fmla="*/ 2637060 h 5031967"/>
              <a:gd name="connsiteX14" fmla="*/ 6640313 w 11558743"/>
              <a:gd name="connsiteY14" fmla="*/ 2637766 h 5031967"/>
              <a:gd name="connsiteX15" fmla="*/ 6621701 w 11558743"/>
              <a:gd name="connsiteY15" fmla="*/ 2626136 h 5031967"/>
              <a:gd name="connsiteX16" fmla="*/ 6600128 w 11558743"/>
              <a:gd name="connsiteY16" fmla="*/ 2615005 h 5031967"/>
              <a:gd name="connsiteX17" fmla="*/ 8004444 w 11558743"/>
              <a:gd name="connsiteY17" fmla="*/ 2586762 h 5031967"/>
              <a:gd name="connsiteX18" fmla="*/ 8004423 w 11558743"/>
              <a:gd name="connsiteY18" fmla="*/ 2586959 h 5031967"/>
              <a:gd name="connsiteX19" fmla="*/ 8004653 w 11558743"/>
              <a:gd name="connsiteY19" fmla="*/ 2587018 h 5031967"/>
              <a:gd name="connsiteX20" fmla="*/ 8033318 w 11558743"/>
              <a:gd name="connsiteY20" fmla="*/ 2577729 h 5031967"/>
              <a:gd name="connsiteX21" fmla="*/ 8020586 w 11558743"/>
              <a:gd name="connsiteY21" fmla="*/ 2589756 h 5031967"/>
              <a:gd name="connsiteX22" fmla="*/ 8020068 w 11558743"/>
              <a:gd name="connsiteY22" fmla="*/ 2590977 h 5031967"/>
              <a:gd name="connsiteX23" fmla="*/ 8026120 w 11558743"/>
              <a:gd name="connsiteY23" fmla="*/ 2592531 h 5031967"/>
              <a:gd name="connsiteX24" fmla="*/ 8063195 w 11558743"/>
              <a:gd name="connsiteY24" fmla="*/ 2589579 h 5031967"/>
              <a:gd name="connsiteX25" fmla="*/ 8052168 w 11558743"/>
              <a:gd name="connsiteY25" fmla="*/ 2583582 h 5031967"/>
              <a:gd name="connsiteX26" fmla="*/ 8033318 w 11558743"/>
              <a:gd name="connsiteY26" fmla="*/ 2577729 h 5031967"/>
              <a:gd name="connsiteX27" fmla="*/ 8260898 w 11558743"/>
              <a:gd name="connsiteY27" fmla="*/ 1650432 h 5031967"/>
              <a:gd name="connsiteX28" fmla="*/ 8251402 w 11558743"/>
              <a:gd name="connsiteY28" fmla="*/ 1650636 h 5031967"/>
              <a:gd name="connsiteX29" fmla="*/ 8230048 w 11558743"/>
              <a:gd name="connsiteY29" fmla="*/ 1657776 h 5031967"/>
              <a:gd name="connsiteX30" fmla="*/ 8227319 w 11558743"/>
              <a:gd name="connsiteY30" fmla="*/ 1660379 h 5031967"/>
              <a:gd name="connsiteX31" fmla="*/ 8229344 w 11558743"/>
              <a:gd name="connsiteY31" fmla="*/ 1661123 h 5031967"/>
              <a:gd name="connsiteX32" fmla="*/ 8253538 w 11558743"/>
              <a:gd name="connsiteY32" fmla="*/ 1666456 h 5031967"/>
              <a:gd name="connsiteX33" fmla="*/ 8267880 w 11558743"/>
              <a:gd name="connsiteY33" fmla="*/ 1662947 h 5031967"/>
              <a:gd name="connsiteX34" fmla="*/ 8265475 w 11558743"/>
              <a:gd name="connsiteY34" fmla="*/ 1656810 h 5031967"/>
              <a:gd name="connsiteX35" fmla="*/ 8260898 w 11558743"/>
              <a:gd name="connsiteY35" fmla="*/ 1650432 h 5031967"/>
              <a:gd name="connsiteX36" fmla="*/ 8182228 w 11558743"/>
              <a:gd name="connsiteY36" fmla="*/ 1627091 h 5031967"/>
              <a:gd name="connsiteX37" fmla="*/ 8146644 w 11558743"/>
              <a:gd name="connsiteY37" fmla="*/ 1642555 h 5031967"/>
              <a:gd name="connsiteX38" fmla="*/ 8116633 w 11558743"/>
              <a:gd name="connsiteY38" fmla="*/ 1659493 h 5031967"/>
              <a:gd name="connsiteX39" fmla="*/ 8023483 w 11558743"/>
              <a:gd name="connsiteY39" fmla="*/ 1655532 h 5031967"/>
              <a:gd name="connsiteX40" fmla="*/ 8018963 w 11558743"/>
              <a:gd name="connsiteY40" fmla="*/ 1650226 h 5031967"/>
              <a:gd name="connsiteX41" fmla="*/ 8011587 w 11558743"/>
              <a:gd name="connsiteY41" fmla="*/ 1653108 h 5031967"/>
              <a:gd name="connsiteX42" fmla="*/ 7993285 w 11558743"/>
              <a:gd name="connsiteY42" fmla="*/ 1661612 h 5031967"/>
              <a:gd name="connsiteX43" fmla="*/ 8028928 w 11558743"/>
              <a:gd name="connsiteY43" fmla="*/ 1667452 h 5031967"/>
              <a:gd name="connsiteX44" fmla="*/ 8127822 w 11558743"/>
              <a:gd name="connsiteY44" fmla="*/ 1668865 h 5031967"/>
              <a:gd name="connsiteX45" fmla="*/ 8159621 w 11558743"/>
              <a:gd name="connsiteY45" fmla="*/ 1667091 h 5031967"/>
              <a:gd name="connsiteX46" fmla="*/ 8172440 w 11558743"/>
              <a:gd name="connsiteY46" fmla="*/ 1660890 h 5031967"/>
              <a:gd name="connsiteX47" fmla="*/ 8170458 w 11558743"/>
              <a:gd name="connsiteY47" fmla="*/ 1661375 h 5031967"/>
              <a:gd name="connsiteX48" fmla="*/ 8160369 w 11558743"/>
              <a:gd name="connsiteY48" fmla="*/ 1656343 h 5031967"/>
              <a:gd name="connsiteX49" fmla="*/ 8156873 w 11558743"/>
              <a:gd name="connsiteY49" fmla="*/ 1643157 h 5031967"/>
              <a:gd name="connsiteX50" fmla="*/ 8175953 w 11558743"/>
              <a:gd name="connsiteY50" fmla="*/ 1640847 h 5031967"/>
              <a:gd name="connsiteX51" fmla="*/ 8187910 w 11558743"/>
              <a:gd name="connsiteY51" fmla="*/ 1637352 h 5031967"/>
              <a:gd name="connsiteX52" fmla="*/ 8182228 w 11558743"/>
              <a:gd name="connsiteY52" fmla="*/ 1627091 h 5031967"/>
              <a:gd name="connsiteX53" fmla="*/ 7999836 w 11558743"/>
              <a:gd name="connsiteY53" fmla="*/ 1615611 h 5031967"/>
              <a:gd name="connsiteX54" fmla="*/ 7999219 w 11558743"/>
              <a:gd name="connsiteY54" fmla="*/ 1630266 h 5031967"/>
              <a:gd name="connsiteX55" fmla="*/ 8007917 w 11558743"/>
              <a:gd name="connsiteY55" fmla="*/ 1632238 h 5031967"/>
              <a:gd name="connsiteX56" fmla="*/ 8014537 w 11558743"/>
              <a:gd name="connsiteY56" fmla="*/ 1630199 h 5031967"/>
              <a:gd name="connsiteX57" fmla="*/ 8014655 w 11558743"/>
              <a:gd name="connsiteY57" fmla="*/ 1624472 h 5031967"/>
              <a:gd name="connsiteX58" fmla="*/ 8007793 w 11558743"/>
              <a:gd name="connsiteY58" fmla="*/ 1617577 h 5031967"/>
              <a:gd name="connsiteX59" fmla="*/ 7592006 w 11558743"/>
              <a:gd name="connsiteY59" fmla="*/ 0 h 5031967"/>
              <a:gd name="connsiteX60" fmla="*/ 7593774 w 11558743"/>
              <a:gd name="connsiteY60" fmla="*/ 17282 h 5031967"/>
              <a:gd name="connsiteX61" fmla="*/ 7619105 w 11558743"/>
              <a:gd name="connsiteY61" fmla="*/ 35191 h 5031967"/>
              <a:gd name="connsiteX62" fmla="*/ 7768406 w 11558743"/>
              <a:gd name="connsiteY62" fmla="*/ 33679 h 5031967"/>
              <a:gd name="connsiteX63" fmla="*/ 7821911 w 11558743"/>
              <a:gd name="connsiteY63" fmla="*/ 29961 h 5031967"/>
              <a:gd name="connsiteX64" fmla="*/ 7842761 w 11558743"/>
              <a:gd name="connsiteY64" fmla="*/ 44932 h 5031967"/>
              <a:gd name="connsiteX65" fmla="*/ 7874647 w 11558743"/>
              <a:gd name="connsiteY65" fmla="*/ 54065 h 5031967"/>
              <a:gd name="connsiteX66" fmla="*/ 7907695 w 11558743"/>
              <a:gd name="connsiteY66" fmla="*/ 49140 h 5031967"/>
              <a:gd name="connsiteX67" fmla="*/ 7927869 w 11558743"/>
              <a:gd name="connsiteY67" fmla="*/ 45365 h 5031967"/>
              <a:gd name="connsiteX68" fmla="*/ 7952873 w 11558743"/>
              <a:gd name="connsiteY68" fmla="*/ 36913 h 5031967"/>
              <a:gd name="connsiteX69" fmla="*/ 7974883 w 11558743"/>
              <a:gd name="connsiteY69" fmla="*/ 37828 h 5031967"/>
              <a:gd name="connsiteX70" fmla="*/ 7992521 w 11558743"/>
              <a:gd name="connsiteY70" fmla="*/ 44593 h 5031967"/>
              <a:gd name="connsiteX71" fmla="*/ 8018092 w 11558743"/>
              <a:gd name="connsiteY71" fmla="*/ 46100 h 5031967"/>
              <a:gd name="connsiteX72" fmla="*/ 8042531 w 11558743"/>
              <a:gd name="connsiteY72" fmla="*/ 27688 h 5031967"/>
              <a:gd name="connsiteX73" fmla="*/ 8045000 w 11558743"/>
              <a:gd name="connsiteY73" fmla="*/ 29743 h 5031967"/>
              <a:gd name="connsiteX74" fmla="*/ 8055837 w 11558743"/>
              <a:gd name="connsiteY74" fmla="*/ 61685 h 5031967"/>
              <a:gd name="connsiteX75" fmla="*/ 8062787 w 11558743"/>
              <a:gd name="connsiteY75" fmla="*/ 66676 h 5031967"/>
              <a:gd name="connsiteX76" fmla="*/ 8125711 w 11558743"/>
              <a:gd name="connsiteY76" fmla="*/ 70001 h 5031967"/>
              <a:gd name="connsiteX77" fmla="*/ 8154211 w 11558743"/>
              <a:gd name="connsiteY77" fmla="*/ 74734 h 5031967"/>
              <a:gd name="connsiteX78" fmla="*/ 8161094 w 11558743"/>
              <a:gd name="connsiteY78" fmla="*/ 92318 h 5031967"/>
              <a:gd name="connsiteX79" fmla="*/ 8124876 w 11558743"/>
              <a:gd name="connsiteY79" fmla="*/ 110418 h 5031967"/>
              <a:gd name="connsiteX80" fmla="*/ 8080572 w 11558743"/>
              <a:gd name="connsiteY80" fmla="*/ 103609 h 5031967"/>
              <a:gd name="connsiteX81" fmla="*/ 8039834 w 11558743"/>
              <a:gd name="connsiteY81" fmla="*/ 97391 h 5031967"/>
              <a:gd name="connsiteX82" fmla="*/ 7999661 w 11558743"/>
              <a:gd name="connsiteY82" fmla="*/ 101133 h 5031967"/>
              <a:gd name="connsiteX83" fmla="*/ 7963618 w 11558743"/>
              <a:gd name="connsiteY83" fmla="*/ 115425 h 5031967"/>
              <a:gd name="connsiteX84" fmla="*/ 7876040 w 11558743"/>
              <a:gd name="connsiteY84" fmla="*/ 112938 h 5031967"/>
              <a:gd name="connsiteX85" fmla="*/ 7811605 w 11558743"/>
              <a:gd name="connsiteY85" fmla="*/ 131283 h 5031967"/>
              <a:gd name="connsiteX86" fmla="*/ 7784306 w 11558743"/>
              <a:gd name="connsiteY86" fmla="*/ 133874 h 5031967"/>
              <a:gd name="connsiteX87" fmla="*/ 7619202 w 11558743"/>
              <a:gd name="connsiteY87" fmla="*/ 133309 h 5031967"/>
              <a:gd name="connsiteX88" fmla="*/ 7593914 w 11558743"/>
              <a:gd name="connsiteY88" fmla="*/ 136782 h 5031967"/>
              <a:gd name="connsiteX89" fmla="*/ 7575469 w 11558743"/>
              <a:gd name="connsiteY89" fmla="*/ 136458 h 5031967"/>
              <a:gd name="connsiteX90" fmla="*/ 7580974 w 11558743"/>
              <a:gd name="connsiteY90" fmla="*/ 150526 h 5031967"/>
              <a:gd name="connsiteX91" fmla="*/ 7575334 w 11558743"/>
              <a:gd name="connsiteY91" fmla="*/ 161647 h 5031967"/>
              <a:gd name="connsiteX92" fmla="*/ 7546023 w 11558743"/>
              <a:gd name="connsiteY92" fmla="*/ 163356 h 5031967"/>
              <a:gd name="connsiteX93" fmla="*/ 7484300 w 11558743"/>
              <a:gd name="connsiteY93" fmla="*/ 167354 h 5031967"/>
              <a:gd name="connsiteX94" fmla="*/ 7476257 w 11558743"/>
              <a:gd name="connsiteY94" fmla="*/ 163827 h 5031967"/>
              <a:gd name="connsiteX95" fmla="*/ 7443277 w 11558743"/>
              <a:gd name="connsiteY95" fmla="*/ 156156 h 5031967"/>
              <a:gd name="connsiteX96" fmla="*/ 7298739 w 11558743"/>
              <a:gd name="connsiteY96" fmla="*/ 165584 h 5031967"/>
              <a:gd name="connsiteX97" fmla="*/ 7286324 w 11558743"/>
              <a:gd name="connsiteY97" fmla="*/ 167907 h 5031967"/>
              <a:gd name="connsiteX98" fmla="*/ 7251617 w 11558743"/>
              <a:gd name="connsiteY98" fmla="*/ 164335 h 5031967"/>
              <a:gd name="connsiteX99" fmla="*/ 7219205 w 11558743"/>
              <a:gd name="connsiteY99" fmla="*/ 166625 h 5031967"/>
              <a:gd name="connsiteX100" fmla="*/ 7206721 w 11558743"/>
              <a:gd name="connsiteY100" fmla="*/ 181541 h 5031967"/>
              <a:gd name="connsiteX101" fmla="*/ 7177938 w 11558743"/>
              <a:gd name="connsiteY101" fmla="*/ 171828 h 5031967"/>
              <a:gd name="connsiteX102" fmla="*/ 7141787 w 11558743"/>
              <a:gd name="connsiteY102" fmla="*/ 177334 h 5031967"/>
              <a:gd name="connsiteX103" fmla="*/ 7100496 w 11558743"/>
              <a:gd name="connsiteY103" fmla="*/ 216513 h 5031967"/>
              <a:gd name="connsiteX104" fmla="*/ 7099403 w 11558743"/>
              <a:gd name="connsiteY104" fmla="*/ 217975 h 5031967"/>
              <a:gd name="connsiteX105" fmla="*/ 7077609 w 11558743"/>
              <a:gd name="connsiteY105" fmla="*/ 234634 h 5031967"/>
              <a:gd name="connsiteX106" fmla="*/ 6861121 w 11558743"/>
              <a:gd name="connsiteY106" fmla="*/ 247458 h 5031967"/>
              <a:gd name="connsiteX107" fmla="*/ 6724625 w 11558743"/>
              <a:gd name="connsiteY107" fmla="*/ 260411 h 5031967"/>
              <a:gd name="connsiteX108" fmla="*/ 6560440 w 11558743"/>
              <a:gd name="connsiteY108" fmla="*/ 262192 h 5031967"/>
              <a:gd name="connsiteX109" fmla="*/ 6445145 w 11558743"/>
              <a:gd name="connsiteY109" fmla="*/ 282504 h 5031967"/>
              <a:gd name="connsiteX110" fmla="*/ 6398766 w 11558743"/>
              <a:gd name="connsiteY110" fmla="*/ 287407 h 5031967"/>
              <a:gd name="connsiteX111" fmla="*/ 6297045 w 11558743"/>
              <a:gd name="connsiteY111" fmla="*/ 291339 h 5031967"/>
              <a:gd name="connsiteX112" fmla="*/ 6205202 w 11558743"/>
              <a:gd name="connsiteY112" fmla="*/ 303489 h 5031967"/>
              <a:gd name="connsiteX113" fmla="*/ 6165088 w 11558743"/>
              <a:gd name="connsiteY113" fmla="*/ 307766 h 5031967"/>
              <a:gd name="connsiteX114" fmla="*/ 6164220 w 11558743"/>
              <a:gd name="connsiteY114" fmla="*/ 308012 h 5031967"/>
              <a:gd name="connsiteX115" fmla="*/ 6156750 w 11558743"/>
              <a:gd name="connsiteY115" fmla="*/ 325588 h 5031967"/>
              <a:gd name="connsiteX116" fmla="*/ 6119176 w 11558743"/>
              <a:gd name="connsiteY116" fmla="*/ 327595 h 5031967"/>
              <a:gd name="connsiteX117" fmla="*/ 6077144 w 11558743"/>
              <a:gd name="connsiteY117" fmla="*/ 343101 h 5031967"/>
              <a:gd name="connsiteX118" fmla="*/ 6040751 w 11558743"/>
              <a:gd name="connsiteY118" fmla="*/ 362460 h 5031967"/>
              <a:gd name="connsiteX119" fmla="*/ 6054364 w 11558743"/>
              <a:gd name="connsiteY119" fmla="*/ 360647 h 5031967"/>
              <a:gd name="connsiteX120" fmla="*/ 6345830 w 11558743"/>
              <a:gd name="connsiteY120" fmla="*/ 330898 h 5031967"/>
              <a:gd name="connsiteX121" fmla="*/ 6358149 w 11558743"/>
              <a:gd name="connsiteY121" fmla="*/ 326464 h 5031967"/>
              <a:gd name="connsiteX122" fmla="*/ 6383668 w 11558743"/>
              <a:gd name="connsiteY122" fmla="*/ 315605 h 5031967"/>
              <a:gd name="connsiteX123" fmla="*/ 6384532 w 11558743"/>
              <a:gd name="connsiteY123" fmla="*/ 326949 h 5031967"/>
              <a:gd name="connsiteX124" fmla="*/ 6424310 w 11558743"/>
              <a:gd name="connsiteY124" fmla="*/ 322888 h 5031967"/>
              <a:gd name="connsiteX125" fmla="*/ 6523870 w 11558743"/>
              <a:gd name="connsiteY125" fmla="*/ 317116 h 5031967"/>
              <a:gd name="connsiteX126" fmla="*/ 6525093 w 11558743"/>
              <a:gd name="connsiteY126" fmla="*/ 314869 h 5031967"/>
              <a:gd name="connsiteX127" fmla="*/ 6540421 w 11558743"/>
              <a:gd name="connsiteY127" fmla="*/ 300474 h 5031967"/>
              <a:gd name="connsiteX128" fmla="*/ 6545253 w 11558743"/>
              <a:gd name="connsiteY128" fmla="*/ 300075 h 5031967"/>
              <a:gd name="connsiteX129" fmla="*/ 6554630 w 11558743"/>
              <a:gd name="connsiteY129" fmla="*/ 306959 h 5031967"/>
              <a:gd name="connsiteX130" fmla="*/ 6556573 w 11558743"/>
              <a:gd name="connsiteY130" fmla="*/ 315219 h 5031967"/>
              <a:gd name="connsiteX131" fmla="*/ 6641355 w 11558743"/>
              <a:gd name="connsiteY131" fmla="*/ 310304 h 5031967"/>
              <a:gd name="connsiteX132" fmla="*/ 6641571 w 11558743"/>
              <a:gd name="connsiteY132" fmla="*/ 309628 h 5031967"/>
              <a:gd name="connsiteX133" fmla="*/ 6642540 w 11558743"/>
              <a:gd name="connsiteY133" fmla="*/ 310235 h 5031967"/>
              <a:gd name="connsiteX134" fmla="*/ 6654542 w 11558743"/>
              <a:gd name="connsiteY134" fmla="*/ 309539 h 5031967"/>
              <a:gd name="connsiteX135" fmla="*/ 6724657 w 11558743"/>
              <a:gd name="connsiteY135" fmla="*/ 306885 h 5031967"/>
              <a:gd name="connsiteX136" fmla="*/ 6731631 w 11558743"/>
              <a:gd name="connsiteY136" fmla="*/ 297816 h 5031967"/>
              <a:gd name="connsiteX137" fmla="*/ 6748166 w 11558743"/>
              <a:gd name="connsiteY137" fmla="*/ 283322 h 5031967"/>
              <a:gd name="connsiteX138" fmla="*/ 6769885 w 11558743"/>
              <a:gd name="connsiteY138" fmla="*/ 291375 h 5031967"/>
              <a:gd name="connsiteX139" fmla="*/ 6781195 w 11558743"/>
              <a:gd name="connsiteY139" fmla="*/ 304745 h 5031967"/>
              <a:gd name="connsiteX140" fmla="*/ 6823728 w 11558743"/>
              <a:gd name="connsiteY140" fmla="*/ 303135 h 5031967"/>
              <a:gd name="connsiteX141" fmla="*/ 6820065 w 11558743"/>
              <a:gd name="connsiteY141" fmla="*/ 292702 h 5031967"/>
              <a:gd name="connsiteX142" fmla="*/ 6839588 w 11558743"/>
              <a:gd name="connsiteY142" fmla="*/ 262644 h 5031967"/>
              <a:gd name="connsiteX143" fmla="*/ 6869498 w 11558743"/>
              <a:gd name="connsiteY143" fmla="*/ 267833 h 5031967"/>
              <a:gd name="connsiteX144" fmla="*/ 6891239 w 11558743"/>
              <a:gd name="connsiteY144" fmla="*/ 266038 h 5031967"/>
              <a:gd name="connsiteX145" fmla="*/ 6904393 w 11558743"/>
              <a:gd name="connsiteY145" fmla="*/ 263858 h 5031967"/>
              <a:gd name="connsiteX146" fmla="*/ 6903822 w 11558743"/>
              <a:gd name="connsiteY146" fmla="*/ 279222 h 5031967"/>
              <a:gd name="connsiteX147" fmla="*/ 6885600 w 11558743"/>
              <a:gd name="connsiteY147" fmla="*/ 300795 h 5031967"/>
              <a:gd name="connsiteX148" fmla="*/ 6959409 w 11558743"/>
              <a:gd name="connsiteY148" fmla="*/ 298582 h 5031967"/>
              <a:gd name="connsiteX149" fmla="*/ 7031420 w 11558743"/>
              <a:gd name="connsiteY149" fmla="*/ 291085 h 5031967"/>
              <a:gd name="connsiteX150" fmla="*/ 7188306 w 11558743"/>
              <a:gd name="connsiteY150" fmla="*/ 291929 h 5031967"/>
              <a:gd name="connsiteX151" fmla="*/ 7251123 w 11558743"/>
              <a:gd name="connsiteY151" fmla="*/ 286469 h 5031967"/>
              <a:gd name="connsiteX152" fmla="*/ 7294574 w 11558743"/>
              <a:gd name="connsiteY152" fmla="*/ 278340 h 5031967"/>
              <a:gd name="connsiteX153" fmla="*/ 7368253 w 11558743"/>
              <a:gd name="connsiteY153" fmla="*/ 270846 h 5031967"/>
              <a:gd name="connsiteX154" fmla="*/ 7424969 w 11558743"/>
              <a:gd name="connsiteY154" fmla="*/ 275332 h 5031967"/>
              <a:gd name="connsiteX155" fmla="*/ 7444969 w 11558743"/>
              <a:gd name="connsiteY155" fmla="*/ 275365 h 5031967"/>
              <a:gd name="connsiteX156" fmla="*/ 7480202 w 11558743"/>
              <a:gd name="connsiteY156" fmla="*/ 267516 h 5031967"/>
              <a:gd name="connsiteX157" fmla="*/ 7605767 w 11558743"/>
              <a:gd name="connsiteY157" fmla="*/ 269188 h 5031967"/>
              <a:gd name="connsiteX158" fmla="*/ 7643471 w 11558743"/>
              <a:gd name="connsiteY158" fmla="*/ 263391 h 5031967"/>
              <a:gd name="connsiteX159" fmla="*/ 7698810 w 11558743"/>
              <a:gd name="connsiteY159" fmla="*/ 264362 h 5031967"/>
              <a:gd name="connsiteX160" fmla="*/ 7726676 w 11558743"/>
              <a:gd name="connsiteY160" fmla="*/ 271730 h 5031967"/>
              <a:gd name="connsiteX161" fmla="*/ 7825118 w 11558743"/>
              <a:gd name="connsiteY161" fmla="*/ 272185 h 5031967"/>
              <a:gd name="connsiteX162" fmla="*/ 7909484 w 11558743"/>
              <a:gd name="connsiteY162" fmla="*/ 266466 h 5031967"/>
              <a:gd name="connsiteX163" fmla="*/ 7933963 w 11558743"/>
              <a:gd name="connsiteY163" fmla="*/ 269435 h 5031967"/>
              <a:gd name="connsiteX164" fmla="*/ 7965393 w 11558743"/>
              <a:gd name="connsiteY164" fmla="*/ 277394 h 5031967"/>
              <a:gd name="connsiteX165" fmla="*/ 8039004 w 11558743"/>
              <a:gd name="connsiteY165" fmla="*/ 282496 h 5031967"/>
              <a:gd name="connsiteX166" fmla="*/ 8145664 w 11558743"/>
              <a:gd name="connsiteY166" fmla="*/ 282671 h 5031967"/>
              <a:gd name="connsiteX167" fmla="*/ 8168414 w 11558743"/>
              <a:gd name="connsiteY167" fmla="*/ 289738 h 5031967"/>
              <a:gd name="connsiteX168" fmla="*/ 8173638 w 11558743"/>
              <a:gd name="connsiteY168" fmla="*/ 298827 h 5031967"/>
              <a:gd name="connsiteX169" fmla="*/ 8276993 w 11558743"/>
              <a:gd name="connsiteY169" fmla="*/ 337365 h 5031967"/>
              <a:gd name="connsiteX170" fmla="*/ 8285318 w 11558743"/>
              <a:gd name="connsiteY170" fmla="*/ 345872 h 5031967"/>
              <a:gd name="connsiteX171" fmla="*/ 8280313 w 11558743"/>
              <a:gd name="connsiteY171" fmla="*/ 354358 h 5031967"/>
              <a:gd name="connsiteX172" fmla="*/ 8280070 w 11558743"/>
              <a:gd name="connsiteY172" fmla="*/ 370759 h 5031967"/>
              <a:gd name="connsiteX173" fmla="*/ 8300703 w 11558743"/>
              <a:gd name="connsiteY173" fmla="*/ 368158 h 5031967"/>
              <a:gd name="connsiteX174" fmla="*/ 8345705 w 11558743"/>
              <a:gd name="connsiteY174" fmla="*/ 359738 h 5031967"/>
              <a:gd name="connsiteX175" fmla="*/ 8378011 w 11558743"/>
              <a:gd name="connsiteY175" fmla="*/ 348662 h 5031967"/>
              <a:gd name="connsiteX176" fmla="*/ 8386580 w 11558743"/>
              <a:gd name="connsiteY176" fmla="*/ 340767 h 5031967"/>
              <a:gd name="connsiteX177" fmla="*/ 8402098 w 11558743"/>
              <a:gd name="connsiteY177" fmla="*/ 337864 h 5031967"/>
              <a:gd name="connsiteX178" fmla="*/ 8406686 w 11558743"/>
              <a:gd name="connsiteY178" fmla="*/ 349588 h 5031967"/>
              <a:gd name="connsiteX179" fmla="*/ 8399319 w 11558743"/>
              <a:gd name="connsiteY179" fmla="*/ 364805 h 5031967"/>
              <a:gd name="connsiteX180" fmla="*/ 8396959 w 11558743"/>
              <a:gd name="connsiteY180" fmla="*/ 371538 h 5031967"/>
              <a:gd name="connsiteX181" fmla="*/ 8406728 w 11558743"/>
              <a:gd name="connsiteY181" fmla="*/ 370968 h 5031967"/>
              <a:gd name="connsiteX182" fmla="*/ 8416675 w 11558743"/>
              <a:gd name="connsiteY182" fmla="*/ 366591 h 5031967"/>
              <a:gd name="connsiteX183" fmla="*/ 8425985 w 11558743"/>
              <a:gd name="connsiteY183" fmla="*/ 364849 h 5031967"/>
              <a:gd name="connsiteX184" fmla="*/ 8493390 w 11558743"/>
              <a:gd name="connsiteY184" fmla="*/ 371111 h 5031967"/>
              <a:gd name="connsiteX185" fmla="*/ 8525978 w 11558743"/>
              <a:gd name="connsiteY185" fmla="*/ 365014 h 5031967"/>
              <a:gd name="connsiteX186" fmla="*/ 8546895 w 11558743"/>
              <a:gd name="connsiteY186" fmla="*/ 367392 h 5031967"/>
              <a:gd name="connsiteX187" fmla="*/ 8540619 w 11558743"/>
              <a:gd name="connsiteY187" fmla="*/ 381147 h 5031967"/>
              <a:gd name="connsiteX188" fmla="*/ 8533602 w 11558743"/>
              <a:gd name="connsiteY188" fmla="*/ 388751 h 5031967"/>
              <a:gd name="connsiteX189" fmla="*/ 8529515 w 11558743"/>
              <a:gd name="connsiteY189" fmla="*/ 399580 h 5031967"/>
              <a:gd name="connsiteX190" fmla="*/ 8546410 w 11558743"/>
              <a:gd name="connsiteY190" fmla="*/ 400194 h 5031967"/>
              <a:gd name="connsiteX191" fmla="*/ 8587960 w 11558743"/>
              <a:gd name="connsiteY191" fmla="*/ 399970 h 5031967"/>
              <a:gd name="connsiteX192" fmla="*/ 8641598 w 11558743"/>
              <a:gd name="connsiteY192" fmla="*/ 371063 h 5031967"/>
              <a:gd name="connsiteX193" fmla="*/ 8661379 w 11558743"/>
              <a:gd name="connsiteY193" fmla="*/ 353522 h 5031967"/>
              <a:gd name="connsiteX194" fmla="*/ 8687075 w 11558743"/>
              <a:gd name="connsiteY194" fmla="*/ 419171 h 5031967"/>
              <a:gd name="connsiteX195" fmla="*/ 8673785 w 11558743"/>
              <a:gd name="connsiteY195" fmla="*/ 440530 h 5031967"/>
              <a:gd name="connsiteX196" fmla="*/ 8682112 w 11558743"/>
              <a:gd name="connsiteY196" fmla="*/ 449037 h 5031967"/>
              <a:gd name="connsiteX197" fmla="*/ 8667051 w 11558743"/>
              <a:gd name="connsiteY197" fmla="*/ 453114 h 5031967"/>
              <a:gd name="connsiteX198" fmla="*/ 8655270 w 11558743"/>
              <a:gd name="connsiteY198" fmla="*/ 452801 h 5031967"/>
              <a:gd name="connsiteX199" fmla="*/ 8642504 w 11558743"/>
              <a:gd name="connsiteY199" fmla="*/ 462739 h 5031967"/>
              <a:gd name="connsiteX200" fmla="*/ 8631749 w 11558743"/>
              <a:gd name="connsiteY200" fmla="*/ 473558 h 5031967"/>
              <a:gd name="connsiteX201" fmla="*/ 8597327 w 11558743"/>
              <a:gd name="connsiteY201" fmla="*/ 474965 h 5031967"/>
              <a:gd name="connsiteX202" fmla="*/ 8565830 w 11558743"/>
              <a:gd name="connsiteY202" fmla="*/ 479600 h 5031967"/>
              <a:gd name="connsiteX203" fmla="*/ 8559841 w 11558743"/>
              <a:gd name="connsiteY203" fmla="*/ 498334 h 5031967"/>
              <a:gd name="connsiteX204" fmla="*/ 8556386 w 11558743"/>
              <a:gd name="connsiteY204" fmla="*/ 506530 h 5031967"/>
              <a:gd name="connsiteX205" fmla="*/ 8515080 w 11558743"/>
              <a:gd name="connsiteY205" fmla="*/ 490353 h 5031967"/>
              <a:gd name="connsiteX206" fmla="*/ 8502273 w 11558743"/>
              <a:gd name="connsiteY206" fmla="*/ 478909 h 5031967"/>
              <a:gd name="connsiteX207" fmla="*/ 8466755 w 11558743"/>
              <a:gd name="connsiteY207" fmla="*/ 481780 h 5031967"/>
              <a:gd name="connsiteX208" fmla="*/ 8466405 w 11558743"/>
              <a:gd name="connsiteY208" fmla="*/ 489394 h 5031967"/>
              <a:gd name="connsiteX209" fmla="*/ 8467430 w 11558743"/>
              <a:gd name="connsiteY209" fmla="*/ 500525 h 5031967"/>
              <a:gd name="connsiteX210" fmla="*/ 8453747 w 11558743"/>
              <a:gd name="connsiteY210" fmla="*/ 508118 h 5031967"/>
              <a:gd name="connsiteX211" fmla="*/ 8403697 w 11558743"/>
              <a:gd name="connsiteY211" fmla="*/ 503642 h 5031967"/>
              <a:gd name="connsiteX212" fmla="*/ 8374104 w 11558743"/>
              <a:gd name="connsiteY212" fmla="*/ 500371 h 5031967"/>
              <a:gd name="connsiteX213" fmla="*/ 8301909 w 11558743"/>
              <a:gd name="connsiteY213" fmla="*/ 520168 h 5031967"/>
              <a:gd name="connsiteX214" fmla="*/ 8281101 w 11558743"/>
              <a:gd name="connsiteY214" fmla="*/ 526578 h 5031967"/>
              <a:gd name="connsiteX215" fmla="*/ 8206571 w 11558743"/>
              <a:gd name="connsiteY215" fmla="*/ 519133 h 5031967"/>
              <a:gd name="connsiteX216" fmla="*/ 8167317 w 11558743"/>
              <a:gd name="connsiteY216" fmla="*/ 525219 h 5031967"/>
              <a:gd name="connsiteX217" fmla="*/ 8121896 w 11558743"/>
              <a:gd name="connsiteY217" fmla="*/ 553847 h 5031967"/>
              <a:gd name="connsiteX218" fmla="*/ 8110533 w 11558743"/>
              <a:gd name="connsiteY218" fmla="*/ 533326 h 5031967"/>
              <a:gd name="connsiteX219" fmla="*/ 8079105 w 11558743"/>
              <a:gd name="connsiteY219" fmla="*/ 525366 h 5031967"/>
              <a:gd name="connsiteX220" fmla="*/ 8078404 w 11558743"/>
              <a:gd name="connsiteY220" fmla="*/ 540595 h 5031967"/>
              <a:gd name="connsiteX221" fmla="*/ 8064545 w 11558743"/>
              <a:gd name="connsiteY221" fmla="*/ 551995 h 5031967"/>
              <a:gd name="connsiteX222" fmla="*/ 8025924 w 11558743"/>
              <a:gd name="connsiteY222" fmla="*/ 555446 h 5031967"/>
              <a:gd name="connsiteX223" fmla="*/ 7973972 w 11558743"/>
              <a:gd name="connsiteY223" fmla="*/ 558876 h 5031967"/>
              <a:gd name="connsiteX224" fmla="*/ 7948050 w 11558743"/>
              <a:gd name="connsiteY224" fmla="*/ 564983 h 5031967"/>
              <a:gd name="connsiteX225" fmla="*/ 7939305 w 11558743"/>
              <a:gd name="connsiteY225" fmla="*/ 576685 h 5031967"/>
              <a:gd name="connsiteX226" fmla="*/ 7921709 w 11558743"/>
              <a:gd name="connsiteY226" fmla="*/ 591299 h 5031967"/>
              <a:gd name="connsiteX227" fmla="*/ 7907525 w 11558743"/>
              <a:gd name="connsiteY227" fmla="*/ 576339 h 5031967"/>
              <a:gd name="connsiteX228" fmla="*/ 7894828 w 11558743"/>
              <a:gd name="connsiteY228" fmla="*/ 573682 h 5031967"/>
              <a:gd name="connsiteX229" fmla="*/ 7888904 w 11558743"/>
              <a:gd name="connsiteY229" fmla="*/ 579823 h 5031967"/>
              <a:gd name="connsiteX230" fmla="*/ 7875613 w 11558743"/>
              <a:gd name="connsiteY230" fmla="*/ 601182 h 5031967"/>
              <a:gd name="connsiteX231" fmla="*/ 7874910 w 11558743"/>
              <a:gd name="connsiteY231" fmla="*/ 616411 h 5031967"/>
              <a:gd name="connsiteX232" fmla="*/ 7887610 w 11558743"/>
              <a:gd name="connsiteY232" fmla="*/ 619068 h 5031967"/>
              <a:gd name="connsiteX233" fmla="*/ 8026049 w 11558743"/>
              <a:gd name="connsiteY233" fmla="*/ 619589 h 5031967"/>
              <a:gd name="connsiteX234" fmla="*/ 8134369 w 11558743"/>
              <a:gd name="connsiteY234" fmla="*/ 628261 h 5031967"/>
              <a:gd name="connsiteX235" fmla="*/ 8163982 w 11558743"/>
              <a:gd name="connsiteY235" fmla="*/ 642222 h 5031967"/>
              <a:gd name="connsiteX236" fmla="*/ 8183501 w 11558743"/>
              <a:gd name="connsiteY236" fmla="*/ 655822 h 5031967"/>
              <a:gd name="connsiteX237" fmla="*/ 8194245 w 11558743"/>
              <a:gd name="connsiteY237" fmla="*/ 655395 h 5031967"/>
              <a:gd name="connsiteX238" fmla="*/ 8201167 w 11558743"/>
              <a:gd name="connsiteY238" fmla="*/ 646275 h 5031967"/>
              <a:gd name="connsiteX239" fmla="*/ 8223081 w 11558743"/>
              <a:gd name="connsiteY239" fmla="*/ 650667 h 5031967"/>
              <a:gd name="connsiteX240" fmla="*/ 8226074 w 11558743"/>
              <a:gd name="connsiteY240" fmla="*/ 654129 h 5031967"/>
              <a:gd name="connsiteX241" fmla="*/ 8249619 w 11558743"/>
              <a:gd name="connsiteY241" fmla="*/ 653192 h 5031967"/>
              <a:gd name="connsiteX242" fmla="*/ 8279014 w 11558743"/>
              <a:gd name="connsiteY242" fmla="*/ 650207 h 5031967"/>
              <a:gd name="connsiteX243" fmla="*/ 8282509 w 11558743"/>
              <a:gd name="connsiteY243" fmla="*/ 640807 h 5031967"/>
              <a:gd name="connsiteX244" fmla="*/ 8287265 w 11558743"/>
              <a:gd name="connsiteY244" fmla="*/ 649369 h 5031967"/>
              <a:gd name="connsiteX245" fmla="*/ 8339149 w 11558743"/>
              <a:gd name="connsiteY245" fmla="*/ 644100 h 5031967"/>
              <a:gd name="connsiteX246" fmla="*/ 8415711 w 11558743"/>
              <a:gd name="connsiteY246" fmla="*/ 652263 h 5031967"/>
              <a:gd name="connsiteX247" fmla="*/ 8433231 w 11558743"/>
              <a:gd name="connsiteY247" fmla="*/ 650203 h 5031967"/>
              <a:gd name="connsiteX248" fmla="*/ 8473545 w 11558743"/>
              <a:gd name="connsiteY248" fmla="*/ 642566 h 5031967"/>
              <a:gd name="connsiteX249" fmla="*/ 8535547 w 11558743"/>
              <a:gd name="connsiteY249" fmla="*/ 643412 h 5031967"/>
              <a:gd name="connsiteX250" fmla="*/ 8631802 w 11558743"/>
              <a:gd name="connsiteY250" fmla="*/ 646584 h 5031967"/>
              <a:gd name="connsiteX251" fmla="*/ 8687300 w 11558743"/>
              <a:gd name="connsiteY251" fmla="*/ 643625 h 5031967"/>
              <a:gd name="connsiteX252" fmla="*/ 8764201 w 11558743"/>
              <a:gd name="connsiteY252" fmla="*/ 631576 h 5031967"/>
              <a:gd name="connsiteX253" fmla="*/ 8808844 w 11558743"/>
              <a:gd name="connsiteY253" fmla="*/ 630673 h 5031967"/>
              <a:gd name="connsiteX254" fmla="*/ 8822015 w 11558743"/>
              <a:gd name="connsiteY254" fmla="*/ 634475 h 5031967"/>
              <a:gd name="connsiteX255" fmla="*/ 8825258 w 11558743"/>
              <a:gd name="connsiteY255" fmla="*/ 642674 h 5031967"/>
              <a:gd name="connsiteX256" fmla="*/ 8841993 w 11558743"/>
              <a:gd name="connsiteY256" fmla="*/ 647060 h 5031967"/>
              <a:gd name="connsiteX257" fmla="*/ 8884500 w 11558743"/>
              <a:gd name="connsiteY257" fmla="*/ 623897 h 5031967"/>
              <a:gd name="connsiteX258" fmla="*/ 8902017 w 11558743"/>
              <a:gd name="connsiteY258" fmla="*/ 621837 h 5031967"/>
              <a:gd name="connsiteX259" fmla="*/ 8905100 w 11558743"/>
              <a:gd name="connsiteY259" fmla="*/ 633845 h 5031967"/>
              <a:gd name="connsiteX260" fmla="*/ 8920427 w 11558743"/>
              <a:gd name="connsiteY260" fmla="*/ 647311 h 5031967"/>
              <a:gd name="connsiteX261" fmla="*/ 8935772 w 11558743"/>
              <a:gd name="connsiteY261" fmla="*/ 648183 h 5031967"/>
              <a:gd name="connsiteX262" fmla="*/ 8946144 w 11558743"/>
              <a:gd name="connsiteY262" fmla="*/ 657550 h 5031967"/>
              <a:gd name="connsiteX263" fmla="*/ 8947838 w 11558743"/>
              <a:gd name="connsiteY263" fmla="*/ 666045 h 5031967"/>
              <a:gd name="connsiteX264" fmla="*/ 8960705 w 11558743"/>
              <a:gd name="connsiteY264" fmla="*/ 664866 h 5031967"/>
              <a:gd name="connsiteX265" fmla="*/ 8999467 w 11558743"/>
              <a:gd name="connsiteY265" fmla="*/ 657522 h 5031967"/>
              <a:gd name="connsiteX266" fmla="*/ 9108179 w 11558743"/>
              <a:gd name="connsiteY266" fmla="*/ 620557 h 5031967"/>
              <a:gd name="connsiteX267" fmla="*/ 9121529 w 11558743"/>
              <a:gd name="connsiteY267" fmla="*/ 607954 h 5031967"/>
              <a:gd name="connsiteX268" fmla="*/ 9123365 w 11558743"/>
              <a:gd name="connsiteY268" fmla="*/ 625235 h 5031967"/>
              <a:gd name="connsiteX269" fmla="*/ 9148762 w 11558743"/>
              <a:gd name="connsiteY269" fmla="*/ 643091 h 5031967"/>
              <a:gd name="connsiteX270" fmla="*/ 9298037 w 11558743"/>
              <a:gd name="connsiteY270" fmla="*/ 641256 h 5031967"/>
              <a:gd name="connsiteX271" fmla="*/ 9351520 w 11558743"/>
              <a:gd name="connsiteY271" fmla="*/ 637420 h 5031967"/>
              <a:gd name="connsiteX272" fmla="*/ 9372426 w 11558743"/>
              <a:gd name="connsiteY272" fmla="*/ 652348 h 5031967"/>
              <a:gd name="connsiteX273" fmla="*/ 9404345 w 11558743"/>
              <a:gd name="connsiteY273" fmla="*/ 661412 h 5031967"/>
              <a:gd name="connsiteX274" fmla="*/ 9437367 w 11558743"/>
              <a:gd name="connsiteY274" fmla="*/ 656415 h 5031967"/>
              <a:gd name="connsiteX275" fmla="*/ 9457525 w 11558743"/>
              <a:gd name="connsiteY275" fmla="*/ 652596 h 5031967"/>
              <a:gd name="connsiteX276" fmla="*/ 9482492 w 11558743"/>
              <a:gd name="connsiteY276" fmla="*/ 644088 h 5031967"/>
              <a:gd name="connsiteX277" fmla="*/ 9504504 w 11558743"/>
              <a:gd name="connsiteY277" fmla="*/ 644955 h 5031967"/>
              <a:gd name="connsiteX278" fmla="*/ 9522165 w 11558743"/>
              <a:gd name="connsiteY278" fmla="*/ 651684 h 5031967"/>
              <a:gd name="connsiteX279" fmla="*/ 9547739 w 11558743"/>
              <a:gd name="connsiteY279" fmla="*/ 653135 h 5031967"/>
              <a:gd name="connsiteX280" fmla="*/ 9572101 w 11558743"/>
              <a:gd name="connsiteY280" fmla="*/ 634668 h 5031967"/>
              <a:gd name="connsiteX281" fmla="*/ 9574579 w 11558743"/>
              <a:gd name="connsiteY281" fmla="*/ 636717 h 5031967"/>
              <a:gd name="connsiteX282" fmla="*/ 9585540 w 11558743"/>
              <a:gd name="connsiteY282" fmla="*/ 668641 h 5031967"/>
              <a:gd name="connsiteX283" fmla="*/ 9592507 w 11558743"/>
              <a:gd name="connsiteY283" fmla="*/ 673616 h 5031967"/>
              <a:gd name="connsiteX284" fmla="*/ 9655437 w 11558743"/>
              <a:gd name="connsiteY284" fmla="*/ 676806 h 5031967"/>
              <a:gd name="connsiteX285" fmla="*/ 9683951 w 11558743"/>
              <a:gd name="connsiteY285" fmla="*/ 681478 h 5031967"/>
              <a:gd name="connsiteX286" fmla="*/ 9690903 w 11558743"/>
              <a:gd name="connsiteY286" fmla="*/ 699049 h 5031967"/>
              <a:gd name="connsiteX287" fmla="*/ 9654760 w 11558743"/>
              <a:gd name="connsiteY287" fmla="*/ 717230 h 5031967"/>
              <a:gd name="connsiteX288" fmla="*/ 9610436 w 11558743"/>
              <a:gd name="connsiteY288" fmla="*/ 710516 h 5031967"/>
              <a:gd name="connsiteX289" fmla="*/ 9569677 w 11558743"/>
              <a:gd name="connsiteY289" fmla="*/ 704385 h 5031967"/>
              <a:gd name="connsiteX290" fmla="*/ 9529526 w 11558743"/>
              <a:gd name="connsiteY290" fmla="*/ 708215 h 5031967"/>
              <a:gd name="connsiteX291" fmla="*/ 9493543 w 11558743"/>
              <a:gd name="connsiteY291" fmla="*/ 722587 h 5031967"/>
              <a:gd name="connsiteX292" fmla="*/ 9405966 w 11558743"/>
              <a:gd name="connsiteY292" fmla="*/ 720290 h 5031967"/>
              <a:gd name="connsiteX293" fmla="*/ 9341612 w 11558743"/>
              <a:gd name="connsiteY293" fmla="*/ 738777 h 5031967"/>
              <a:gd name="connsiteX294" fmla="*/ 9314326 w 11558743"/>
              <a:gd name="connsiteY294" fmla="*/ 741428 h 5031967"/>
              <a:gd name="connsiteX295" fmla="*/ 9149243 w 11558743"/>
              <a:gd name="connsiteY295" fmla="*/ 741221 h 5031967"/>
              <a:gd name="connsiteX296" fmla="*/ 9123972 w 11558743"/>
              <a:gd name="connsiteY296" fmla="*/ 744750 h 5031967"/>
              <a:gd name="connsiteX297" fmla="*/ 9105525 w 11558743"/>
              <a:gd name="connsiteY297" fmla="*/ 744467 h 5031967"/>
              <a:gd name="connsiteX298" fmla="*/ 9111086 w 11558743"/>
              <a:gd name="connsiteY298" fmla="*/ 758524 h 5031967"/>
              <a:gd name="connsiteX299" fmla="*/ 9105490 w 11558743"/>
              <a:gd name="connsiteY299" fmla="*/ 769658 h 5031967"/>
              <a:gd name="connsiteX300" fmla="*/ 9076191 w 11558743"/>
              <a:gd name="connsiteY300" fmla="*/ 771430 h 5031967"/>
              <a:gd name="connsiteX301" fmla="*/ 9014491 w 11558743"/>
              <a:gd name="connsiteY301" fmla="*/ 775564 h 5031967"/>
              <a:gd name="connsiteX302" fmla="*/ 9006436 w 11558743"/>
              <a:gd name="connsiteY302" fmla="*/ 772053 h 5031967"/>
              <a:gd name="connsiteX303" fmla="*/ 8973430 w 11558743"/>
              <a:gd name="connsiteY303" fmla="*/ 764454 h 5031967"/>
              <a:gd name="connsiteX304" fmla="*/ 8828948 w 11558743"/>
              <a:gd name="connsiteY304" fmla="*/ 774196 h 5031967"/>
              <a:gd name="connsiteX305" fmla="*/ 8816543 w 11558743"/>
              <a:gd name="connsiteY305" fmla="*/ 776546 h 5031967"/>
              <a:gd name="connsiteX306" fmla="*/ 8781828 w 11558743"/>
              <a:gd name="connsiteY306" fmla="*/ 773050 h 5031967"/>
              <a:gd name="connsiteX307" fmla="*/ 8749426 w 11558743"/>
              <a:gd name="connsiteY307" fmla="*/ 775410 h 5031967"/>
              <a:gd name="connsiteX308" fmla="*/ 8737006 w 11558743"/>
              <a:gd name="connsiteY308" fmla="*/ 790355 h 5031967"/>
              <a:gd name="connsiteX309" fmla="*/ 8708186 w 11558743"/>
              <a:gd name="connsiteY309" fmla="*/ 780704 h 5031967"/>
              <a:gd name="connsiteX310" fmla="*/ 8672062 w 11558743"/>
              <a:gd name="connsiteY310" fmla="*/ 786289 h 5031967"/>
              <a:gd name="connsiteX311" fmla="*/ 8630931 w 11558743"/>
              <a:gd name="connsiteY311" fmla="*/ 825562 h 5031967"/>
              <a:gd name="connsiteX312" fmla="*/ 8629842 w 11558743"/>
              <a:gd name="connsiteY312" fmla="*/ 827028 h 5031967"/>
              <a:gd name="connsiteX313" fmla="*/ 8608119 w 11558743"/>
              <a:gd name="connsiteY313" fmla="*/ 843735 h 5031967"/>
              <a:gd name="connsiteX314" fmla="*/ 8391707 w 11558743"/>
              <a:gd name="connsiteY314" fmla="*/ 857030 h 5031967"/>
              <a:gd name="connsiteX315" fmla="*/ 8255280 w 11558743"/>
              <a:gd name="connsiteY315" fmla="*/ 870284 h 5031967"/>
              <a:gd name="connsiteX316" fmla="*/ 8091123 w 11558743"/>
              <a:gd name="connsiteY316" fmla="*/ 872420 h 5031967"/>
              <a:gd name="connsiteX317" fmla="*/ 7975923 w 11558743"/>
              <a:gd name="connsiteY317" fmla="*/ 892984 h 5031967"/>
              <a:gd name="connsiteX318" fmla="*/ 7929569 w 11558743"/>
              <a:gd name="connsiteY318" fmla="*/ 897988 h 5031967"/>
              <a:gd name="connsiteX319" fmla="*/ 7827877 w 11558743"/>
              <a:gd name="connsiteY319" fmla="*/ 902142 h 5031967"/>
              <a:gd name="connsiteX320" fmla="*/ 7736094 w 11558743"/>
              <a:gd name="connsiteY320" fmla="*/ 914493 h 5031967"/>
              <a:gd name="connsiteX321" fmla="*/ 7595479 w 11558743"/>
              <a:gd name="connsiteY321" fmla="*/ 929799 h 5031967"/>
              <a:gd name="connsiteX322" fmla="*/ 7508349 w 11558743"/>
              <a:gd name="connsiteY322" fmla="*/ 941269 h 5031967"/>
              <a:gd name="connsiteX323" fmla="*/ 7319206 w 11558743"/>
              <a:gd name="connsiteY323" fmla="*/ 964508 h 5031967"/>
              <a:gd name="connsiteX324" fmla="*/ 7133306 w 11558743"/>
              <a:gd name="connsiteY324" fmla="*/ 995948 h 5031967"/>
              <a:gd name="connsiteX325" fmla="*/ 7005399 w 11558743"/>
              <a:gd name="connsiteY325" fmla="*/ 1013884 h 5031967"/>
              <a:gd name="connsiteX326" fmla="*/ 6907751 w 11558743"/>
              <a:gd name="connsiteY326" fmla="*/ 1036162 h 5031967"/>
              <a:gd name="connsiteX327" fmla="*/ 6890779 w 11558743"/>
              <a:gd name="connsiteY327" fmla="*/ 1038731 h 5031967"/>
              <a:gd name="connsiteX328" fmla="*/ 6893115 w 11558743"/>
              <a:gd name="connsiteY328" fmla="*/ 1045119 h 5031967"/>
              <a:gd name="connsiteX329" fmla="*/ 6915167 w 11558743"/>
              <a:gd name="connsiteY329" fmla="*/ 1045082 h 5031967"/>
              <a:gd name="connsiteX330" fmla="*/ 6954598 w 11558743"/>
              <a:gd name="connsiteY330" fmla="*/ 1035190 h 5031967"/>
              <a:gd name="connsiteX331" fmla="*/ 7013393 w 11558743"/>
              <a:gd name="connsiteY331" fmla="*/ 1027964 h 5031967"/>
              <a:gd name="connsiteX332" fmla="*/ 7035795 w 11558743"/>
              <a:gd name="connsiteY332" fmla="*/ 1042646 h 5031967"/>
              <a:gd name="connsiteX333" fmla="*/ 7040217 w 11558743"/>
              <a:gd name="connsiteY333" fmla="*/ 1050105 h 5031967"/>
              <a:gd name="connsiteX334" fmla="*/ 7166276 w 11558743"/>
              <a:gd name="connsiteY334" fmla="*/ 1028740 h 5031967"/>
              <a:gd name="connsiteX335" fmla="*/ 7262925 w 11558743"/>
              <a:gd name="connsiteY335" fmla="*/ 1015656 h 5031967"/>
              <a:gd name="connsiteX336" fmla="*/ 7265466 w 11558743"/>
              <a:gd name="connsiteY336" fmla="*/ 999676 h 5031967"/>
              <a:gd name="connsiteX337" fmla="*/ 7280701 w 11558743"/>
              <a:gd name="connsiteY337" fmla="*/ 991793 h 5031967"/>
              <a:gd name="connsiteX338" fmla="*/ 7292590 w 11558743"/>
              <a:gd name="connsiteY338" fmla="*/ 1000892 h 5031967"/>
              <a:gd name="connsiteX339" fmla="*/ 7293087 w 11558743"/>
              <a:gd name="connsiteY339" fmla="*/ 1011572 h 5031967"/>
              <a:gd name="connsiteX340" fmla="*/ 7585500 w 11558743"/>
              <a:gd name="connsiteY340" fmla="*/ 971986 h 5031967"/>
              <a:gd name="connsiteX341" fmla="*/ 7955251 w 11558743"/>
              <a:gd name="connsiteY341" fmla="*/ 933419 h 5031967"/>
              <a:gd name="connsiteX342" fmla="*/ 8416124 w 11558743"/>
              <a:gd name="connsiteY342" fmla="*/ 910330 h 5031967"/>
              <a:gd name="connsiteX343" fmla="*/ 8562154 w 11558743"/>
              <a:gd name="connsiteY343" fmla="*/ 900295 h 5031967"/>
              <a:gd name="connsiteX344" fmla="*/ 8719023 w 11558743"/>
              <a:gd name="connsiteY344" fmla="*/ 900798 h 5031967"/>
              <a:gd name="connsiteX345" fmla="*/ 8781809 w 11558743"/>
              <a:gd name="connsiteY345" fmla="*/ 895199 h 5031967"/>
              <a:gd name="connsiteX346" fmla="*/ 8825223 w 11558743"/>
              <a:gd name="connsiteY346" fmla="*/ 886974 h 5031967"/>
              <a:gd name="connsiteX347" fmla="*/ 8898863 w 11558743"/>
              <a:gd name="connsiteY347" fmla="*/ 879320 h 5031967"/>
              <a:gd name="connsiteX348" fmla="*/ 8955590 w 11558743"/>
              <a:gd name="connsiteY348" fmla="*/ 883685 h 5031967"/>
              <a:gd name="connsiteX349" fmla="*/ 8975587 w 11558743"/>
              <a:gd name="connsiteY349" fmla="*/ 883674 h 5031967"/>
              <a:gd name="connsiteX350" fmla="*/ 9010785 w 11558743"/>
              <a:gd name="connsiteY350" fmla="*/ 875746 h 5031967"/>
              <a:gd name="connsiteX351" fmla="*/ 9136340 w 11558743"/>
              <a:gd name="connsiteY351" fmla="*/ 877145 h 5031967"/>
              <a:gd name="connsiteX352" fmla="*/ 9174015 w 11558743"/>
              <a:gd name="connsiteY352" fmla="*/ 871268 h 5031967"/>
              <a:gd name="connsiteX353" fmla="*/ 9229352 w 11558743"/>
              <a:gd name="connsiteY353" fmla="*/ 872117 h 5031967"/>
              <a:gd name="connsiteX354" fmla="*/ 9257243 w 11558743"/>
              <a:gd name="connsiteY354" fmla="*/ 879426 h 5031967"/>
              <a:gd name="connsiteX355" fmla="*/ 9355673 w 11558743"/>
              <a:gd name="connsiteY355" fmla="*/ 879667 h 5031967"/>
              <a:gd name="connsiteX356" fmla="*/ 9440006 w 11558743"/>
              <a:gd name="connsiteY356" fmla="*/ 873764 h 5031967"/>
              <a:gd name="connsiteX357" fmla="*/ 9464494 w 11558743"/>
              <a:gd name="connsiteY357" fmla="*/ 876681 h 5031967"/>
              <a:gd name="connsiteX358" fmla="*/ 9495949 w 11558743"/>
              <a:gd name="connsiteY358" fmla="*/ 884573 h 5031967"/>
              <a:gd name="connsiteX359" fmla="*/ 9569571 w 11558743"/>
              <a:gd name="connsiteY359" fmla="*/ 889515 h 5031967"/>
              <a:gd name="connsiteX360" fmla="*/ 9676217 w 11558743"/>
              <a:gd name="connsiteY360" fmla="*/ 889458 h 5031967"/>
              <a:gd name="connsiteX361" fmla="*/ 9698995 w 11558743"/>
              <a:gd name="connsiteY361" fmla="*/ 896477 h 5031967"/>
              <a:gd name="connsiteX362" fmla="*/ 9704252 w 11558743"/>
              <a:gd name="connsiteY362" fmla="*/ 905555 h 5031967"/>
              <a:gd name="connsiteX363" fmla="*/ 9807743 w 11558743"/>
              <a:gd name="connsiteY363" fmla="*/ 943875 h 5031967"/>
              <a:gd name="connsiteX364" fmla="*/ 9816102 w 11558743"/>
              <a:gd name="connsiteY364" fmla="*/ 952365 h 5031967"/>
              <a:gd name="connsiteX365" fmla="*/ 9811130 w 11558743"/>
              <a:gd name="connsiteY365" fmla="*/ 960862 h 5031967"/>
              <a:gd name="connsiteX366" fmla="*/ 9810951 w 11558743"/>
              <a:gd name="connsiteY366" fmla="*/ 977266 h 5031967"/>
              <a:gd name="connsiteX367" fmla="*/ 9831571 w 11558743"/>
              <a:gd name="connsiteY367" fmla="*/ 974619 h 5031967"/>
              <a:gd name="connsiteX368" fmla="*/ 9876535 w 11558743"/>
              <a:gd name="connsiteY368" fmla="*/ 966100 h 5031967"/>
              <a:gd name="connsiteX369" fmla="*/ 9908793 w 11558743"/>
              <a:gd name="connsiteY369" fmla="*/ 954952 h 5031967"/>
              <a:gd name="connsiteX370" fmla="*/ 9917331 w 11558743"/>
              <a:gd name="connsiteY370" fmla="*/ 947039 h 5031967"/>
              <a:gd name="connsiteX371" fmla="*/ 9932835 w 11558743"/>
              <a:gd name="connsiteY371" fmla="*/ 944102 h 5031967"/>
              <a:gd name="connsiteX372" fmla="*/ 9937469 w 11558743"/>
              <a:gd name="connsiteY372" fmla="*/ 955816 h 5031967"/>
              <a:gd name="connsiteX373" fmla="*/ 9930162 w 11558743"/>
              <a:gd name="connsiteY373" fmla="*/ 971053 h 5031967"/>
              <a:gd name="connsiteX374" fmla="*/ 9927828 w 11558743"/>
              <a:gd name="connsiteY374" fmla="*/ 977791 h 5031967"/>
              <a:gd name="connsiteX375" fmla="*/ 9937593 w 11558743"/>
              <a:gd name="connsiteY375" fmla="*/ 977200 h 5031967"/>
              <a:gd name="connsiteX376" fmla="*/ 9947521 w 11558743"/>
              <a:gd name="connsiteY376" fmla="*/ 972801 h 5031967"/>
              <a:gd name="connsiteX377" fmla="*/ 9956824 w 11558743"/>
              <a:gd name="connsiteY377" fmla="*/ 971038 h 5031967"/>
              <a:gd name="connsiteX378" fmla="*/ 10024243 w 11558743"/>
              <a:gd name="connsiteY378" fmla="*/ 977154 h 5031967"/>
              <a:gd name="connsiteX379" fmla="*/ 10056804 w 11558743"/>
              <a:gd name="connsiteY379" fmla="*/ 970986 h 5031967"/>
              <a:gd name="connsiteX380" fmla="*/ 10077726 w 11558743"/>
              <a:gd name="connsiteY380" fmla="*/ 973318 h 5031967"/>
              <a:gd name="connsiteX381" fmla="*/ 10071507 w 11558743"/>
              <a:gd name="connsiteY381" fmla="*/ 987089 h 5031967"/>
              <a:gd name="connsiteX382" fmla="*/ 10064521 w 11558743"/>
              <a:gd name="connsiteY382" fmla="*/ 994709 h 5031967"/>
              <a:gd name="connsiteX383" fmla="*/ 10060476 w 11558743"/>
              <a:gd name="connsiteY383" fmla="*/ 1005549 h 5031967"/>
              <a:gd name="connsiteX384" fmla="*/ 10077370 w 11558743"/>
              <a:gd name="connsiteY384" fmla="*/ 1006126 h 5031967"/>
              <a:gd name="connsiteX385" fmla="*/ 10118912 w 11558743"/>
              <a:gd name="connsiteY385" fmla="*/ 1005812 h 5031967"/>
              <a:gd name="connsiteX386" fmla="*/ 10172433 w 11558743"/>
              <a:gd name="connsiteY386" fmla="*/ 976784 h 5031967"/>
              <a:gd name="connsiteX387" fmla="*/ 10192144 w 11558743"/>
              <a:gd name="connsiteY387" fmla="*/ 959198 h 5031967"/>
              <a:gd name="connsiteX388" fmla="*/ 10218092 w 11558743"/>
              <a:gd name="connsiteY388" fmla="*/ 1024800 h 5031967"/>
              <a:gd name="connsiteX389" fmla="*/ 10204885 w 11558743"/>
              <a:gd name="connsiteY389" fmla="*/ 1046190 h 5031967"/>
              <a:gd name="connsiteX390" fmla="*/ 10213244 w 11558743"/>
              <a:gd name="connsiteY390" fmla="*/ 1054681 h 5031967"/>
              <a:gd name="connsiteX391" fmla="*/ 10198203 w 11558743"/>
              <a:gd name="connsiteY391" fmla="*/ 1058790 h 5031967"/>
              <a:gd name="connsiteX392" fmla="*/ 10186422 w 11558743"/>
              <a:gd name="connsiteY392" fmla="*/ 1058503 h 5031967"/>
              <a:gd name="connsiteX393" fmla="*/ 10173698 w 11558743"/>
              <a:gd name="connsiteY393" fmla="*/ 1068470 h 5031967"/>
              <a:gd name="connsiteX394" fmla="*/ 10162986 w 11558743"/>
              <a:gd name="connsiteY394" fmla="*/ 1079313 h 5031967"/>
              <a:gd name="connsiteX395" fmla="*/ 10128573 w 11558743"/>
              <a:gd name="connsiteY395" fmla="*/ 1080796 h 5031967"/>
              <a:gd name="connsiteX396" fmla="*/ 10097100 w 11558743"/>
              <a:gd name="connsiteY396" fmla="*/ 1085499 h 5031967"/>
              <a:gd name="connsiteX397" fmla="*/ 10091182 w 11558743"/>
              <a:gd name="connsiteY397" fmla="*/ 1104250 h 5031967"/>
              <a:gd name="connsiteX398" fmla="*/ 10087760 w 11558743"/>
              <a:gd name="connsiteY398" fmla="*/ 1112453 h 5031967"/>
              <a:gd name="connsiteX399" fmla="*/ 10046395 w 11558743"/>
              <a:gd name="connsiteY399" fmla="*/ 1096364 h 5031967"/>
              <a:gd name="connsiteX400" fmla="*/ 10033546 w 11558743"/>
              <a:gd name="connsiteY400" fmla="*/ 1084946 h 5031967"/>
              <a:gd name="connsiteX401" fmla="*/ 9998045 w 11558743"/>
              <a:gd name="connsiteY401" fmla="*/ 1087894 h 5031967"/>
              <a:gd name="connsiteX402" fmla="*/ 9997723 w 11558743"/>
              <a:gd name="connsiteY402" fmla="*/ 1095510 h 5031967"/>
              <a:gd name="connsiteX403" fmla="*/ 9998794 w 11558743"/>
              <a:gd name="connsiteY403" fmla="*/ 1106642 h 5031967"/>
              <a:gd name="connsiteX404" fmla="*/ 9985141 w 11558743"/>
              <a:gd name="connsiteY404" fmla="*/ 1114264 h 5031967"/>
              <a:gd name="connsiteX405" fmla="*/ 9935082 w 11558743"/>
              <a:gd name="connsiteY405" fmla="*/ 1109896 h 5031967"/>
              <a:gd name="connsiteX406" fmla="*/ 9905479 w 11558743"/>
              <a:gd name="connsiteY406" fmla="*/ 1106690 h 5031967"/>
              <a:gd name="connsiteX407" fmla="*/ 9833372 w 11558743"/>
              <a:gd name="connsiteY407" fmla="*/ 1126647 h 5031967"/>
              <a:gd name="connsiteX408" fmla="*/ 9812590 w 11558743"/>
              <a:gd name="connsiteY408" fmla="*/ 1133102 h 5031967"/>
              <a:gd name="connsiteX409" fmla="*/ 9738042 w 11558743"/>
              <a:gd name="connsiteY409" fmla="*/ 1125818 h 5031967"/>
              <a:gd name="connsiteX410" fmla="*/ 9698816 w 11558743"/>
              <a:gd name="connsiteY410" fmla="*/ 1131989 h 5031967"/>
              <a:gd name="connsiteX411" fmla="*/ 9653514 w 11558743"/>
              <a:gd name="connsiteY411" fmla="*/ 1160719 h 5031967"/>
              <a:gd name="connsiteX412" fmla="*/ 9642071 w 11558743"/>
              <a:gd name="connsiteY412" fmla="*/ 1140221 h 5031967"/>
              <a:gd name="connsiteX413" fmla="*/ 9610616 w 11558743"/>
              <a:gd name="connsiteY413" fmla="*/ 1132329 h 5031967"/>
              <a:gd name="connsiteX414" fmla="*/ 9609975 w 11558743"/>
              <a:gd name="connsiteY414" fmla="*/ 1147561 h 5031967"/>
              <a:gd name="connsiteX415" fmla="*/ 9596164 w 11558743"/>
              <a:gd name="connsiteY415" fmla="*/ 1158993 h 5031967"/>
              <a:gd name="connsiteX416" fmla="*/ 9557561 w 11558743"/>
              <a:gd name="connsiteY416" fmla="*/ 1162527 h 5031967"/>
              <a:gd name="connsiteX417" fmla="*/ 9505627 w 11558743"/>
              <a:gd name="connsiteY417" fmla="*/ 1166070 h 5031967"/>
              <a:gd name="connsiteX418" fmla="*/ 9479733 w 11558743"/>
              <a:gd name="connsiteY418" fmla="*/ 1172236 h 5031967"/>
              <a:gd name="connsiteX419" fmla="*/ 9471035 w 11558743"/>
              <a:gd name="connsiteY419" fmla="*/ 1183957 h 5031967"/>
              <a:gd name="connsiteX420" fmla="*/ 9453499 w 11558743"/>
              <a:gd name="connsiteY420" fmla="*/ 1198612 h 5031967"/>
              <a:gd name="connsiteX421" fmla="*/ 9439259 w 11558743"/>
              <a:gd name="connsiteY421" fmla="*/ 1183681 h 5031967"/>
              <a:gd name="connsiteX422" fmla="*/ 9426552 w 11558743"/>
              <a:gd name="connsiteY422" fmla="*/ 1181051 h 5031967"/>
              <a:gd name="connsiteX423" fmla="*/ 9420654 w 11558743"/>
              <a:gd name="connsiteY423" fmla="*/ 1187205 h 5031967"/>
              <a:gd name="connsiteX424" fmla="*/ 9407446 w 11558743"/>
              <a:gd name="connsiteY424" fmla="*/ 1208595 h 5031967"/>
              <a:gd name="connsiteX425" fmla="*/ 9406806 w 11558743"/>
              <a:gd name="connsiteY425" fmla="*/ 1223828 h 5031967"/>
              <a:gd name="connsiteX426" fmla="*/ 9419513 w 11558743"/>
              <a:gd name="connsiteY426" fmla="*/ 1226458 h 5031967"/>
              <a:gd name="connsiteX427" fmla="*/ 9557936 w 11558743"/>
              <a:gd name="connsiteY427" fmla="*/ 1226678 h 5031967"/>
              <a:gd name="connsiteX428" fmla="*/ 9666275 w 11558743"/>
              <a:gd name="connsiteY428" fmla="*/ 1235116 h 5031967"/>
              <a:gd name="connsiteX429" fmla="*/ 9722343 w 11558743"/>
              <a:gd name="connsiteY429" fmla="*/ 1267309 h 5031967"/>
              <a:gd name="connsiteX430" fmla="*/ 9755063 w 11558743"/>
              <a:gd name="connsiteY430" fmla="*/ 1257332 h 5031967"/>
              <a:gd name="connsiteX431" fmla="*/ 9767289 w 11558743"/>
              <a:gd name="connsiteY431" fmla="*/ 1271387 h 5031967"/>
              <a:gd name="connsiteX432" fmla="*/ 9793468 w 11558743"/>
              <a:gd name="connsiteY432" fmla="*/ 1282797 h 5031967"/>
              <a:gd name="connsiteX433" fmla="*/ 9809919 w 11558743"/>
              <a:gd name="connsiteY433" fmla="*/ 1269607 h 5031967"/>
              <a:gd name="connsiteX434" fmla="*/ 9814444 w 11558743"/>
              <a:gd name="connsiteY434" fmla="*/ 1247342 h 5031967"/>
              <a:gd name="connsiteX435" fmla="*/ 9839378 w 11558743"/>
              <a:gd name="connsiteY435" fmla="*/ 1264026 h 5031967"/>
              <a:gd name="connsiteX436" fmla="*/ 9866646 w 11558743"/>
              <a:gd name="connsiteY436" fmla="*/ 1273970 h 5031967"/>
              <a:gd name="connsiteX437" fmla="*/ 9865506 w 11558743"/>
              <a:gd name="connsiteY437" fmla="*/ 1313223 h 5031967"/>
              <a:gd name="connsiteX438" fmla="*/ 9844565 w 11558743"/>
              <a:gd name="connsiteY438" fmla="*/ 1323487 h 5031967"/>
              <a:gd name="connsiteX439" fmla="*/ 9830628 w 11558743"/>
              <a:gd name="connsiteY439" fmla="*/ 1313534 h 5031967"/>
              <a:gd name="connsiteX440" fmla="*/ 9818545 w 11558743"/>
              <a:gd name="connsiteY440" fmla="*/ 1308269 h 5031967"/>
              <a:gd name="connsiteX441" fmla="*/ 9772671 w 11558743"/>
              <a:gd name="connsiteY441" fmla="*/ 1301848 h 5031967"/>
              <a:gd name="connsiteX442" fmla="*/ 9738097 w 11558743"/>
              <a:gd name="connsiteY442" fmla="*/ 1307139 h 5031967"/>
              <a:gd name="connsiteX443" fmla="*/ 9727404 w 11558743"/>
              <a:gd name="connsiteY443" fmla="*/ 1305386 h 5031967"/>
              <a:gd name="connsiteX444" fmla="*/ 9714857 w 11558743"/>
              <a:gd name="connsiteY444" fmla="*/ 1298949 h 5031967"/>
              <a:gd name="connsiteX445" fmla="*/ 9634231 w 11558743"/>
              <a:gd name="connsiteY445" fmla="*/ 1314223 h 5031967"/>
              <a:gd name="connsiteX446" fmla="*/ 9593294 w 11558743"/>
              <a:gd name="connsiteY446" fmla="*/ 1324497 h 5031967"/>
              <a:gd name="connsiteX447" fmla="*/ 9555174 w 11558743"/>
              <a:gd name="connsiteY447" fmla="*/ 1316608 h 5031967"/>
              <a:gd name="connsiteX448" fmla="*/ 9537814 w 11558743"/>
              <a:gd name="connsiteY448" fmla="*/ 1314859 h 5031967"/>
              <a:gd name="connsiteX449" fmla="*/ 9537173 w 11558743"/>
              <a:gd name="connsiteY449" fmla="*/ 1330092 h 5031967"/>
              <a:gd name="connsiteX450" fmla="*/ 9545371 w 11558743"/>
              <a:gd name="connsiteY450" fmla="*/ 1342390 h 5031967"/>
              <a:gd name="connsiteX451" fmla="*/ 9576969 w 11558743"/>
              <a:gd name="connsiteY451" fmla="*/ 1359071 h 5031967"/>
              <a:gd name="connsiteX452" fmla="*/ 9662996 w 11558743"/>
              <a:gd name="connsiteY452" fmla="*/ 1361661 h 5031967"/>
              <a:gd name="connsiteX453" fmla="*/ 9677538 w 11558743"/>
              <a:gd name="connsiteY453" fmla="*/ 1381573 h 5031967"/>
              <a:gd name="connsiteX454" fmla="*/ 9676915 w 11558743"/>
              <a:gd name="connsiteY454" fmla="*/ 1384210 h 5031967"/>
              <a:gd name="connsiteX455" fmla="*/ 9661837 w 11558743"/>
              <a:gd name="connsiteY455" fmla="*/ 1413510 h 5031967"/>
              <a:gd name="connsiteX456" fmla="*/ 9648506 w 11558743"/>
              <a:gd name="connsiteY456" fmla="*/ 1413517 h 5031967"/>
              <a:gd name="connsiteX457" fmla="*/ 9659074 w 11558743"/>
              <a:gd name="connsiteY457" fmla="*/ 1393885 h 5031967"/>
              <a:gd name="connsiteX458" fmla="*/ 9639400 w 11558743"/>
              <a:gd name="connsiteY458" fmla="*/ 1386280 h 5031967"/>
              <a:gd name="connsiteX459" fmla="*/ 9634891 w 11558743"/>
              <a:gd name="connsiteY459" fmla="*/ 1395949 h 5031967"/>
              <a:gd name="connsiteX460" fmla="*/ 9607106 w 11558743"/>
              <a:gd name="connsiteY460" fmla="*/ 1422619 h 5031967"/>
              <a:gd name="connsiteX461" fmla="*/ 9540435 w 11558743"/>
              <a:gd name="connsiteY461" fmla="*/ 1435250 h 5031967"/>
              <a:gd name="connsiteX462" fmla="*/ 9500157 w 11558743"/>
              <a:gd name="connsiteY462" fmla="*/ 1417695 h 5031967"/>
              <a:gd name="connsiteX463" fmla="*/ 9498768 w 11558743"/>
              <a:gd name="connsiteY463" fmla="*/ 1414182 h 5031967"/>
              <a:gd name="connsiteX464" fmla="*/ 9493046 w 11558743"/>
              <a:gd name="connsiteY464" fmla="*/ 1403932 h 5031967"/>
              <a:gd name="connsiteX465" fmla="*/ 9474279 w 11558743"/>
              <a:gd name="connsiteY465" fmla="*/ 1411265 h 5031967"/>
              <a:gd name="connsiteX466" fmla="*/ 9471625 w 11558743"/>
              <a:gd name="connsiteY466" fmla="*/ 1425620 h 5031967"/>
              <a:gd name="connsiteX467" fmla="*/ 9451308 w 11558743"/>
              <a:gd name="connsiteY467" fmla="*/ 1433247 h 5031967"/>
              <a:gd name="connsiteX468" fmla="*/ 9444196 w 11558743"/>
              <a:gd name="connsiteY468" fmla="*/ 1419483 h 5031967"/>
              <a:gd name="connsiteX469" fmla="*/ 9446531 w 11558743"/>
              <a:gd name="connsiteY469" fmla="*/ 1412744 h 5031967"/>
              <a:gd name="connsiteX470" fmla="*/ 9443288 w 11558743"/>
              <a:gd name="connsiteY470" fmla="*/ 1404544 h 5031967"/>
              <a:gd name="connsiteX471" fmla="*/ 9434913 w 11558743"/>
              <a:gd name="connsiteY471" fmla="*/ 1408649 h 5031967"/>
              <a:gd name="connsiteX472" fmla="*/ 9426517 w 11558743"/>
              <a:gd name="connsiteY472" fmla="*/ 1425351 h 5031967"/>
              <a:gd name="connsiteX473" fmla="*/ 9389911 w 11558743"/>
              <a:gd name="connsiteY473" fmla="*/ 1442358 h 5031967"/>
              <a:gd name="connsiteX474" fmla="*/ 9357369 w 11558743"/>
              <a:gd name="connsiteY474" fmla="*/ 1435932 h 5031967"/>
              <a:gd name="connsiteX475" fmla="*/ 9338139 w 11558743"/>
              <a:gd name="connsiteY475" fmla="*/ 1442094 h 5031967"/>
              <a:gd name="connsiteX476" fmla="*/ 9315790 w 11558743"/>
              <a:gd name="connsiteY476" fmla="*/ 1461438 h 5031967"/>
              <a:gd name="connsiteX477" fmla="*/ 9291142 w 11558743"/>
              <a:gd name="connsiteY477" fmla="*/ 1462330 h 5031967"/>
              <a:gd name="connsiteX478" fmla="*/ 9151634 w 11558743"/>
              <a:gd name="connsiteY478" fmla="*/ 1463574 h 5031967"/>
              <a:gd name="connsiteX479" fmla="*/ 9130087 w 11558743"/>
              <a:gd name="connsiteY479" fmla="*/ 1463878 h 5031967"/>
              <a:gd name="connsiteX480" fmla="*/ 9076764 w 11558743"/>
              <a:gd name="connsiteY480" fmla="*/ 1463907 h 5031967"/>
              <a:gd name="connsiteX481" fmla="*/ 9011768 w 11558743"/>
              <a:gd name="connsiteY481" fmla="*/ 1497627 h 5031967"/>
              <a:gd name="connsiteX482" fmla="*/ 8980900 w 11558743"/>
              <a:gd name="connsiteY482" fmla="*/ 1512289 h 5031967"/>
              <a:gd name="connsiteX483" fmla="*/ 8851157 w 11558743"/>
              <a:gd name="connsiteY483" fmla="*/ 1512943 h 5031967"/>
              <a:gd name="connsiteX484" fmla="*/ 8830378 w 11558743"/>
              <a:gd name="connsiteY484" fmla="*/ 1519398 h 5031967"/>
              <a:gd name="connsiteX485" fmla="*/ 8823390 w 11558743"/>
              <a:gd name="connsiteY485" fmla="*/ 1527018 h 5031967"/>
              <a:gd name="connsiteX486" fmla="*/ 8821519 w 11558743"/>
              <a:gd name="connsiteY486" fmla="*/ 1534928 h 5031967"/>
              <a:gd name="connsiteX487" fmla="*/ 8844296 w 11558743"/>
              <a:gd name="connsiteY487" fmla="*/ 1541946 h 5031967"/>
              <a:gd name="connsiteX488" fmla="*/ 8863810 w 11558743"/>
              <a:gd name="connsiteY488" fmla="*/ 1553359 h 5031967"/>
              <a:gd name="connsiteX489" fmla="*/ 8847682 w 11558743"/>
              <a:gd name="connsiteY489" fmla="*/ 1558934 h 5031967"/>
              <a:gd name="connsiteX490" fmla="*/ 8812520 w 11558743"/>
              <a:gd name="connsiteY490" fmla="*/ 1541670 h 5031967"/>
              <a:gd name="connsiteX491" fmla="*/ 8699529 w 11558743"/>
              <a:gd name="connsiteY491" fmla="*/ 1534114 h 5031967"/>
              <a:gd name="connsiteX492" fmla="*/ 8668822 w 11558743"/>
              <a:gd name="connsiteY492" fmla="*/ 1544967 h 5031967"/>
              <a:gd name="connsiteX493" fmla="*/ 8655188 w 11558743"/>
              <a:gd name="connsiteY493" fmla="*/ 1539994 h 5031967"/>
              <a:gd name="connsiteX494" fmla="*/ 8630861 w 11558743"/>
              <a:gd name="connsiteY494" fmla="*/ 1533270 h 5031967"/>
              <a:gd name="connsiteX495" fmla="*/ 8555653 w 11558743"/>
              <a:gd name="connsiteY495" fmla="*/ 1553814 h 5031967"/>
              <a:gd name="connsiteX496" fmla="*/ 8454050 w 11558743"/>
              <a:gd name="connsiteY496" fmla="*/ 1604544 h 5031967"/>
              <a:gd name="connsiteX497" fmla="*/ 8451574 w 11558743"/>
              <a:gd name="connsiteY497" fmla="*/ 1602494 h 5031967"/>
              <a:gd name="connsiteX498" fmla="*/ 8453141 w 11558743"/>
              <a:gd name="connsiteY498" fmla="*/ 1589604 h 5031967"/>
              <a:gd name="connsiteX499" fmla="*/ 8432236 w 11558743"/>
              <a:gd name="connsiteY499" fmla="*/ 1574676 h 5031967"/>
              <a:gd name="connsiteX500" fmla="*/ 8414076 w 11558743"/>
              <a:gd name="connsiteY500" fmla="*/ 1591970 h 5031967"/>
              <a:gd name="connsiteX501" fmla="*/ 8412045 w 11558743"/>
              <a:gd name="connsiteY501" fmla="*/ 1603686 h 5031967"/>
              <a:gd name="connsiteX502" fmla="*/ 8388038 w 11558743"/>
              <a:gd name="connsiteY502" fmla="*/ 1589346 h 5031967"/>
              <a:gd name="connsiteX503" fmla="*/ 8377203 w 11558743"/>
              <a:gd name="connsiteY503" fmla="*/ 1578806 h 5031967"/>
              <a:gd name="connsiteX504" fmla="*/ 8309480 w 11558743"/>
              <a:gd name="connsiteY504" fmla="*/ 1567711 h 5031967"/>
              <a:gd name="connsiteX505" fmla="*/ 8259864 w 11558743"/>
              <a:gd name="connsiteY505" fmla="*/ 1577110 h 5031967"/>
              <a:gd name="connsiteX506" fmla="*/ 8243110 w 11558743"/>
              <a:gd name="connsiteY506" fmla="*/ 1585320 h 5031967"/>
              <a:gd name="connsiteX507" fmla="*/ 8204509 w 11558743"/>
              <a:gd name="connsiteY507" fmla="*/ 1588856 h 5031967"/>
              <a:gd name="connsiteX508" fmla="*/ 8179719 w 11558743"/>
              <a:gd name="connsiteY508" fmla="*/ 1580960 h 5031967"/>
              <a:gd name="connsiteX509" fmla="*/ 8171144 w 11558743"/>
              <a:gd name="connsiteY509" fmla="*/ 1574557 h 5031967"/>
              <a:gd name="connsiteX510" fmla="*/ 8169859 w 11558743"/>
              <a:gd name="connsiteY510" fmla="*/ 1574854 h 5031967"/>
              <a:gd name="connsiteX511" fmla="*/ 8176593 w 11558743"/>
              <a:gd name="connsiteY511" fmla="*/ 1584313 h 5031967"/>
              <a:gd name="connsiteX512" fmla="*/ 8177020 w 11558743"/>
              <a:gd name="connsiteY512" fmla="*/ 1601239 h 5031967"/>
              <a:gd name="connsiteX513" fmla="*/ 8172189 w 11558743"/>
              <a:gd name="connsiteY513" fmla="*/ 1605818 h 5031967"/>
              <a:gd name="connsiteX514" fmla="*/ 8177531 w 11558743"/>
              <a:gd name="connsiteY514" fmla="*/ 1606581 h 5031967"/>
              <a:gd name="connsiteX515" fmla="*/ 8271600 w 11558743"/>
              <a:gd name="connsiteY515" fmla="*/ 1612886 h 5031967"/>
              <a:gd name="connsiteX516" fmla="*/ 8294352 w 11558743"/>
              <a:gd name="connsiteY516" fmla="*/ 1619953 h 5031967"/>
              <a:gd name="connsiteX517" fmla="*/ 8349166 w 11558743"/>
              <a:gd name="connsiteY517" fmla="*/ 1632346 h 5031967"/>
              <a:gd name="connsiteX518" fmla="*/ 8360030 w 11558743"/>
              <a:gd name="connsiteY518" fmla="*/ 1630312 h 5031967"/>
              <a:gd name="connsiteX519" fmla="*/ 8355483 w 11558743"/>
              <a:gd name="connsiteY519" fmla="*/ 1646934 h 5031967"/>
              <a:gd name="connsiteX520" fmla="*/ 8372765 w 11558743"/>
              <a:gd name="connsiteY520" fmla="*/ 1647645 h 5031967"/>
              <a:gd name="connsiteX521" fmla="*/ 8388591 w 11558743"/>
              <a:gd name="connsiteY521" fmla="*/ 1637093 h 5031967"/>
              <a:gd name="connsiteX522" fmla="*/ 8397289 w 11558743"/>
              <a:gd name="connsiteY522" fmla="*/ 1625371 h 5031967"/>
              <a:gd name="connsiteX523" fmla="*/ 8420831 w 11558743"/>
              <a:gd name="connsiteY523" fmla="*/ 1638540 h 5031967"/>
              <a:gd name="connsiteX524" fmla="*/ 8448865 w 11558743"/>
              <a:gd name="connsiteY524" fmla="*/ 1654637 h 5031967"/>
              <a:gd name="connsiteX525" fmla="*/ 8488251 w 11558743"/>
              <a:gd name="connsiteY525" fmla="*/ 1644657 h 5031967"/>
              <a:gd name="connsiteX526" fmla="*/ 8547009 w 11558743"/>
              <a:gd name="connsiteY526" fmla="*/ 1637304 h 5031967"/>
              <a:gd name="connsiteX527" fmla="*/ 8569464 w 11558743"/>
              <a:gd name="connsiteY527" fmla="*/ 1651937 h 5031967"/>
              <a:gd name="connsiteX528" fmla="*/ 8590994 w 11558743"/>
              <a:gd name="connsiteY528" fmla="*/ 1664229 h 5031967"/>
              <a:gd name="connsiteX529" fmla="*/ 8707246 w 11558743"/>
              <a:gd name="connsiteY529" fmla="*/ 1667391 h 5031967"/>
              <a:gd name="connsiteX530" fmla="*/ 8761995 w 11558743"/>
              <a:gd name="connsiteY530" fmla="*/ 1645685 h 5031967"/>
              <a:gd name="connsiteX531" fmla="*/ 8765095 w 11558743"/>
              <a:gd name="connsiteY531" fmla="*/ 1645097 h 5031967"/>
              <a:gd name="connsiteX532" fmla="*/ 8778409 w 11558743"/>
              <a:gd name="connsiteY532" fmla="*/ 1657686 h 5031967"/>
              <a:gd name="connsiteX533" fmla="*/ 8791918 w 11558743"/>
              <a:gd name="connsiteY533" fmla="*/ 1641275 h 5031967"/>
              <a:gd name="connsiteX534" fmla="*/ 8794715 w 11558743"/>
              <a:gd name="connsiteY534" fmla="*/ 1635708 h 5031967"/>
              <a:gd name="connsiteX535" fmla="*/ 8798940 w 11558743"/>
              <a:gd name="connsiteY535" fmla="*/ 1608464 h 5031967"/>
              <a:gd name="connsiteX536" fmla="*/ 8814141 w 11558743"/>
              <a:gd name="connsiteY536" fmla="*/ 1600547 h 5031967"/>
              <a:gd name="connsiteX537" fmla="*/ 8826065 w 11558743"/>
              <a:gd name="connsiteY537" fmla="*/ 1609621 h 5031967"/>
              <a:gd name="connsiteX538" fmla="*/ 8843208 w 11558743"/>
              <a:gd name="connsiteY538" fmla="*/ 1652965 h 5031967"/>
              <a:gd name="connsiteX539" fmla="*/ 8860568 w 11558743"/>
              <a:gd name="connsiteY539" fmla="*/ 1654714 h 5031967"/>
              <a:gd name="connsiteX540" fmla="*/ 8906638 w 11558743"/>
              <a:gd name="connsiteY540" fmla="*/ 1632135 h 5031967"/>
              <a:gd name="connsiteX541" fmla="*/ 8919968 w 11558743"/>
              <a:gd name="connsiteY541" fmla="*/ 1632128 h 5031967"/>
              <a:gd name="connsiteX542" fmla="*/ 8970795 w 11558743"/>
              <a:gd name="connsiteY542" fmla="*/ 1642646 h 5031967"/>
              <a:gd name="connsiteX543" fmla="*/ 9016045 w 11558743"/>
              <a:gd name="connsiteY543" fmla="*/ 1651703 h 5031967"/>
              <a:gd name="connsiteX544" fmla="*/ 9031853 w 11558743"/>
              <a:gd name="connsiteY544" fmla="*/ 1653746 h 5031967"/>
              <a:gd name="connsiteX545" fmla="*/ 9112159 w 11558743"/>
              <a:gd name="connsiteY545" fmla="*/ 1646087 h 5031967"/>
              <a:gd name="connsiteX546" fmla="*/ 9137430 w 11558743"/>
              <a:gd name="connsiteY546" fmla="*/ 1642559 h 5031967"/>
              <a:gd name="connsiteX547" fmla="*/ 9199290 w 11558743"/>
              <a:gd name="connsiteY547" fmla="*/ 1634618 h 5031967"/>
              <a:gd name="connsiteX548" fmla="*/ 9215722 w 11558743"/>
              <a:gd name="connsiteY548" fmla="*/ 1634023 h 5031967"/>
              <a:gd name="connsiteX549" fmla="*/ 9309802 w 11558743"/>
              <a:gd name="connsiteY549" fmla="*/ 1640125 h 5031967"/>
              <a:gd name="connsiteX550" fmla="*/ 9348886 w 11558743"/>
              <a:gd name="connsiteY550" fmla="*/ 1625166 h 5031967"/>
              <a:gd name="connsiteX551" fmla="*/ 9415700 w 11558743"/>
              <a:gd name="connsiteY551" fmla="*/ 1621323 h 5031967"/>
              <a:gd name="connsiteX552" fmla="*/ 9483406 w 11558743"/>
              <a:gd name="connsiteY552" fmla="*/ 1645015 h 5031967"/>
              <a:gd name="connsiteX553" fmla="*/ 9487274 w 11558743"/>
              <a:gd name="connsiteY553" fmla="*/ 1650578 h 5031967"/>
              <a:gd name="connsiteX554" fmla="*/ 9505719 w 11558743"/>
              <a:gd name="connsiteY554" fmla="*/ 1650862 h 5031967"/>
              <a:gd name="connsiteX555" fmla="*/ 9520315 w 11558743"/>
              <a:gd name="connsiteY555" fmla="*/ 1632985 h 5031967"/>
              <a:gd name="connsiteX556" fmla="*/ 9601386 w 11558743"/>
              <a:gd name="connsiteY556" fmla="*/ 1631478 h 5031967"/>
              <a:gd name="connsiteX557" fmla="*/ 9641505 w 11558743"/>
              <a:gd name="connsiteY557" fmla="*/ 1652841 h 5031967"/>
              <a:gd name="connsiteX558" fmla="*/ 9683795 w 11558743"/>
              <a:gd name="connsiteY558" fmla="*/ 1671273 h 5031967"/>
              <a:gd name="connsiteX559" fmla="*/ 9678270 w 11558743"/>
              <a:gd name="connsiteY559" fmla="*/ 1632024 h 5031967"/>
              <a:gd name="connsiteX560" fmla="*/ 9716713 w 11558743"/>
              <a:gd name="connsiteY560" fmla="*/ 1632297 h 5031967"/>
              <a:gd name="connsiteX561" fmla="*/ 9741519 w 11558743"/>
              <a:gd name="connsiteY561" fmla="*/ 1627598 h 5031967"/>
              <a:gd name="connsiteX562" fmla="*/ 9823821 w 11558743"/>
              <a:gd name="connsiteY562" fmla="*/ 1633412 h 5031967"/>
              <a:gd name="connsiteX563" fmla="*/ 10072597 w 11558743"/>
              <a:gd name="connsiteY563" fmla="*/ 1642949 h 5031967"/>
              <a:gd name="connsiteX564" fmla="*/ 10090882 w 11558743"/>
              <a:gd name="connsiteY564" fmla="*/ 1647041 h 5031967"/>
              <a:gd name="connsiteX565" fmla="*/ 10084662 w 11558743"/>
              <a:gd name="connsiteY565" fmla="*/ 1660812 h 5031967"/>
              <a:gd name="connsiteX566" fmla="*/ 10080616 w 11558743"/>
              <a:gd name="connsiteY566" fmla="*/ 1671652 h 5031967"/>
              <a:gd name="connsiteX567" fmla="*/ 10098279 w 11558743"/>
              <a:gd name="connsiteY567" fmla="*/ 1678380 h 5031967"/>
              <a:gd name="connsiteX568" fmla="*/ 10112231 w 11558743"/>
              <a:gd name="connsiteY568" fmla="*/ 1675736 h 5031967"/>
              <a:gd name="connsiteX569" fmla="*/ 10157001 w 11558743"/>
              <a:gd name="connsiteY569" fmla="*/ 1696217 h 5031967"/>
              <a:gd name="connsiteX570" fmla="*/ 10160851 w 11558743"/>
              <a:gd name="connsiteY570" fmla="*/ 1714377 h 5031967"/>
              <a:gd name="connsiteX571" fmla="*/ 10178048 w 11558743"/>
              <a:gd name="connsiteY571" fmla="*/ 1719934 h 5031967"/>
              <a:gd name="connsiteX572" fmla="*/ 10189722 w 11558743"/>
              <a:gd name="connsiteY572" fmla="*/ 1686240 h 5031967"/>
              <a:gd name="connsiteX573" fmla="*/ 10223637 w 11558743"/>
              <a:gd name="connsiteY573" fmla="*/ 1708779 h 5031967"/>
              <a:gd name="connsiteX574" fmla="*/ 10227610 w 11558743"/>
              <a:gd name="connsiteY574" fmla="*/ 1748321 h 5031967"/>
              <a:gd name="connsiteX575" fmla="*/ 10187921 w 11558743"/>
              <a:gd name="connsiteY575" fmla="*/ 1753321 h 5031967"/>
              <a:gd name="connsiteX576" fmla="*/ 10132123 w 11558743"/>
              <a:gd name="connsiteY576" fmla="*/ 1751300 h 5031967"/>
              <a:gd name="connsiteX577" fmla="*/ 10096461 w 11558743"/>
              <a:gd name="connsiteY577" fmla="*/ 1758057 h 5031967"/>
              <a:gd name="connsiteX578" fmla="*/ 9941927 w 11558743"/>
              <a:gd name="connsiteY578" fmla="*/ 1750813 h 5031967"/>
              <a:gd name="connsiteX579" fmla="*/ 9912146 w 11558743"/>
              <a:gd name="connsiteY579" fmla="*/ 1764011 h 5031967"/>
              <a:gd name="connsiteX580" fmla="*/ 9911826 w 11558743"/>
              <a:gd name="connsiteY580" fmla="*/ 1771627 h 5031967"/>
              <a:gd name="connsiteX581" fmla="*/ 9900669 w 11558743"/>
              <a:gd name="connsiteY581" fmla="*/ 1768704 h 5031967"/>
              <a:gd name="connsiteX582" fmla="*/ 9893700 w 11558743"/>
              <a:gd name="connsiteY582" fmla="*/ 1763728 h 5031967"/>
              <a:gd name="connsiteX583" fmla="*/ 9873241 w 11558743"/>
              <a:gd name="connsiteY583" fmla="*/ 1762567 h 5031967"/>
              <a:gd name="connsiteX584" fmla="*/ 9883614 w 11558743"/>
              <a:gd name="connsiteY584" fmla="*/ 1771935 h 5031967"/>
              <a:gd name="connsiteX585" fmla="*/ 9886093 w 11558743"/>
              <a:gd name="connsiteY585" fmla="*/ 1773984 h 5031967"/>
              <a:gd name="connsiteX586" fmla="*/ 9890884 w 11558743"/>
              <a:gd name="connsiteY586" fmla="*/ 1781891 h 5031967"/>
              <a:gd name="connsiteX587" fmla="*/ 9880494 w 11558743"/>
              <a:gd name="connsiteY587" fmla="*/ 1785118 h 5031967"/>
              <a:gd name="connsiteX588" fmla="*/ 9836599 w 11558743"/>
              <a:gd name="connsiteY588" fmla="*/ 1804767 h 5031967"/>
              <a:gd name="connsiteX589" fmla="*/ 9830541 w 11558743"/>
              <a:gd name="connsiteY589" fmla="*/ 1814730 h 5031967"/>
              <a:gd name="connsiteX590" fmla="*/ 9872368 w 11558743"/>
              <a:gd name="connsiteY590" fmla="*/ 1831991 h 5031967"/>
              <a:gd name="connsiteX591" fmla="*/ 9966005 w 11558743"/>
              <a:gd name="connsiteY591" fmla="*/ 1824325 h 5031967"/>
              <a:gd name="connsiteX592" fmla="*/ 9996551 w 11558743"/>
              <a:gd name="connsiteY592" fmla="*/ 1817280 h 5031967"/>
              <a:gd name="connsiteX593" fmla="*/ 10010809 w 11558743"/>
              <a:gd name="connsiteY593" fmla="*/ 1819616 h 5031967"/>
              <a:gd name="connsiteX594" fmla="*/ 10039466 w 11558743"/>
              <a:gd name="connsiteY594" fmla="*/ 1833075 h 5031967"/>
              <a:gd name="connsiteX595" fmla="*/ 10083951 w 11558743"/>
              <a:gd name="connsiteY595" fmla="*/ 1835982 h 5031967"/>
              <a:gd name="connsiteX596" fmla="*/ 10106868 w 11558743"/>
              <a:gd name="connsiteY596" fmla="*/ 1851788 h 5031967"/>
              <a:gd name="connsiteX597" fmla="*/ 10107635 w 11558743"/>
              <a:gd name="connsiteY597" fmla="*/ 1857938 h 5031967"/>
              <a:gd name="connsiteX598" fmla="*/ 10124209 w 11558743"/>
              <a:gd name="connsiteY598" fmla="*/ 1866132 h 5031967"/>
              <a:gd name="connsiteX599" fmla="*/ 10126703 w 11558743"/>
              <a:gd name="connsiteY599" fmla="*/ 1855584 h 5031967"/>
              <a:gd name="connsiteX600" fmla="*/ 10133387 w 11558743"/>
              <a:gd name="connsiteY600" fmla="*/ 1842986 h 5031967"/>
              <a:gd name="connsiteX601" fmla="*/ 10165450 w 11558743"/>
              <a:gd name="connsiteY601" fmla="*/ 1860837 h 5031967"/>
              <a:gd name="connsiteX602" fmla="*/ 10169157 w 11558743"/>
              <a:gd name="connsiteY602" fmla="*/ 1870209 h 5031967"/>
              <a:gd name="connsiteX603" fmla="*/ 10175056 w 11558743"/>
              <a:gd name="connsiteY603" fmla="*/ 1864055 h 5031967"/>
              <a:gd name="connsiteX604" fmla="*/ 10195675 w 11558743"/>
              <a:gd name="connsiteY604" fmla="*/ 1861407 h 5031967"/>
              <a:gd name="connsiteX605" fmla="*/ 10240283 w 11558743"/>
              <a:gd name="connsiteY605" fmla="*/ 1885697 h 5031967"/>
              <a:gd name="connsiteX606" fmla="*/ 10283484 w 11558743"/>
              <a:gd name="connsiteY606" fmla="*/ 1919067 h 5031967"/>
              <a:gd name="connsiteX607" fmla="*/ 10301912 w 11558743"/>
              <a:gd name="connsiteY607" fmla="*/ 1931946 h 5031967"/>
              <a:gd name="connsiteX608" fmla="*/ 10392999 w 11558743"/>
              <a:gd name="connsiteY608" fmla="*/ 1972616 h 5031967"/>
              <a:gd name="connsiteX609" fmla="*/ 10402587 w 11558743"/>
              <a:gd name="connsiteY609" fmla="*/ 1988428 h 5031967"/>
              <a:gd name="connsiteX610" fmla="*/ 10385069 w 11558743"/>
              <a:gd name="connsiteY610" fmla="*/ 1990489 h 5031967"/>
              <a:gd name="connsiteX611" fmla="*/ 10357159 w 11558743"/>
              <a:gd name="connsiteY611" fmla="*/ 1995776 h 5031967"/>
              <a:gd name="connsiteX612" fmla="*/ 10323190 w 11558743"/>
              <a:gd name="connsiteY612" fmla="*/ 2011025 h 5031967"/>
              <a:gd name="connsiteX613" fmla="*/ 10281683 w 11558743"/>
              <a:gd name="connsiteY613" fmla="*/ 1986148 h 5031967"/>
              <a:gd name="connsiteX614" fmla="*/ 10280151 w 11558743"/>
              <a:gd name="connsiteY614" fmla="*/ 1973846 h 5031967"/>
              <a:gd name="connsiteX615" fmla="*/ 10280775 w 11558743"/>
              <a:gd name="connsiteY615" fmla="*/ 1971210 h 5031967"/>
              <a:gd name="connsiteX616" fmla="*/ 10278137 w 11558743"/>
              <a:gd name="connsiteY616" fmla="*/ 1972968 h 5031967"/>
              <a:gd name="connsiteX617" fmla="*/ 10260618 w 11558743"/>
              <a:gd name="connsiteY617" fmla="*/ 1975028 h 5031967"/>
              <a:gd name="connsiteX618" fmla="*/ 10220430 w 11558743"/>
              <a:gd name="connsiteY618" fmla="*/ 2004048 h 5031967"/>
              <a:gd name="connsiteX619" fmla="*/ 10198241 w 11558743"/>
              <a:gd name="connsiteY619" fmla="*/ 2019586 h 5031967"/>
              <a:gd name="connsiteX620" fmla="*/ 10169423 w 11558743"/>
              <a:gd name="connsiteY620" fmla="*/ 2009933 h 5031967"/>
              <a:gd name="connsiteX621" fmla="*/ 10072740 w 11558743"/>
              <a:gd name="connsiteY621" fmla="*/ 1980399 h 5031967"/>
              <a:gd name="connsiteX622" fmla="*/ 10055970 w 11558743"/>
              <a:gd name="connsiteY622" fmla="*/ 2001206 h 5031967"/>
              <a:gd name="connsiteX623" fmla="*/ 10051283 w 11558743"/>
              <a:gd name="connsiteY623" fmla="*/ 2027279 h 5031967"/>
              <a:gd name="connsiteX624" fmla="*/ 10009918 w 11558743"/>
              <a:gd name="connsiteY624" fmla="*/ 2011190 h 5031967"/>
              <a:gd name="connsiteX625" fmla="*/ 9963261 w 11558743"/>
              <a:gd name="connsiteY625" fmla="*/ 2011214 h 5031967"/>
              <a:gd name="connsiteX626" fmla="*/ 9959696 w 11558743"/>
              <a:gd name="connsiteY626" fmla="*/ 2010629 h 5031967"/>
              <a:gd name="connsiteX627" fmla="*/ 9942285 w 11558743"/>
              <a:gd name="connsiteY627" fmla="*/ 2046669 h 5031967"/>
              <a:gd name="connsiteX628" fmla="*/ 9937757 w 11558743"/>
              <a:gd name="connsiteY628" fmla="*/ 2068933 h 5031967"/>
              <a:gd name="connsiteX629" fmla="*/ 9931556 w 11558743"/>
              <a:gd name="connsiteY629" fmla="*/ 2070108 h 5031967"/>
              <a:gd name="connsiteX630" fmla="*/ 9904288 w 11558743"/>
              <a:gd name="connsiteY630" fmla="*/ 2060162 h 5031967"/>
              <a:gd name="connsiteX631" fmla="*/ 9881370 w 11558743"/>
              <a:gd name="connsiteY631" fmla="*/ 2044357 h 5031967"/>
              <a:gd name="connsiteX632" fmla="*/ 9855047 w 11558743"/>
              <a:gd name="connsiteY632" fmla="*/ 2024159 h 5031967"/>
              <a:gd name="connsiteX633" fmla="*/ 9823875 w 11558743"/>
              <a:gd name="connsiteY633" fmla="*/ 2033842 h 5031967"/>
              <a:gd name="connsiteX634" fmla="*/ 9809618 w 11558743"/>
              <a:gd name="connsiteY634" fmla="*/ 2031506 h 5031967"/>
              <a:gd name="connsiteX635" fmla="*/ 9784828 w 11558743"/>
              <a:gd name="connsiteY635" fmla="*/ 2023610 h 5031967"/>
              <a:gd name="connsiteX636" fmla="*/ 9775989 w 11558743"/>
              <a:gd name="connsiteY636" fmla="*/ 2026545 h 5031967"/>
              <a:gd name="connsiteX637" fmla="*/ 9740808 w 11558743"/>
              <a:gd name="connsiteY637" fmla="*/ 2021876 h 5031967"/>
              <a:gd name="connsiteX638" fmla="*/ 9698196 w 11558743"/>
              <a:gd name="connsiteY638" fmla="*/ 2011059 h 5031967"/>
              <a:gd name="connsiteX639" fmla="*/ 9682210 w 11558743"/>
              <a:gd name="connsiteY639" fmla="*/ 2025421 h 5031967"/>
              <a:gd name="connsiteX640" fmla="*/ 9683744 w 11558743"/>
              <a:gd name="connsiteY640" fmla="*/ 2037723 h 5031967"/>
              <a:gd name="connsiteX641" fmla="*/ 9694560 w 11558743"/>
              <a:gd name="connsiteY641" fmla="*/ 2060858 h 5031967"/>
              <a:gd name="connsiteX642" fmla="*/ 9729065 w 11558743"/>
              <a:gd name="connsiteY642" fmla="*/ 2105951 h 5031967"/>
              <a:gd name="connsiteX643" fmla="*/ 9691246 w 11558743"/>
              <a:gd name="connsiteY643" fmla="*/ 2103042 h 5031967"/>
              <a:gd name="connsiteX644" fmla="*/ 9645675 w 11558743"/>
              <a:gd name="connsiteY644" fmla="*/ 2101601 h 5031967"/>
              <a:gd name="connsiteX645" fmla="*/ 9603990 w 11558743"/>
              <a:gd name="connsiteY645" fmla="*/ 2093128 h 5031967"/>
              <a:gd name="connsiteX646" fmla="*/ 9477545 w 11558743"/>
              <a:gd name="connsiteY646" fmla="*/ 2064195 h 5031967"/>
              <a:gd name="connsiteX647" fmla="*/ 9463429 w 11558743"/>
              <a:gd name="connsiteY647" fmla="*/ 2070646 h 5031967"/>
              <a:gd name="connsiteX648" fmla="*/ 9456443 w 11558743"/>
              <a:gd name="connsiteY648" fmla="*/ 2078266 h 5031967"/>
              <a:gd name="connsiteX649" fmla="*/ 9448548 w 11558743"/>
              <a:gd name="connsiteY649" fmla="*/ 2070947 h 5031967"/>
              <a:gd name="connsiteX650" fmla="*/ 9434611 w 11558743"/>
              <a:gd name="connsiteY650" fmla="*/ 2060995 h 5031967"/>
              <a:gd name="connsiteX651" fmla="*/ 9410123 w 11558743"/>
              <a:gd name="connsiteY651" fmla="*/ 2058078 h 5031967"/>
              <a:gd name="connsiteX652" fmla="*/ 9396811 w 11558743"/>
              <a:gd name="connsiteY652" fmla="*/ 2045489 h 5031967"/>
              <a:gd name="connsiteX653" fmla="*/ 9379007 w 11558743"/>
              <a:gd name="connsiteY653" fmla="*/ 2029974 h 5031967"/>
              <a:gd name="connsiteX654" fmla="*/ 9366744 w 11558743"/>
              <a:gd name="connsiteY654" fmla="*/ 2041111 h 5031967"/>
              <a:gd name="connsiteX655" fmla="*/ 9362397 w 11558743"/>
              <a:gd name="connsiteY655" fmla="*/ 2046972 h 5031967"/>
              <a:gd name="connsiteX656" fmla="*/ 9345679 w 11558743"/>
              <a:gd name="connsiteY656" fmla="*/ 2029992 h 5031967"/>
              <a:gd name="connsiteX657" fmla="*/ 9328482 w 11558743"/>
              <a:gd name="connsiteY657" fmla="*/ 2024435 h 5031967"/>
              <a:gd name="connsiteX658" fmla="*/ 9322886 w 11558743"/>
              <a:gd name="connsiteY658" fmla="*/ 2035568 h 5031967"/>
              <a:gd name="connsiteX659" fmla="*/ 9268744 w 11558743"/>
              <a:gd name="connsiteY659" fmla="*/ 2067233 h 5031967"/>
              <a:gd name="connsiteX660" fmla="*/ 9248907 w 11558743"/>
              <a:gd name="connsiteY660" fmla="*/ 2063435 h 5031967"/>
              <a:gd name="connsiteX661" fmla="*/ 9179901 w 11558743"/>
              <a:gd name="connsiteY661" fmla="*/ 2082805 h 5031967"/>
              <a:gd name="connsiteX662" fmla="*/ 9178813 w 11558743"/>
              <a:gd name="connsiteY662" fmla="*/ 2084269 h 5031967"/>
              <a:gd name="connsiteX663" fmla="*/ 9157106 w 11558743"/>
              <a:gd name="connsiteY663" fmla="*/ 2088382 h 5031967"/>
              <a:gd name="connsiteX664" fmla="*/ 9149675 w 11558743"/>
              <a:gd name="connsiteY664" fmla="*/ 2082235 h 5031967"/>
              <a:gd name="connsiteX665" fmla="*/ 9161936 w 11558743"/>
              <a:gd name="connsiteY665" fmla="*/ 2071096 h 5031967"/>
              <a:gd name="connsiteX666" fmla="*/ 9170936 w 11558743"/>
              <a:gd name="connsiteY666" fmla="*/ 2064355 h 5031967"/>
              <a:gd name="connsiteX667" fmla="*/ 9159317 w 11558743"/>
              <a:gd name="connsiteY667" fmla="*/ 2060260 h 5031967"/>
              <a:gd name="connsiteX668" fmla="*/ 9133742 w 11558743"/>
              <a:gd name="connsiteY668" fmla="*/ 2058809 h 5031967"/>
              <a:gd name="connsiteX669" fmla="*/ 9102287 w 11558743"/>
              <a:gd name="connsiteY669" fmla="*/ 2050917 h 5031967"/>
              <a:gd name="connsiteX670" fmla="*/ 9084304 w 11558743"/>
              <a:gd name="connsiteY670" fmla="*/ 2051804 h 5031967"/>
              <a:gd name="connsiteX671" fmla="*/ 9030056 w 11558743"/>
              <a:gd name="connsiteY671" fmla="*/ 2049489 h 5031967"/>
              <a:gd name="connsiteX672" fmla="*/ 9002182 w 11558743"/>
              <a:gd name="connsiteY672" fmla="*/ 2029585 h 5031967"/>
              <a:gd name="connsiteX673" fmla="*/ 8962208 w 11558743"/>
              <a:gd name="connsiteY673" fmla="*/ 2017010 h 5031967"/>
              <a:gd name="connsiteX674" fmla="*/ 8935829 w 11558743"/>
              <a:gd name="connsiteY674" fmla="*/ 2034600 h 5031967"/>
              <a:gd name="connsiteX675" fmla="*/ 8902948 w 11558743"/>
              <a:gd name="connsiteY675" fmla="*/ 2048385 h 5031967"/>
              <a:gd name="connsiteX676" fmla="*/ 8884503 w 11558743"/>
              <a:gd name="connsiteY676" fmla="*/ 2048100 h 5031967"/>
              <a:gd name="connsiteX677" fmla="*/ 8861727 w 11558743"/>
              <a:gd name="connsiteY677" fmla="*/ 2041082 h 5031967"/>
              <a:gd name="connsiteX678" fmla="*/ 8859410 w 11558743"/>
              <a:gd name="connsiteY678" fmla="*/ 2035225 h 5031967"/>
              <a:gd name="connsiteX679" fmla="*/ 8837096 w 11558743"/>
              <a:gd name="connsiteY679" fmla="*/ 2029379 h 5031967"/>
              <a:gd name="connsiteX680" fmla="*/ 8812433 w 11558743"/>
              <a:gd name="connsiteY680" fmla="*/ 2042865 h 5031967"/>
              <a:gd name="connsiteX681" fmla="*/ 8706589 w 11558743"/>
              <a:gd name="connsiteY681" fmla="*/ 2023881 h 5031967"/>
              <a:gd name="connsiteX682" fmla="*/ 8697641 w 11558743"/>
              <a:gd name="connsiteY682" fmla="*/ 1992835 h 5031967"/>
              <a:gd name="connsiteX683" fmla="*/ 8662176 w 11558743"/>
              <a:gd name="connsiteY683" fmla="*/ 1970591 h 5031967"/>
              <a:gd name="connsiteX684" fmla="*/ 8631950 w 11558743"/>
              <a:gd name="connsiteY684" fmla="*/ 1970022 h 5031967"/>
              <a:gd name="connsiteX685" fmla="*/ 8599371 w 11558743"/>
              <a:gd name="connsiteY685" fmla="*/ 1988786 h 5031967"/>
              <a:gd name="connsiteX686" fmla="*/ 8581229 w 11558743"/>
              <a:gd name="connsiteY686" fmla="*/ 1993482 h 5031967"/>
              <a:gd name="connsiteX687" fmla="*/ 8545246 w 11558743"/>
              <a:gd name="connsiteY687" fmla="*/ 2007855 h 5031967"/>
              <a:gd name="connsiteX688" fmla="*/ 8554531 w 11558743"/>
              <a:gd name="connsiteY688" fmla="*/ 2018688 h 5031967"/>
              <a:gd name="connsiteX689" fmla="*/ 8562606 w 11558743"/>
              <a:gd name="connsiteY689" fmla="*/ 2009602 h 5031967"/>
              <a:gd name="connsiteX690" fmla="*/ 8569591 w 11558743"/>
              <a:gd name="connsiteY690" fmla="*/ 2001984 h 5031967"/>
              <a:gd name="connsiteX691" fmla="*/ 8582139 w 11558743"/>
              <a:gd name="connsiteY691" fmla="*/ 2008421 h 5031967"/>
              <a:gd name="connsiteX692" fmla="*/ 8596342 w 11558743"/>
              <a:gd name="connsiteY692" fmla="*/ 2048544 h 5031967"/>
              <a:gd name="connsiteX693" fmla="*/ 8585810 w 11558743"/>
              <a:gd name="connsiteY693" fmla="*/ 2042985 h 5031967"/>
              <a:gd name="connsiteX694" fmla="*/ 8549542 w 11558743"/>
              <a:gd name="connsiteY694" fmla="*/ 2039781 h 5031967"/>
              <a:gd name="connsiteX695" fmla="*/ 8540381 w 11558743"/>
              <a:gd name="connsiteY695" fmla="*/ 2050331 h 5031967"/>
              <a:gd name="connsiteX696" fmla="*/ 8515413 w 11558743"/>
              <a:gd name="connsiteY696" fmla="*/ 2058839 h 5031967"/>
              <a:gd name="connsiteX697" fmla="*/ 8483013 w 11558743"/>
              <a:gd name="connsiteY697" fmla="*/ 2061199 h 5031967"/>
              <a:gd name="connsiteX698" fmla="*/ 8500193 w 11558743"/>
              <a:gd name="connsiteY698" fmla="*/ 2079352 h 5031967"/>
              <a:gd name="connsiteX699" fmla="*/ 8474601 w 11558743"/>
              <a:gd name="connsiteY699" fmla="*/ 2090497 h 5031967"/>
              <a:gd name="connsiteX700" fmla="*/ 8472427 w 11558743"/>
              <a:gd name="connsiteY700" fmla="*/ 2093427 h 5031967"/>
              <a:gd name="connsiteX701" fmla="*/ 8483725 w 11558743"/>
              <a:gd name="connsiteY701" fmla="*/ 2105138 h 5031967"/>
              <a:gd name="connsiteX702" fmla="*/ 8520456 w 11558743"/>
              <a:gd name="connsiteY702" fmla="*/ 2109512 h 5031967"/>
              <a:gd name="connsiteX703" fmla="*/ 8548064 w 11558743"/>
              <a:gd name="connsiteY703" fmla="*/ 2099245 h 5031967"/>
              <a:gd name="connsiteX704" fmla="*/ 8566206 w 11558743"/>
              <a:gd name="connsiteY704" fmla="*/ 2094550 h 5031967"/>
              <a:gd name="connsiteX705" fmla="*/ 8612988 w 11558743"/>
              <a:gd name="connsiteY705" fmla="*/ 2115908 h 5031967"/>
              <a:gd name="connsiteX706" fmla="*/ 8637172 w 11558743"/>
              <a:gd name="connsiteY706" fmla="*/ 2113845 h 5031967"/>
              <a:gd name="connsiteX707" fmla="*/ 8658113 w 11558743"/>
              <a:gd name="connsiteY707" fmla="*/ 2103583 h 5031967"/>
              <a:gd name="connsiteX708" fmla="*/ 8678715 w 11558743"/>
              <a:gd name="connsiteY708" fmla="*/ 2113531 h 5031967"/>
              <a:gd name="connsiteX709" fmla="*/ 8709884 w 11558743"/>
              <a:gd name="connsiteY709" fmla="*/ 2103848 h 5031967"/>
              <a:gd name="connsiteX710" fmla="*/ 8737635 w 11558743"/>
              <a:gd name="connsiteY710" fmla="*/ 2102369 h 5031967"/>
              <a:gd name="connsiteX711" fmla="*/ 8782117 w 11558743"/>
              <a:gd name="connsiteY711" fmla="*/ 2105274 h 5031967"/>
              <a:gd name="connsiteX712" fmla="*/ 8810614 w 11558743"/>
              <a:gd name="connsiteY712" fmla="*/ 2122543 h 5031967"/>
              <a:gd name="connsiteX713" fmla="*/ 8854492 w 11558743"/>
              <a:gd name="connsiteY713" fmla="*/ 2115489 h 5031967"/>
              <a:gd name="connsiteX714" fmla="*/ 8863348 w 11558743"/>
              <a:gd name="connsiteY714" fmla="*/ 2099959 h 5031967"/>
              <a:gd name="connsiteX715" fmla="*/ 8882846 w 11558743"/>
              <a:gd name="connsiteY715" fmla="*/ 2123970 h 5031967"/>
              <a:gd name="connsiteX716" fmla="*/ 8885645 w 11558743"/>
              <a:gd name="connsiteY716" fmla="*/ 2118403 h 5031967"/>
              <a:gd name="connsiteX717" fmla="*/ 8931233 w 11558743"/>
              <a:gd name="connsiteY717" fmla="*/ 2107247 h 5031967"/>
              <a:gd name="connsiteX718" fmla="*/ 8945170 w 11558743"/>
              <a:gd name="connsiteY718" fmla="*/ 2117199 h 5031967"/>
              <a:gd name="connsiteX719" fmla="*/ 8948413 w 11558743"/>
              <a:gd name="connsiteY719" fmla="*/ 2125400 h 5031967"/>
              <a:gd name="connsiteX720" fmla="*/ 8960943 w 11558743"/>
              <a:gd name="connsiteY720" fmla="*/ 2144433 h 5031967"/>
              <a:gd name="connsiteX721" fmla="*/ 9050212 w 11558743"/>
              <a:gd name="connsiteY721" fmla="*/ 2155225 h 5031967"/>
              <a:gd name="connsiteX722" fmla="*/ 9194819 w 11558743"/>
              <a:gd name="connsiteY722" fmla="*/ 2166866 h 5031967"/>
              <a:gd name="connsiteX723" fmla="*/ 9239926 w 11558743"/>
              <a:gd name="connsiteY723" fmla="*/ 2167136 h 5031967"/>
              <a:gd name="connsiteX724" fmla="*/ 9274178 w 11558743"/>
              <a:gd name="connsiteY724" fmla="*/ 2169461 h 5031967"/>
              <a:gd name="connsiteX725" fmla="*/ 9334310 w 11558743"/>
              <a:gd name="connsiteY725" fmla="*/ 2178218 h 5031967"/>
              <a:gd name="connsiteX726" fmla="*/ 9395226 w 11558743"/>
              <a:gd name="connsiteY726" fmla="*/ 2180529 h 5031967"/>
              <a:gd name="connsiteX727" fmla="*/ 9442827 w 11558743"/>
              <a:gd name="connsiteY727" fmla="*/ 2170252 h 5031967"/>
              <a:gd name="connsiteX728" fmla="*/ 9488844 w 11558743"/>
              <a:gd name="connsiteY728" fmla="*/ 2185459 h 5031967"/>
              <a:gd name="connsiteX729" fmla="*/ 9531314 w 11558743"/>
              <a:gd name="connsiteY729" fmla="*/ 2187488 h 5031967"/>
              <a:gd name="connsiteX730" fmla="*/ 9595310 w 11558743"/>
              <a:gd name="connsiteY730" fmla="*/ 2201808 h 5031967"/>
              <a:gd name="connsiteX731" fmla="*/ 9713257 w 11558743"/>
              <a:gd name="connsiteY731" fmla="*/ 2213463 h 5031967"/>
              <a:gd name="connsiteX732" fmla="*/ 9807339 w 11558743"/>
              <a:gd name="connsiteY732" fmla="*/ 2219565 h 5031967"/>
              <a:gd name="connsiteX733" fmla="*/ 9830115 w 11558743"/>
              <a:gd name="connsiteY733" fmla="*/ 2226584 h 5031967"/>
              <a:gd name="connsiteX734" fmla="*/ 9884971 w 11558743"/>
              <a:gd name="connsiteY734" fmla="*/ 2238858 h 5031967"/>
              <a:gd name="connsiteX735" fmla="*/ 9895824 w 11558743"/>
              <a:gd name="connsiteY735" fmla="*/ 2236802 h 5031967"/>
              <a:gd name="connsiteX736" fmla="*/ 9889747 w 11558743"/>
              <a:gd name="connsiteY736" fmla="*/ 2259360 h 5031967"/>
              <a:gd name="connsiteX737" fmla="*/ 9861659 w 11558743"/>
              <a:gd name="connsiteY737" fmla="*/ 2281052 h 5031967"/>
              <a:gd name="connsiteX738" fmla="*/ 9834836 w 11558743"/>
              <a:gd name="connsiteY738" fmla="*/ 2284873 h 5031967"/>
              <a:gd name="connsiteX739" fmla="*/ 9806946 w 11558743"/>
              <a:gd name="connsiteY739" fmla="*/ 2277565 h 5031967"/>
              <a:gd name="connsiteX740" fmla="*/ 9801385 w 11558743"/>
              <a:gd name="connsiteY740" fmla="*/ 2263507 h 5031967"/>
              <a:gd name="connsiteX741" fmla="*/ 9787289 w 11558743"/>
              <a:gd name="connsiteY741" fmla="*/ 2257363 h 5031967"/>
              <a:gd name="connsiteX742" fmla="*/ 9752073 w 11558743"/>
              <a:gd name="connsiteY742" fmla="*/ 2277887 h 5031967"/>
              <a:gd name="connsiteX743" fmla="*/ 9744160 w 11558743"/>
              <a:gd name="connsiteY743" fmla="*/ 2283163 h 5031967"/>
              <a:gd name="connsiteX744" fmla="*/ 9736727 w 11558743"/>
              <a:gd name="connsiteY744" fmla="*/ 2277015 h 5031967"/>
              <a:gd name="connsiteX745" fmla="*/ 9734412 w 11558743"/>
              <a:gd name="connsiteY745" fmla="*/ 2271158 h 5031967"/>
              <a:gd name="connsiteX746" fmla="*/ 9717212 w 11558743"/>
              <a:gd name="connsiteY746" fmla="*/ 2265602 h 5031967"/>
              <a:gd name="connsiteX747" fmla="*/ 9696291 w 11558743"/>
              <a:gd name="connsiteY747" fmla="*/ 2263269 h 5031967"/>
              <a:gd name="connsiteX748" fmla="*/ 9692743 w 11558743"/>
              <a:gd name="connsiteY748" fmla="*/ 2250090 h 5031967"/>
              <a:gd name="connsiteX749" fmla="*/ 9711814 w 11558743"/>
              <a:gd name="connsiteY749" fmla="*/ 2247736 h 5031967"/>
              <a:gd name="connsiteX750" fmla="*/ 9723753 w 11558743"/>
              <a:gd name="connsiteY750" fmla="*/ 2244215 h 5031967"/>
              <a:gd name="connsiteX751" fmla="*/ 9718032 w 11558743"/>
              <a:gd name="connsiteY751" fmla="*/ 2233966 h 5031967"/>
              <a:gd name="connsiteX752" fmla="*/ 9682513 w 11558743"/>
              <a:gd name="connsiteY752" fmla="*/ 2249509 h 5031967"/>
              <a:gd name="connsiteX753" fmla="*/ 9652574 w 11558743"/>
              <a:gd name="connsiteY753" fmla="*/ 2266514 h 5031967"/>
              <a:gd name="connsiteX754" fmla="*/ 9559418 w 11558743"/>
              <a:gd name="connsiteY754" fmla="*/ 2262755 h 5031967"/>
              <a:gd name="connsiteX755" fmla="*/ 9550133 w 11558743"/>
              <a:gd name="connsiteY755" fmla="*/ 2251922 h 5031967"/>
              <a:gd name="connsiteX756" fmla="*/ 9550472 w 11558743"/>
              <a:gd name="connsiteY756" fmla="*/ 2231710 h 5031967"/>
              <a:gd name="connsiteX757" fmla="*/ 9533434 w 11558743"/>
              <a:gd name="connsiteY757" fmla="*/ 2222346 h 5031967"/>
              <a:gd name="connsiteX758" fmla="*/ 9525984 w 11558743"/>
              <a:gd name="connsiteY758" fmla="*/ 2228793 h 5031967"/>
              <a:gd name="connsiteX759" fmla="*/ 9510908 w 11558743"/>
              <a:gd name="connsiteY759" fmla="*/ 2258094 h 5031967"/>
              <a:gd name="connsiteX760" fmla="*/ 9507503 w 11558743"/>
              <a:gd name="connsiteY760" fmla="*/ 2253702 h 5031967"/>
              <a:gd name="connsiteX761" fmla="*/ 9486117 w 11558743"/>
              <a:gd name="connsiteY761" fmla="*/ 2250198 h 5031967"/>
              <a:gd name="connsiteX762" fmla="*/ 9475888 w 11558743"/>
              <a:gd name="connsiteY762" fmla="*/ 2249617 h 5031967"/>
              <a:gd name="connsiteX763" fmla="*/ 9446908 w 11558743"/>
              <a:gd name="connsiteY763" fmla="*/ 2243774 h 5031967"/>
              <a:gd name="connsiteX764" fmla="*/ 9397597 w 11558743"/>
              <a:gd name="connsiteY764" fmla="*/ 2258152 h 5031967"/>
              <a:gd name="connsiteX765" fmla="*/ 9393087 w 11558743"/>
              <a:gd name="connsiteY765" fmla="*/ 2267821 h 5031967"/>
              <a:gd name="connsiteX766" fmla="*/ 9391822 w 11558743"/>
              <a:gd name="connsiteY766" fmla="*/ 2285691 h 5031967"/>
              <a:gd name="connsiteX767" fmla="*/ 9436304 w 11558743"/>
              <a:gd name="connsiteY767" fmla="*/ 2288597 h 5031967"/>
              <a:gd name="connsiteX768" fmla="*/ 9476904 w 11558743"/>
              <a:gd name="connsiteY768" fmla="*/ 2298535 h 5031967"/>
              <a:gd name="connsiteX769" fmla="*/ 9424506 w 11558743"/>
              <a:gd name="connsiteY769" fmla="*/ 2300906 h 5031967"/>
              <a:gd name="connsiteX770" fmla="*/ 9387599 w 11558743"/>
              <a:gd name="connsiteY770" fmla="*/ 2312936 h 5031967"/>
              <a:gd name="connsiteX771" fmla="*/ 9366978 w 11558743"/>
              <a:gd name="connsiteY771" fmla="*/ 2315582 h 5031967"/>
              <a:gd name="connsiteX772" fmla="*/ 9364037 w 11558743"/>
              <a:gd name="connsiteY772" fmla="*/ 2312362 h 5031967"/>
              <a:gd name="connsiteX773" fmla="*/ 9288847 w 11558743"/>
              <a:gd name="connsiteY773" fmla="*/ 2320310 h 5031967"/>
              <a:gd name="connsiteX774" fmla="*/ 9253311 w 11558743"/>
              <a:gd name="connsiteY774" fmla="*/ 2348450 h 5031967"/>
              <a:gd name="connsiteX775" fmla="*/ 9198900 w 11558743"/>
              <a:gd name="connsiteY775" fmla="*/ 2349942 h 5031967"/>
              <a:gd name="connsiteX776" fmla="*/ 9128844 w 11558743"/>
              <a:gd name="connsiteY776" fmla="*/ 2345585 h 5031967"/>
              <a:gd name="connsiteX777" fmla="*/ 9076606 w 11558743"/>
              <a:gd name="connsiteY777" fmla="*/ 2344149 h 5031967"/>
              <a:gd name="connsiteX778" fmla="*/ 9037078 w 11558743"/>
              <a:gd name="connsiteY778" fmla="*/ 2345340 h 5031967"/>
              <a:gd name="connsiteX779" fmla="*/ 9002360 w 11558743"/>
              <a:gd name="connsiteY779" fmla="*/ 2341843 h 5031967"/>
              <a:gd name="connsiteX780" fmla="*/ 8959802 w 11558743"/>
              <a:gd name="connsiteY780" fmla="*/ 2293240 h 5031967"/>
              <a:gd name="connsiteX781" fmla="*/ 8945864 w 11558743"/>
              <a:gd name="connsiteY781" fmla="*/ 2283288 h 5031967"/>
              <a:gd name="connsiteX782" fmla="*/ 8931126 w 11558743"/>
              <a:gd name="connsiteY782" fmla="*/ 2292376 h 5031967"/>
              <a:gd name="connsiteX783" fmla="*/ 8925530 w 11558743"/>
              <a:gd name="connsiteY783" fmla="*/ 2303511 h 5031967"/>
              <a:gd name="connsiteX784" fmla="*/ 8884576 w 11558743"/>
              <a:gd name="connsiteY784" fmla="*/ 2326380 h 5031967"/>
              <a:gd name="connsiteX785" fmla="*/ 8858396 w 11558743"/>
              <a:gd name="connsiteY785" fmla="*/ 2314969 h 5031967"/>
              <a:gd name="connsiteX786" fmla="*/ 8829382 w 11558743"/>
              <a:gd name="connsiteY786" fmla="*/ 2334318 h 5031967"/>
              <a:gd name="connsiteX787" fmla="*/ 8777752 w 11558743"/>
              <a:gd name="connsiteY787" fmla="*/ 2342840 h 5031967"/>
              <a:gd name="connsiteX788" fmla="*/ 8671426 w 11558743"/>
              <a:gd name="connsiteY788" fmla="*/ 2335279 h 5031967"/>
              <a:gd name="connsiteX789" fmla="*/ 8654068 w 11558743"/>
              <a:gd name="connsiteY789" fmla="*/ 2333531 h 5031967"/>
              <a:gd name="connsiteX790" fmla="*/ 8618248 w 11558743"/>
              <a:gd name="connsiteY790" fmla="*/ 2344095 h 5031967"/>
              <a:gd name="connsiteX791" fmla="*/ 8609247 w 11558743"/>
              <a:gd name="connsiteY791" fmla="*/ 2350837 h 5031967"/>
              <a:gd name="connsiteX792" fmla="*/ 8594668 w 11558743"/>
              <a:gd name="connsiteY792" fmla="*/ 2356117 h 5031967"/>
              <a:gd name="connsiteX793" fmla="*/ 8570341 w 11558743"/>
              <a:gd name="connsiteY793" fmla="*/ 2349392 h 5031967"/>
              <a:gd name="connsiteX794" fmla="*/ 8547263 w 11558743"/>
              <a:gd name="connsiteY794" fmla="*/ 2337395 h 5031967"/>
              <a:gd name="connsiteX795" fmla="*/ 8524326 w 11558743"/>
              <a:gd name="connsiteY795" fmla="*/ 2334184 h 5031967"/>
              <a:gd name="connsiteX796" fmla="*/ 8491622 w 11558743"/>
              <a:gd name="connsiteY796" fmla="*/ 2331565 h 5031967"/>
              <a:gd name="connsiteX797" fmla="*/ 8477667 w 11558743"/>
              <a:gd name="connsiteY797" fmla="*/ 2334210 h 5031967"/>
              <a:gd name="connsiteX798" fmla="*/ 8411156 w 11558743"/>
              <a:gd name="connsiteY798" fmla="*/ 2343031 h 5031967"/>
              <a:gd name="connsiteX799" fmla="*/ 8388666 w 11558743"/>
              <a:gd name="connsiteY799" fmla="*/ 2353588 h 5031967"/>
              <a:gd name="connsiteX800" fmla="*/ 8411281 w 11558743"/>
              <a:gd name="connsiteY800" fmla="*/ 2364415 h 5031967"/>
              <a:gd name="connsiteX801" fmla="*/ 8416860 w 11558743"/>
              <a:gd name="connsiteY801" fmla="*/ 2365877 h 5031967"/>
              <a:gd name="connsiteX802" fmla="*/ 8441757 w 11558743"/>
              <a:gd name="connsiteY802" fmla="*/ 2407752 h 5031967"/>
              <a:gd name="connsiteX803" fmla="*/ 8409695 w 11558743"/>
              <a:gd name="connsiteY803" fmla="*/ 2389901 h 5031967"/>
              <a:gd name="connsiteX804" fmla="*/ 8374800 w 11558743"/>
              <a:gd name="connsiteY804" fmla="*/ 2402807 h 5031967"/>
              <a:gd name="connsiteX805" fmla="*/ 8365193 w 11558743"/>
              <a:gd name="connsiteY805" fmla="*/ 2399590 h 5031967"/>
              <a:gd name="connsiteX806" fmla="*/ 8365516 w 11558743"/>
              <a:gd name="connsiteY806" fmla="*/ 2391974 h 5031967"/>
              <a:gd name="connsiteX807" fmla="*/ 8361345 w 11558743"/>
              <a:gd name="connsiteY807" fmla="*/ 2381431 h 5031967"/>
              <a:gd name="connsiteX808" fmla="*/ 8352505 w 11558743"/>
              <a:gd name="connsiteY808" fmla="*/ 2384364 h 5031967"/>
              <a:gd name="connsiteX809" fmla="*/ 8337320 w 11558743"/>
              <a:gd name="connsiteY809" fmla="*/ 2379685 h 5031967"/>
              <a:gd name="connsiteX810" fmla="*/ 8332989 w 11558743"/>
              <a:gd name="connsiteY810" fmla="*/ 2372950 h 5031967"/>
              <a:gd name="connsiteX811" fmla="*/ 8257923 w 11558743"/>
              <a:gd name="connsiteY811" fmla="*/ 2402283 h 5031967"/>
              <a:gd name="connsiteX812" fmla="*/ 8254359 w 11558743"/>
              <a:gd name="connsiteY812" fmla="*/ 2401699 h 5031967"/>
              <a:gd name="connsiteX813" fmla="*/ 8146002 w 11558743"/>
              <a:gd name="connsiteY813" fmla="*/ 2405856 h 5031967"/>
              <a:gd name="connsiteX814" fmla="*/ 8117489 w 11558743"/>
              <a:gd name="connsiteY814" fmla="*/ 2401184 h 5031967"/>
              <a:gd name="connsiteX815" fmla="*/ 8084020 w 11558743"/>
              <a:gd name="connsiteY815" fmla="*/ 2392413 h 5031967"/>
              <a:gd name="connsiteX816" fmla="*/ 8022783 w 11558743"/>
              <a:gd name="connsiteY816" fmla="*/ 2397719 h 5031967"/>
              <a:gd name="connsiteX817" fmla="*/ 8015315 w 11558743"/>
              <a:gd name="connsiteY817" fmla="*/ 2416763 h 5031967"/>
              <a:gd name="connsiteX818" fmla="*/ 8020573 w 11558743"/>
              <a:gd name="connsiteY818" fmla="*/ 2425841 h 5031967"/>
              <a:gd name="connsiteX819" fmla="*/ 8021786 w 11558743"/>
              <a:gd name="connsiteY819" fmla="*/ 2445759 h 5031967"/>
              <a:gd name="connsiteX820" fmla="*/ 8020840 w 11558743"/>
              <a:gd name="connsiteY820" fmla="*/ 2456013 h 5031967"/>
              <a:gd name="connsiteX821" fmla="*/ 8007207 w 11558743"/>
              <a:gd name="connsiteY821" fmla="*/ 2451039 h 5031967"/>
              <a:gd name="connsiteX822" fmla="*/ 7983058 w 11558743"/>
              <a:gd name="connsiteY822" fmla="*/ 2427911 h 5031967"/>
              <a:gd name="connsiteX823" fmla="*/ 7913481 w 11558743"/>
              <a:gd name="connsiteY823" fmla="*/ 2412130 h 5031967"/>
              <a:gd name="connsiteX824" fmla="*/ 7872081 w 11558743"/>
              <a:gd name="connsiteY824" fmla="*/ 2421231 h 5031967"/>
              <a:gd name="connsiteX825" fmla="*/ 7834583 w 11558743"/>
              <a:gd name="connsiteY825" fmla="*/ 2410706 h 5031967"/>
              <a:gd name="connsiteX826" fmla="*/ 7827152 w 11558743"/>
              <a:gd name="connsiteY826" fmla="*/ 2404558 h 5031967"/>
              <a:gd name="connsiteX827" fmla="*/ 7817654 w 11558743"/>
              <a:gd name="connsiteY827" fmla="*/ 2435320 h 5031967"/>
              <a:gd name="connsiteX828" fmla="*/ 7813512 w 11558743"/>
              <a:gd name="connsiteY828" fmla="*/ 2441989 h 5031967"/>
              <a:gd name="connsiteX829" fmla="*/ 7843639 w 11558743"/>
              <a:gd name="connsiteY829" fmla="*/ 2464615 h 5031967"/>
              <a:gd name="connsiteX830" fmla="*/ 7851800 w 11558743"/>
              <a:gd name="connsiteY830" fmla="*/ 2428674 h 5031967"/>
              <a:gd name="connsiteX831" fmla="*/ 7886747 w 11558743"/>
              <a:gd name="connsiteY831" fmla="*/ 2436098 h 5031967"/>
              <a:gd name="connsiteX832" fmla="*/ 7910938 w 11558743"/>
              <a:gd name="connsiteY832" fmla="*/ 2436553 h 5031967"/>
              <a:gd name="connsiteX833" fmla="*/ 7983996 w 11558743"/>
              <a:gd name="connsiteY833" fmla="*/ 2457100 h 5031967"/>
              <a:gd name="connsiteX834" fmla="*/ 8207534 w 11558743"/>
              <a:gd name="connsiteY834" fmla="*/ 2512056 h 5031967"/>
              <a:gd name="connsiteX835" fmla="*/ 8222825 w 11558743"/>
              <a:gd name="connsiteY835" fmla="*/ 2519111 h 5031967"/>
              <a:gd name="connsiteX836" fmla="*/ 8212526 w 11558743"/>
              <a:gd name="connsiteY836" fmla="*/ 2530197 h 5031967"/>
              <a:gd name="connsiteX837" fmla="*/ 8205194 w 11558743"/>
              <a:gd name="connsiteY837" fmla="*/ 2539083 h 5031967"/>
              <a:gd name="connsiteX838" fmla="*/ 8219029 w 11558743"/>
              <a:gd name="connsiteY838" fmla="*/ 2548367 h 5031967"/>
              <a:gd name="connsiteX839" fmla="*/ 8232637 w 11558743"/>
              <a:gd name="connsiteY839" fmla="*/ 2548623 h 5031967"/>
              <a:gd name="connsiteX840" fmla="*/ 8250569 w 11558743"/>
              <a:gd name="connsiteY840" fmla="*/ 2554372 h 5031967"/>
              <a:gd name="connsiteX841" fmla="*/ 8318565 w 11558743"/>
              <a:gd name="connsiteY841" fmla="*/ 2537637 h 5031967"/>
              <a:gd name="connsiteX842" fmla="*/ 8322786 w 11558743"/>
              <a:gd name="connsiteY842" fmla="*/ 2536127 h 5031967"/>
              <a:gd name="connsiteX843" fmla="*/ 8434036 w 11558743"/>
              <a:gd name="connsiteY843" fmla="*/ 2557287 h 5031967"/>
              <a:gd name="connsiteX844" fmla="*/ 8435926 w 11558743"/>
              <a:gd name="connsiteY844" fmla="*/ 2547788 h 5031967"/>
              <a:gd name="connsiteX845" fmla="*/ 8452729 w 11558743"/>
              <a:gd name="connsiteY845" fmla="*/ 2538568 h 5031967"/>
              <a:gd name="connsiteX846" fmla="*/ 8465549 w 11558743"/>
              <a:gd name="connsiteY846" fmla="*/ 2540399 h 5031967"/>
              <a:gd name="connsiteX847" fmla="*/ 8465188 w 11558743"/>
              <a:gd name="connsiteY847" fmla="*/ 2526089 h 5031967"/>
              <a:gd name="connsiteX848" fmla="*/ 8460688 w 11558743"/>
              <a:gd name="connsiteY848" fmla="*/ 2516470 h 5031967"/>
              <a:gd name="connsiteX849" fmla="*/ 8471178 w 11558743"/>
              <a:gd name="connsiteY849" fmla="*/ 2510311 h 5031967"/>
              <a:gd name="connsiteX850" fmla="*/ 8522503 w 11558743"/>
              <a:gd name="connsiteY850" fmla="*/ 2519221 h 5031967"/>
              <a:gd name="connsiteX851" fmla="*/ 8553695 w 11558743"/>
              <a:gd name="connsiteY851" fmla="*/ 2489613 h 5031967"/>
              <a:gd name="connsiteX852" fmla="*/ 8544526 w 11558743"/>
              <a:gd name="connsiteY852" fmla="*/ 2548239 h 5031967"/>
              <a:gd name="connsiteX853" fmla="*/ 8538216 w 11558743"/>
              <a:gd name="connsiteY853" fmla="*/ 2551299 h 5031967"/>
              <a:gd name="connsiteX854" fmla="*/ 8515265 w 11558743"/>
              <a:gd name="connsiteY854" fmla="*/ 2569937 h 5031967"/>
              <a:gd name="connsiteX855" fmla="*/ 8549548 w 11558743"/>
              <a:gd name="connsiteY855" fmla="*/ 2578527 h 5031967"/>
              <a:gd name="connsiteX856" fmla="*/ 8638897 w 11558743"/>
              <a:gd name="connsiteY856" fmla="*/ 2575438 h 5031967"/>
              <a:gd name="connsiteX857" fmla="*/ 8658068 w 11558743"/>
              <a:gd name="connsiteY857" fmla="*/ 2575798 h 5031967"/>
              <a:gd name="connsiteX858" fmla="*/ 8698263 w 11558743"/>
              <a:gd name="connsiteY858" fmla="*/ 2565430 h 5031967"/>
              <a:gd name="connsiteX859" fmla="*/ 8725714 w 11558743"/>
              <a:gd name="connsiteY859" fmla="*/ 2556410 h 5031967"/>
              <a:gd name="connsiteX860" fmla="*/ 8748624 w 11558743"/>
              <a:gd name="connsiteY860" fmla="*/ 2536182 h 5031967"/>
              <a:gd name="connsiteX861" fmla="*/ 8775958 w 11558743"/>
              <a:gd name="connsiteY861" fmla="*/ 2522393 h 5031967"/>
              <a:gd name="connsiteX862" fmla="*/ 8797340 w 11558743"/>
              <a:gd name="connsiteY862" fmla="*/ 2525972 h 5031967"/>
              <a:gd name="connsiteX863" fmla="*/ 8812411 w 11558743"/>
              <a:gd name="connsiteY863" fmla="*/ 2532613 h 5031967"/>
              <a:gd name="connsiteX864" fmla="*/ 8863656 w 11558743"/>
              <a:gd name="connsiteY864" fmla="*/ 2538343 h 5031967"/>
              <a:gd name="connsiteX865" fmla="*/ 8884797 w 11558743"/>
              <a:gd name="connsiteY865" fmla="*/ 2532383 h 5031967"/>
              <a:gd name="connsiteX866" fmla="*/ 9015988 w 11558743"/>
              <a:gd name="connsiteY866" fmla="*/ 2499887 h 5031967"/>
              <a:gd name="connsiteX867" fmla="*/ 9086245 w 11558743"/>
              <a:gd name="connsiteY867" fmla="*/ 2499618 h 5031967"/>
              <a:gd name="connsiteX868" fmla="*/ 9133551 w 11558743"/>
              <a:gd name="connsiteY868" fmla="*/ 2517987 h 5031967"/>
              <a:gd name="connsiteX869" fmla="*/ 9160721 w 11558743"/>
              <a:gd name="connsiteY869" fmla="*/ 2497839 h 5031967"/>
              <a:gd name="connsiteX870" fmla="*/ 9225109 w 11558743"/>
              <a:gd name="connsiteY870" fmla="*/ 2518118 h 5031967"/>
              <a:gd name="connsiteX871" fmla="*/ 9238211 w 11558743"/>
              <a:gd name="connsiteY871" fmla="*/ 2531077 h 5031967"/>
              <a:gd name="connsiteX872" fmla="*/ 9261843 w 11558743"/>
              <a:gd name="connsiteY872" fmla="*/ 2539467 h 5031967"/>
              <a:gd name="connsiteX873" fmla="*/ 9274223 w 11558743"/>
              <a:gd name="connsiteY873" fmla="*/ 2523807 h 5031967"/>
              <a:gd name="connsiteX874" fmla="*/ 9302242 w 11558743"/>
              <a:gd name="connsiteY874" fmla="*/ 2452823 h 5031967"/>
              <a:gd name="connsiteX875" fmla="*/ 9344526 w 11558743"/>
              <a:gd name="connsiteY875" fmla="*/ 2440904 h 5031967"/>
              <a:gd name="connsiteX876" fmla="*/ 9395450 w 11558743"/>
              <a:gd name="connsiteY876" fmla="*/ 2433916 h 5031967"/>
              <a:gd name="connsiteX877" fmla="*/ 9461127 w 11558743"/>
              <a:gd name="connsiteY877" fmla="*/ 2420846 h 5031967"/>
              <a:gd name="connsiteX878" fmla="*/ 9547905 w 11558743"/>
              <a:gd name="connsiteY878" fmla="*/ 2400229 h 5031967"/>
              <a:gd name="connsiteX879" fmla="*/ 9617919 w 11558743"/>
              <a:gd name="connsiteY879" fmla="*/ 2390420 h 5031967"/>
              <a:gd name="connsiteX880" fmla="*/ 9678247 w 11558743"/>
              <a:gd name="connsiteY880" fmla="*/ 2418569 h 5031967"/>
              <a:gd name="connsiteX881" fmla="*/ 9778166 w 11558743"/>
              <a:gd name="connsiteY881" fmla="*/ 2412500 h 5031967"/>
              <a:gd name="connsiteX882" fmla="*/ 9780176 w 11558743"/>
              <a:gd name="connsiteY882" fmla="*/ 2407771 h 5031967"/>
              <a:gd name="connsiteX883" fmla="*/ 9807828 w 11558743"/>
              <a:gd name="connsiteY883" fmla="*/ 2406701 h 5031967"/>
              <a:gd name="connsiteX884" fmla="*/ 9861244 w 11558743"/>
              <a:gd name="connsiteY884" fmla="*/ 2414062 h 5031967"/>
              <a:gd name="connsiteX885" fmla="*/ 9929169 w 11558743"/>
              <a:gd name="connsiteY885" fmla="*/ 2405802 h 5031967"/>
              <a:gd name="connsiteX886" fmla="*/ 9882866 w 11558743"/>
              <a:gd name="connsiteY886" fmla="*/ 2427181 h 5031967"/>
              <a:gd name="connsiteX887" fmla="*/ 9827841 w 11558743"/>
              <a:gd name="connsiteY887" fmla="*/ 2440450 h 5031967"/>
              <a:gd name="connsiteX888" fmla="*/ 9839054 w 11558743"/>
              <a:gd name="connsiteY888" fmla="*/ 2462908 h 5031967"/>
              <a:gd name="connsiteX889" fmla="*/ 9849984 w 11558743"/>
              <a:gd name="connsiteY889" fmla="*/ 2474236 h 5031967"/>
              <a:gd name="connsiteX890" fmla="*/ 9920442 w 11558743"/>
              <a:gd name="connsiteY890" fmla="*/ 2481917 h 5031967"/>
              <a:gd name="connsiteX891" fmla="*/ 9954165 w 11558743"/>
              <a:gd name="connsiteY891" fmla="*/ 2468249 h 5031967"/>
              <a:gd name="connsiteX892" fmla="*/ 9966866 w 11558743"/>
              <a:gd name="connsiteY892" fmla="*/ 2465309 h 5031967"/>
              <a:gd name="connsiteX893" fmla="*/ 9992186 w 11558743"/>
              <a:gd name="connsiteY893" fmla="*/ 2456249 h 5031967"/>
              <a:gd name="connsiteX894" fmla="*/ 9994158 w 11558743"/>
              <a:gd name="connsiteY894" fmla="*/ 2449931 h 5031967"/>
              <a:gd name="connsiteX895" fmla="*/ 10029082 w 11558743"/>
              <a:gd name="connsiteY895" fmla="*/ 2483958 h 5031967"/>
              <a:gd name="connsiteX896" fmla="*/ 10042024 w 11558743"/>
              <a:gd name="connsiteY896" fmla="*/ 2490558 h 5031967"/>
              <a:gd name="connsiteX897" fmla="*/ 10058665 w 11558743"/>
              <a:gd name="connsiteY897" fmla="*/ 2474979 h 5031967"/>
              <a:gd name="connsiteX898" fmla="*/ 10047372 w 11558743"/>
              <a:gd name="connsiteY898" fmla="*/ 2449341 h 5031967"/>
              <a:gd name="connsiteX899" fmla="*/ 10053362 w 11558743"/>
              <a:gd name="connsiteY899" fmla="*/ 2433562 h 5031967"/>
              <a:gd name="connsiteX900" fmla="*/ 10169843 w 11558743"/>
              <a:gd name="connsiteY900" fmla="*/ 2408735 h 5031967"/>
              <a:gd name="connsiteX901" fmla="*/ 10217068 w 11558743"/>
              <a:gd name="connsiteY901" fmla="*/ 2423924 h 5031967"/>
              <a:gd name="connsiteX902" fmla="*/ 10270603 w 11558743"/>
              <a:gd name="connsiteY902" fmla="*/ 2436054 h 5031967"/>
              <a:gd name="connsiteX903" fmla="*/ 10272373 w 11558743"/>
              <a:gd name="connsiteY903" fmla="*/ 2421785 h 5031967"/>
              <a:gd name="connsiteX904" fmla="*/ 10255291 w 11558743"/>
              <a:gd name="connsiteY904" fmla="*/ 2419875 h 5031967"/>
              <a:gd name="connsiteX905" fmla="*/ 10229768 w 11558743"/>
              <a:gd name="connsiteY905" fmla="*/ 2420985 h 5031967"/>
              <a:gd name="connsiteX906" fmla="*/ 10227197 w 11558743"/>
              <a:gd name="connsiteY906" fmla="*/ 2403455 h 5031967"/>
              <a:gd name="connsiteX907" fmla="*/ 10252559 w 11558743"/>
              <a:gd name="connsiteY907" fmla="*/ 2395986 h 5031967"/>
              <a:gd name="connsiteX908" fmla="*/ 10271450 w 11558743"/>
              <a:gd name="connsiteY908" fmla="*/ 2385218 h 5031967"/>
              <a:gd name="connsiteX909" fmla="*/ 10271250 w 11558743"/>
              <a:gd name="connsiteY909" fmla="*/ 2377268 h 5031967"/>
              <a:gd name="connsiteX910" fmla="*/ 10277400 w 11558743"/>
              <a:gd name="connsiteY910" fmla="*/ 2367849 h 5031967"/>
              <a:gd name="connsiteX911" fmla="*/ 10290302 w 11558743"/>
              <a:gd name="connsiteY911" fmla="*/ 2372858 h 5031967"/>
              <a:gd name="connsiteX912" fmla="*/ 10346127 w 11558743"/>
              <a:gd name="connsiteY912" fmla="*/ 2391388 h 5031967"/>
              <a:gd name="connsiteX913" fmla="*/ 10360759 w 11558743"/>
              <a:gd name="connsiteY913" fmla="*/ 2380539 h 5031967"/>
              <a:gd name="connsiteX914" fmla="*/ 10360277 w 11558743"/>
              <a:gd name="connsiteY914" fmla="*/ 2361460 h 5031967"/>
              <a:gd name="connsiteX915" fmla="*/ 10391829 w 11558743"/>
              <a:gd name="connsiteY915" fmla="*/ 2346161 h 5031967"/>
              <a:gd name="connsiteX916" fmla="*/ 10428003 w 11558743"/>
              <a:gd name="connsiteY916" fmla="*/ 2345252 h 5031967"/>
              <a:gd name="connsiteX917" fmla="*/ 10475389 w 11558743"/>
              <a:gd name="connsiteY917" fmla="*/ 2366801 h 5031967"/>
              <a:gd name="connsiteX918" fmla="*/ 10495242 w 11558743"/>
              <a:gd name="connsiteY918" fmla="*/ 2394189 h 5031967"/>
              <a:gd name="connsiteX919" fmla="*/ 10480330 w 11558743"/>
              <a:gd name="connsiteY919" fmla="*/ 2393909 h 5031967"/>
              <a:gd name="connsiteX920" fmla="*/ 10417145 w 11558743"/>
              <a:gd name="connsiteY920" fmla="*/ 2421327 h 5031967"/>
              <a:gd name="connsiteX921" fmla="*/ 10391945 w 11558743"/>
              <a:gd name="connsiteY921" fmla="*/ 2435155 h 5031967"/>
              <a:gd name="connsiteX922" fmla="*/ 10275544 w 11558743"/>
              <a:gd name="connsiteY922" fmla="*/ 2463163 h 5031967"/>
              <a:gd name="connsiteX923" fmla="*/ 10131773 w 11558743"/>
              <a:gd name="connsiteY923" fmla="*/ 2503368 h 5031967"/>
              <a:gd name="connsiteX924" fmla="*/ 10058058 w 11558743"/>
              <a:gd name="connsiteY924" fmla="*/ 2535354 h 5031967"/>
              <a:gd name="connsiteX925" fmla="*/ 10005124 w 11558743"/>
              <a:gd name="connsiteY925" fmla="*/ 2547074 h 5031967"/>
              <a:gd name="connsiteX926" fmla="*/ 9954759 w 11558743"/>
              <a:gd name="connsiteY926" fmla="*/ 2576321 h 5031967"/>
              <a:gd name="connsiteX927" fmla="*/ 9888683 w 11558743"/>
              <a:gd name="connsiteY927" fmla="*/ 2573491 h 5031967"/>
              <a:gd name="connsiteX928" fmla="*/ 9812437 w 11558743"/>
              <a:gd name="connsiteY928" fmla="*/ 2589539 h 5031967"/>
              <a:gd name="connsiteX929" fmla="*/ 9740651 w 11558743"/>
              <a:gd name="connsiteY929" fmla="*/ 2613617 h 5031967"/>
              <a:gd name="connsiteX930" fmla="*/ 9698329 w 11558743"/>
              <a:gd name="connsiteY930" fmla="*/ 2623945 h 5031967"/>
              <a:gd name="connsiteX931" fmla="*/ 9641094 w 11558743"/>
              <a:gd name="connsiteY931" fmla="*/ 2633995 h 5031967"/>
              <a:gd name="connsiteX932" fmla="*/ 9463399 w 11558743"/>
              <a:gd name="connsiteY932" fmla="*/ 2679919 h 5031967"/>
              <a:gd name="connsiteX933" fmla="*/ 9355640 w 11558743"/>
              <a:gd name="connsiteY933" fmla="*/ 2712856 h 5031967"/>
              <a:gd name="connsiteX934" fmla="*/ 9349931 w 11558743"/>
              <a:gd name="connsiteY934" fmla="*/ 2739764 h 5031967"/>
              <a:gd name="connsiteX935" fmla="*/ 9350211 w 11558743"/>
              <a:gd name="connsiteY935" fmla="*/ 2750893 h 5031967"/>
              <a:gd name="connsiteX936" fmla="*/ 9337832 w 11558743"/>
              <a:gd name="connsiteY936" fmla="*/ 2766552 h 5031967"/>
              <a:gd name="connsiteX937" fmla="*/ 9273845 w 11558743"/>
              <a:gd name="connsiteY937" fmla="*/ 2762172 h 5031967"/>
              <a:gd name="connsiteX938" fmla="*/ 9267293 w 11558743"/>
              <a:gd name="connsiteY938" fmla="*/ 2755692 h 5031967"/>
              <a:gd name="connsiteX939" fmla="*/ 9255395 w 11558743"/>
              <a:gd name="connsiteY939" fmla="*/ 2790429 h 5031967"/>
              <a:gd name="connsiteX940" fmla="*/ 9235782 w 11558743"/>
              <a:gd name="connsiteY940" fmla="*/ 2772580 h 5031967"/>
              <a:gd name="connsiteX941" fmla="*/ 9176176 w 11558743"/>
              <a:gd name="connsiteY941" fmla="*/ 2773050 h 5031967"/>
              <a:gd name="connsiteX942" fmla="*/ 9149205 w 11558743"/>
              <a:gd name="connsiteY942" fmla="*/ 2801148 h 5031967"/>
              <a:gd name="connsiteX943" fmla="*/ 9094180 w 11558743"/>
              <a:gd name="connsiteY943" fmla="*/ 2814416 h 5031967"/>
              <a:gd name="connsiteX944" fmla="*/ 9058087 w 11558743"/>
              <a:gd name="connsiteY944" fmla="*/ 2818505 h 5031967"/>
              <a:gd name="connsiteX945" fmla="*/ 9013233 w 11558743"/>
              <a:gd name="connsiteY945" fmla="*/ 2812896 h 5031967"/>
              <a:gd name="connsiteX946" fmla="*/ 8992372 w 11558743"/>
              <a:gd name="connsiteY946" fmla="*/ 2829984 h 5031967"/>
              <a:gd name="connsiteX947" fmla="*/ 8960219 w 11558743"/>
              <a:gd name="connsiteY947" fmla="*/ 2821435 h 5031967"/>
              <a:gd name="connsiteX948" fmla="*/ 8928344 w 11558743"/>
              <a:gd name="connsiteY948" fmla="*/ 2824014 h 5031967"/>
              <a:gd name="connsiteX949" fmla="*/ 8880314 w 11558743"/>
              <a:gd name="connsiteY949" fmla="*/ 2861251 h 5031967"/>
              <a:gd name="connsiteX950" fmla="*/ 8854709 w 11558743"/>
              <a:gd name="connsiteY950" fmla="*/ 2859181 h 5031967"/>
              <a:gd name="connsiteX951" fmla="*/ 8814076 w 11558743"/>
              <a:gd name="connsiteY951" fmla="*/ 2852062 h 5031967"/>
              <a:gd name="connsiteX952" fmla="*/ 8769702 w 11558743"/>
              <a:gd name="connsiteY952" fmla="*/ 2865530 h 5031967"/>
              <a:gd name="connsiteX953" fmla="*/ 8761623 w 11558743"/>
              <a:gd name="connsiteY953" fmla="*/ 2882858 h 5031967"/>
              <a:gd name="connsiteX954" fmla="*/ 8765963 w 11558743"/>
              <a:gd name="connsiteY954" fmla="*/ 2886119 h 5031967"/>
              <a:gd name="connsiteX955" fmla="*/ 8804507 w 11558743"/>
              <a:gd name="connsiteY955" fmla="*/ 2894788 h 5031967"/>
              <a:gd name="connsiteX956" fmla="*/ 8792408 w 11558743"/>
              <a:gd name="connsiteY956" fmla="*/ 2921576 h 5031967"/>
              <a:gd name="connsiteX957" fmla="*/ 8834891 w 11558743"/>
              <a:gd name="connsiteY957" fmla="*/ 2917606 h 5031967"/>
              <a:gd name="connsiteX958" fmla="*/ 8871224 w 11558743"/>
              <a:gd name="connsiteY958" fmla="*/ 2923057 h 5031967"/>
              <a:gd name="connsiteX959" fmla="*/ 8888546 w 11558743"/>
              <a:gd name="connsiteY959" fmla="*/ 2934507 h 5031967"/>
              <a:gd name="connsiteX960" fmla="*/ 8932960 w 11558743"/>
              <a:gd name="connsiteY960" fmla="*/ 2922628 h 5031967"/>
              <a:gd name="connsiteX961" fmla="*/ 8943370 w 11558743"/>
              <a:gd name="connsiteY961" fmla="*/ 2913288 h 5031967"/>
              <a:gd name="connsiteX962" fmla="*/ 8946863 w 11558743"/>
              <a:gd name="connsiteY962" fmla="*/ 2967385 h 5031967"/>
              <a:gd name="connsiteX963" fmla="*/ 8934362 w 11558743"/>
              <a:gd name="connsiteY963" fmla="*/ 2978273 h 5031967"/>
              <a:gd name="connsiteX964" fmla="*/ 8921381 w 11558743"/>
              <a:gd name="connsiteY964" fmla="*/ 2970084 h 5031967"/>
              <a:gd name="connsiteX965" fmla="*/ 8906229 w 11558743"/>
              <a:gd name="connsiteY965" fmla="*/ 2960264 h 5031967"/>
              <a:gd name="connsiteX966" fmla="*/ 8900240 w 11558743"/>
              <a:gd name="connsiteY966" fmla="*/ 2976044 h 5031967"/>
              <a:gd name="connsiteX967" fmla="*/ 8953734 w 11558743"/>
              <a:gd name="connsiteY967" fmla="*/ 2986583 h 5031967"/>
              <a:gd name="connsiteX968" fmla="*/ 8979338 w 11558743"/>
              <a:gd name="connsiteY968" fmla="*/ 2988653 h 5031967"/>
              <a:gd name="connsiteX969" fmla="*/ 9030864 w 11558743"/>
              <a:gd name="connsiteY969" fmla="*/ 3005514 h 5031967"/>
              <a:gd name="connsiteX970" fmla="*/ 9069006 w 11558743"/>
              <a:gd name="connsiteY970" fmla="*/ 2998284 h 5031967"/>
              <a:gd name="connsiteX971" fmla="*/ 9102167 w 11558743"/>
              <a:gd name="connsiteY971" fmla="*/ 2962356 h 5031967"/>
              <a:gd name="connsiteX972" fmla="*/ 9096866 w 11558743"/>
              <a:gd name="connsiteY972" fmla="*/ 2920940 h 5031967"/>
              <a:gd name="connsiteX973" fmla="*/ 9221305 w 11558743"/>
              <a:gd name="connsiteY973" fmla="*/ 2874014 h 5031967"/>
              <a:gd name="connsiteX974" fmla="*/ 9259929 w 11558743"/>
              <a:gd name="connsiteY974" fmla="*/ 2885863 h 5031967"/>
              <a:gd name="connsiteX975" fmla="*/ 9285171 w 11558743"/>
              <a:gd name="connsiteY975" fmla="*/ 2873624 h 5031967"/>
              <a:gd name="connsiteX976" fmla="*/ 9284970 w 11558743"/>
              <a:gd name="connsiteY976" fmla="*/ 2865675 h 5031967"/>
              <a:gd name="connsiteX977" fmla="*/ 9310173 w 11558743"/>
              <a:gd name="connsiteY977" fmla="*/ 2851846 h 5031967"/>
              <a:gd name="connsiteX978" fmla="*/ 9333484 w 11558743"/>
              <a:gd name="connsiteY978" fmla="*/ 2847517 h 5031967"/>
              <a:gd name="connsiteX979" fmla="*/ 9382719 w 11558743"/>
              <a:gd name="connsiteY979" fmla="*/ 2857976 h 5031967"/>
              <a:gd name="connsiteX980" fmla="*/ 9425725 w 11558743"/>
              <a:gd name="connsiteY980" fmla="*/ 2874676 h 5031967"/>
              <a:gd name="connsiteX981" fmla="*/ 9469817 w 11558743"/>
              <a:gd name="connsiteY981" fmla="*/ 2850077 h 5031967"/>
              <a:gd name="connsiteX982" fmla="*/ 9494577 w 11558743"/>
              <a:gd name="connsiteY982" fmla="*/ 2818760 h 5031967"/>
              <a:gd name="connsiteX983" fmla="*/ 9562343 w 11558743"/>
              <a:gd name="connsiteY983" fmla="*/ 2804142 h 5031967"/>
              <a:gd name="connsiteX984" fmla="*/ 9585696 w 11558743"/>
              <a:gd name="connsiteY984" fmla="*/ 2801402 h 5031967"/>
              <a:gd name="connsiteX985" fmla="*/ 9621468 w 11558743"/>
              <a:gd name="connsiteY985" fmla="*/ 2784594 h 5031967"/>
              <a:gd name="connsiteX986" fmla="*/ 9653221 w 11558743"/>
              <a:gd name="connsiteY986" fmla="*/ 2777245 h 5031967"/>
              <a:gd name="connsiteX987" fmla="*/ 9665802 w 11558743"/>
              <a:gd name="connsiteY987" fmla="*/ 2769535 h 5031967"/>
              <a:gd name="connsiteX988" fmla="*/ 9650730 w 11558743"/>
              <a:gd name="connsiteY988" fmla="*/ 2762896 h 5031967"/>
              <a:gd name="connsiteX989" fmla="*/ 9629147 w 11558743"/>
              <a:gd name="connsiteY989" fmla="*/ 2751366 h 5031967"/>
              <a:gd name="connsiteX990" fmla="*/ 9635297 w 11558743"/>
              <a:gd name="connsiteY990" fmla="*/ 2741946 h 5031967"/>
              <a:gd name="connsiteX991" fmla="*/ 9665120 w 11558743"/>
              <a:gd name="connsiteY991" fmla="*/ 2742507 h 5031967"/>
              <a:gd name="connsiteX992" fmla="*/ 9667289 w 11558743"/>
              <a:gd name="connsiteY992" fmla="*/ 2744137 h 5031967"/>
              <a:gd name="connsiteX993" fmla="*/ 9765480 w 11558743"/>
              <a:gd name="connsiteY993" fmla="*/ 2753928 h 5031967"/>
              <a:gd name="connsiteX994" fmla="*/ 9788672 w 11558743"/>
              <a:gd name="connsiteY994" fmla="*/ 2744827 h 5031967"/>
              <a:gd name="connsiteX995" fmla="*/ 9874562 w 11558743"/>
              <a:gd name="connsiteY995" fmla="*/ 2773457 h 5031967"/>
              <a:gd name="connsiteX996" fmla="*/ 9887663 w 11558743"/>
              <a:gd name="connsiteY996" fmla="*/ 2786416 h 5031967"/>
              <a:gd name="connsiteX997" fmla="*/ 9906554 w 11558743"/>
              <a:gd name="connsiteY997" fmla="*/ 2775648 h 5031967"/>
              <a:gd name="connsiteX998" fmla="*/ 9918694 w 11558743"/>
              <a:gd name="connsiteY998" fmla="*/ 2750449 h 5031967"/>
              <a:gd name="connsiteX999" fmla="*/ 9927376 w 11558743"/>
              <a:gd name="connsiteY999" fmla="*/ 2756968 h 5031967"/>
              <a:gd name="connsiteX1000" fmla="*/ 9948958 w 11558743"/>
              <a:gd name="connsiteY1000" fmla="*/ 2768498 h 5031967"/>
              <a:gd name="connsiteX1001" fmla="*/ 9963268 w 11558743"/>
              <a:gd name="connsiteY1001" fmla="*/ 2744930 h 5031967"/>
              <a:gd name="connsiteX1002" fmla="*/ 9973437 w 11558743"/>
              <a:gd name="connsiteY1002" fmla="*/ 2726051 h 5031967"/>
              <a:gd name="connsiteX1003" fmla="*/ 10003021 w 11558743"/>
              <a:gd name="connsiteY1003" fmla="*/ 2717072 h 5031967"/>
              <a:gd name="connsiteX1004" fmla="*/ 10015402 w 11558743"/>
              <a:gd name="connsiteY1004" fmla="*/ 2701413 h 5031967"/>
              <a:gd name="connsiteX1005" fmla="*/ 10021512 w 11558743"/>
              <a:gd name="connsiteY1005" fmla="*/ 2690404 h 5031967"/>
              <a:gd name="connsiteX1006" fmla="*/ 10034493 w 11558743"/>
              <a:gd name="connsiteY1006" fmla="*/ 2698594 h 5031967"/>
              <a:gd name="connsiteX1007" fmla="*/ 10055916 w 11558743"/>
              <a:gd name="connsiteY1007" fmla="*/ 2703764 h 5031967"/>
              <a:gd name="connsiteX1008" fmla="*/ 10201216 w 11558743"/>
              <a:gd name="connsiteY1008" fmla="*/ 2639749 h 5031967"/>
              <a:gd name="connsiteX1009" fmla="*/ 10249690 w 11558743"/>
              <a:gd name="connsiteY1009" fmla="*/ 2620001 h 5031967"/>
              <a:gd name="connsiteX1010" fmla="*/ 10306883 w 11558743"/>
              <a:gd name="connsiteY1010" fmla="*/ 2608362 h 5031967"/>
              <a:gd name="connsiteX1011" fmla="*/ 10353427 w 11558743"/>
              <a:gd name="connsiteY1011" fmla="*/ 2596524 h 5031967"/>
              <a:gd name="connsiteX1012" fmla="*/ 10333769 w 11558743"/>
              <a:gd name="connsiteY1012" fmla="*/ 2661309 h 5031967"/>
              <a:gd name="connsiteX1013" fmla="*/ 10332441 w 11558743"/>
              <a:gd name="connsiteY1013" fmla="*/ 2693067 h 5031967"/>
              <a:gd name="connsiteX1014" fmla="*/ 10337102 w 11558743"/>
              <a:gd name="connsiteY1014" fmla="*/ 2709046 h 5031967"/>
              <a:gd name="connsiteX1015" fmla="*/ 10365156 w 11558743"/>
              <a:gd name="connsiteY1015" fmla="*/ 2723876 h 5031967"/>
              <a:gd name="connsiteX1016" fmla="*/ 10413549 w 11558743"/>
              <a:gd name="connsiteY1016" fmla="*/ 2700947 h 5031967"/>
              <a:gd name="connsiteX1017" fmla="*/ 10455791 w 11558743"/>
              <a:gd name="connsiteY1017" fmla="*/ 2687438 h 5031967"/>
              <a:gd name="connsiteX1018" fmla="*/ 10468613 w 11558743"/>
              <a:gd name="connsiteY1018" fmla="*/ 2689269 h 5031967"/>
              <a:gd name="connsiteX1019" fmla="*/ 10495905 w 11558743"/>
              <a:gd name="connsiteY1019" fmla="*/ 2673890 h 5031967"/>
              <a:gd name="connsiteX1020" fmla="*/ 10512786 w 11558743"/>
              <a:gd name="connsiteY1020" fmla="*/ 2667851 h 5031967"/>
              <a:gd name="connsiteX1021" fmla="*/ 10557641 w 11558743"/>
              <a:gd name="connsiteY1021" fmla="*/ 2673461 h 5031967"/>
              <a:gd name="connsiteX1022" fmla="*/ 10580271 w 11558743"/>
              <a:gd name="connsiteY1022" fmla="*/ 2642103 h 5031967"/>
              <a:gd name="connsiteX1023" fmla="*/ 10600932 w 11558743"/>
              <a:gd name="connsiteY1023" fmla="*/ 2617065 h 5031967"/>
              <a:gd name="connsiteX1024" fmla="*/ 10630273 w 11558743"/>
              <a:gd name="connsiteY1024" fmla="*/ 2598546 h 5031967"/>
              <a:gd name="connsiteX1025" fmla="*/ 10638795 w 11558743"/>
              <a:gd name="connsiteY1025" fmla="*/ 2598706 h 5031967"/>
              <a:gd name="connsiteX1026" fmla="*/ 10656517 w 11558743"/>
              <a:gd name="connsiteY1026" fmla="*/ 2626055 h 5031967"/>
              <a:gd name="connsiteX1027" fmla="*/ 10698032 w 11558743"/>
              <a:gd name="connsiteY1027" fmla="*/ 2668153 h 5031967"/>
              <a:gd name="connsiteX1028" fmla="*/ 10702254 w 11558743"/>
              <a:gd name="connsiteY1028" fmla="*/ 2666643 h 5031967"/>
              <a:gd name="connsiteX1029" fmla="*/ 10761619 w 11558743"/>
              <a:gd name="connsiteY1029" fmla="*/ 2656634 h 5031967"/>
              <a:gd name="connsiteX1030" fmla="*/ 10805591 w 11558743"/>
              <a:gd name="connsiteY1030" fmla="*/ 2627266 h 5031967"/>
              <a:gd name="connsiteX1031" fmla="*/ 10825565 w 11558743"/>
              <a:gd name="connsiteY1031" fmla="*/ 2659423 h 5031967"/>
              <a:gd name="connsiteX1032" fmla="*/ 10858079 w 11558743"/>
              <a:gd name="connsiteY1032" fmla="*/ 2682283 h 5031967"/>
              <a:gd name="connsiteX1033" fmla="*/ 10965196 w 11558743"/>
              <a:gd name="connsiteY1033" fmla="*/ 2623908 h 5031967"/>
              <a:gd name="connsiteX1034" fmla="*/ 10996669 w 11558743"/>
              <a:gd name="connsiteY1034" fmla="*/ 2605430 h 5031967"/>
              <a:gd name="connsiteX1035" fmla="*/ 11033242 w 11558743"/>
              <a:gd name="connsiteY1035" fmla="*/ 2620419 h 5031967"/>
              <a:gd name="connsiteX1036" fmla="*/ 11099960 w 11558743"/>
              <a:gd name="connsiteY1036" fmla="*/ 2648688 h 5031967"/>
              <a:gd name="connsiteX1037" fmla="*/ 11123352 w 11558743"/>
              <a:gd name="connsiteY1037" fmla="*/ 2647538 h 5031967"/>
              <a:gd name="connsiteX1038" fmla="*/ 11127652 w 11558743"/>
              <a:gd name="connsiteY1038" fmla="*/ 2649209 h 5031967"/>
              <a:gd name="connsiteX1039" fmla="*/ 11125442 w 11558743"/>
              <a:gd name="connsiteY1039" fmla="*/ 2645988 h 5031967"/>
              <a:gd name="connsiteX1040" fmla="*/ 11120782 w 11558743"/>
              <a:gd name="connsiteY1040" fmla="*/ 2630009 h 5031967"/>
              <a:gd name="connsiteX1041" fmla="*/ 11160213 w 11558743"/>
              <a:gd name="connsiteY1041" fmla="*/ 2589432 h 5031967"/>
              <a:gd name="connsiteX1042" fmla="*/ 11211618 w 11558743"/>
              <a:gd name="connsiteY1042" fmla="*/ 2601522 h 5031967"/>
              <a:gd name="connsiteX1043" fmla="*/ 11249962 w 11558743"/>
              <a:gd name="connsiteY1043" fmla="*/ 2602243 h 5031967"/>
              <a:gd name="connsiteX1044" fmla="*/ 11273355 w 11558743"/>
              <a:gd name="connsiteY1044" fmla="*/ 2601094 h 5031967"/>
              <a:gd name="connsiteX1045" fmla="*/ 11269655 w 11558743"/>
              <a:gd name="connsiteY1045" fmla="*/ 2623272 h 5031967"/>
              <a:gd name="connsiteX1046" fmla="*/ 11175640 w 11558743"/>
              <a:gd name="connsiteY1046" fmla="*/ 2694606 h 5031967"/>
              <a:gd name="connsiteX1047" fmla="*/ 11159118 w 11558743"/>
              <a:gd name="connsiteY1047" fmla="*/ 2714953 h 5031967"/>
              <a:gd name="connsiteX1048" fmla="*/ 11122098 w 11558743"/>
              <a:gd name="connsiteY1048" fmla="*/ 2766700 h 5031967"/>
              <a:gd name="connsiteX1049" fmla="*/ 11078405 w 11558743"/>
              <a:gd name="connsiteY1049" fmla="*/ 2807198 h 5031967"/>
              <a:gd name="connsiteX1050" fmla="*/ 11050752 w 11558743"/>
              <a:gd name="connsiteY1050" fmla="*/ 2808267 h 5031967"/>
              <a:gd name="connsiteX1051" fmla="*/ 11039942 w 11558743"/>
              <a:gd name="connsiteY1051" fmla="*/ 2801707 h 5031967"/>
              <a:gd name="connsiteX1052" fmla="*/ 11040261 w 11558743"/>
              <a:gd name="connsiteY1052" fmla="*/ 2814427 h 5031967"/>
              <a:gd name="connsiteX1053" fmla="*/ 11009071 w 11558743"/>
              <a:gd name="connsiteY1053" fmla="*/ 2844034 h 5031967"/>
              <a:gd name="connsiteX1054" fmla="*/ 10993798 w 11558743"/>
              <a:gd name="connsiteY1054" fmla="*/ 2829445 h 5031967"/>
              <a:gd name="connsiteX1055" fmla="*/ 10984956 w 11558743"/>
              <a:gd name="connsiteY1055" fmla="*/ 2816565 h 5031967"/>
              <a:gd name="connsiteX1056" fmla="*/ 10968275 w 11558743"/>
              <a:gd name="connsiteY1056" fmla="*/ 2830554 h 5031967"/>
              <a:gd name="connsiteX1057" fmla="*/ 10970607 w 11558743"/>
              <a:gd name="connsiteY1057" fmla="*/ 2838544 h 5031967"/>
              <a:gd name="connsiteX1058" fmla="*/ 10949947 w 11558743"/>
              <a:gd name="connsiteY1058" fmla="*/ 2863582 h 5031967"/>
              <a:gd name="connsiteX1059" fmla="*/ 10894922 w 11558743"/>
              <a:gd name="connsiteY1059" fmla="*/ 2876850 h 5031967"/>
              <a:gd name="connsiteX1060" fmla="*/ 10865701 w 11558743"/>
              <a:gd name="connsiteY1060" fmla="*/ 2900138 h 5031967"/>
              <a:gd name="connsiteX1061" fmla="*/ 10848818 w 11558743"/>
              <a:gd name="connsiteY1061" fmla="*/ 2906178 h 5031967"/>
              <a:gd name="connsiteX1062" fmla="*/ 10806173 w 11558743"/>
              <a:gd name="connsiteY1062" fmla="*/ 2903788 h 5031967"/>
              <a:gd name="connsiteX1063" fmla="*/ 10682943 w 11558743"/>
              <a:gd name="connsiteY1063" fmla="*/ 2914186 h 5031967"/>
              <a:gd name="connsiteX1064" fmla="*/ 10639011 w 11558743"/>
              <a:gd name="connsiteY1064" fmla="*/ 2945143 h 5031967"/>
              <a:gd name="connsiteX1065" fmla="*/ 10652072 w 11558743"/>
              <a:gd name="connsiteY1065" fmla="*/ 2956513 h 5031967"/>
              <a:gd name="connsiteX1066" fmla="*/ 10718469 w 11558743"/>
              <a:gd name="connsiteY1066" fmla="*/ 2972062 h 5031967"/>
              <a:gd name="connsiteX1067" fmla="*/ 10733420 w 11558743"/>
              <a:gd name="connsiteY1067" fmla="*/ 2973932 h 5031967"/>
              <a:gd name="connsiteX1068" fmla="*/ 10731571 w 11558743"/>
              <a:gd name="connsiteY1068" fmla="*/ 2985022 h 5031967"/>
              <a:gd name="connsiteX1069" fmla="*/ 10729522 w 11558743"/>
              <a:gd name="connsiteY1069" fmla="*/ 2988162 h 5031967"/>
              <a:gd name="connsiteX1070" fmla="*/ 10721361 w 11558743"/>
              <a:gd name="connsiteY1070" fmla="*/ 3002311 h 5031967"/>
              <a:gd name="connsiteX1071" fmla="*/ 10746763 w 11558743"/>
              <a:gd name="connsiteY1071" fmla="*/ 2996431 h 5031967"/>
              <a:gd name="connsiteX1072" fmla="*/ 10752953 w 11558743"/>
              <a:gd name="connsiteY1072" fmla="*/ 2988601 h 5031967"/>
              <a:gd name="connsiteX1073" fmla="*/ 10765574 w 11558743"/>
              <a:gd name="connsiteY1073" fmla="*/ 2982482 h 5031967"/>
              <a:gd name="connsiteX1074" fmla="*/ 10770076 w 11558743"/>
              <a:gd name="connsiteY1074" fmla="*/ 2992101 h 5031967"/>
              <a:gd name="connsiteX1075" fmla="*/ 10815049 w 11558743"/>
              <a:gd name="connsiteY1075" fmla="*/ 3002481 h 5031967"/>
              <a:gd name="connsiteX1076" fmla="*/ 11007736 w 11558743"/>
              <a:gd name="connsiteY1076" fmla="*/ 2960016 h 5031967"/>
              <a:gd name="connsiteX1077" fmla="*/ 11056731 w 11558743"/>
              <a:gd name="connsiteY1077" fmla="*/ 2960936 h 5031967"/>
              <a:gd name="connsiteX1078" fmla="*/ 11126627 w 11558743"/>
              <a:gd name="connsiteY1078" fmla="*/ 2946358 h 5031967"/>
              <a:gd name="connsiteX1079" fmla="*/ 11179802 w 11558743"/>
              <a:gd name="connsiteY1079" fmla="*/ 2944179 h 5031967"/>
              <a:gd name="connsiteX1080" fmla="*/ 11195995 w 11558743"/>
              <a:gd name="connsiteY1080" fmla="*/ 2995336 h 5031967"/>
              <a:gd name="connsiteX1081" fmla="*/ 11164964 w 11558743"/>
              <a:gd name="connsiteY1081" fmla="*/ 3031303 h 5031967"/>
              <a:gd name="connsiteX1082" fmla="*/ 11132008 w 11558743"/>
              <a:gd name="connsiteY1082" fmla="*/ 2990955 h 5031967"/>
              <a:gd name="connsiteX1083" fmla="*/ 11113117 w 11558743"/>
              <a:gd name="connsiteY1083" fmla="*/ 3001724 h 5031967"/>
              <a:gd name="connsiteX1084" fmla="*/ 11117978 w 11558743"/>
              <a:gd name="connsiteY1084" fmla="*/ 3025652 h 5031967"/>
              <a:gd name="connsiteX1085" fmla="*/ 11072036 w 11558743"/>
              <a:gd name="connsiteY1085" fmla="*/ 3061340 h 5031967"/>
              <a:gd name="connsiteX1086" fmla="*/ 11052864 w 11558743"/>
              <a:gd name="connsiteY1086" fmla="*/ 3060979 h 5031967"/>
              <a:gd name="connsiteX1087" fmla="*/ 11034013 w 11558743"/>
              <a:gd name="connsiteY1087" fmla="*/ 3073338 h 5031967"/>
              <a:gd name="connsiteX1088" fmla="*/ 11044984 w 11558743"/>
              <a:gd name="connsiteY1088" fmla="*/ 3086258 h 5031967"/>
              <a:gd name="connsiteX1089" fmla="*/ 11060297 w 11558743"/>
              <a:gd name="connsiteY1089" fmla="*/ 3102437 h 5031967"/>
              <a:gd name="connsiteX1090" fmla="*/ 11039235 w 11558743"/>
              <a:gd name="connsiteY1090" fmla="*/ 3111575 h 5031967"/>
              <a:gd name="connsiteX1091" fmla="*/ 10727900 w 11558743"/>
              <a:gd name="connsiteY1091" fmla="*/ 3177239 h 5031967"/>
              <a:gd name="connsiteX1092" fmla="*/ 10626331 w 11558743"/>
              <a:gd name="connsiteY1092" fmla="*/ 3202346 h 5031967"/>
              <a:gd name="connsiteX1093" fmla="*/ 10592248 w 11558743"/>
              <a:gd name="connsiteY1093" fmla="*/ 3201705 h 5031967"/>
              <a:gd name="connsiteX1094" fmla="*/ 10543495 w 11558743"/>
              <a:gd name="connsiteY1094" fmla="*/ 3210324 h 5031967"/>
              <a:gd name="connsiteX1095" fmla="*/ 10529431 w 11558743"/>
              <a:gd name="connsiteY1095" fmla="*/ 3159208 h 5031967"/>
              <a:gd name="connsiteX1096" fmla="*/ 10485539 w 11558743"/>
              <a:gd name="connsiteY1096" fmla="*/ 3191755 h 5031967"/>
              <a:gd name="connsiteX1097" fmla="*/ 10445986 w 11558743"/>
              <a:gd name="connsiteY1097" fmla="*/ 3227562 h 5031967"/>
              <a:gd name="connsiteX1098" fmla="*/ 10342047 w 11558743"/>
              <a:gd name="connsiteY1098" fmla="*/ 3243090 h 5031967"/>
              <a:gd name="connsiteX1099" fmla="*/ 10313873 w 11558743"/>
              <a:gd name="connsiteY1099" fmla="*/ 3223491 h 5031967"/>
              <a:gd name="connsiteX1100" fmla="*/ 10290561 w 11558743"/>
              <a:gd name="connsiteY1100" fmla="*/ 3227821 h 5031967"/>
              <a:gd name="connsiteX1101" fmla="*/ 10288630 w 11558743"/>
              <a:gd name="connsiteY1101" fmla="*/ 3235730 h 5031967"/>
              <a:gd name="connsiteX1102" fmla="*/ 10215236 w 11558743"/>
              <a:gd name="connsiteY1102" fmla="*/ 3280436 h 5031967"/>
              <a:gd name="connsiteX1103" fmla="*/ 10128178 w 11558743"/>
              <a:gd name="connsiteY1103" fmla="*/ 3289925 h 5031967"/>
              <a:gd name="connsiteX1104" fmla="*/ 10070423 w 11558743"/>
              <a:gd name="connsiteY1104" fmla="*/ 3279305 h 5031967"/>
              <a:gd name="connsiteX1105" fmla="*/ 9954025 w 11558743"/>
              <a:gd name="connsiteY1105" fmla="*/ 3307312 h 5031967"/>
              <a:gd name="connsiteX1106" fmla="*/ 9932801 w 11558743"/>
              <a:gd name="connsiteY1106" fmla="*/ 3310092 h 5031967"/>
              <a:gd name="connsiteX1107" fmla="*/ 9849843 w 11558743"/>
              <a:gd name="connsiteY1107" fmla="*/ 3313300 h 5031967"/>
              <a:gd name="connsiteX1108" fmla="*/ 9815801 w 11558743"/>
              <a:gd name="connsiteY1108" fmla="*/ 3314250 h 5031967"/>
              <a:gd name="connsiteX1109" fmla="*/ 9709531 w 11558743"/>
              <a:gd name="connsiteY1109" fmla="*/ 3321789 h 5031967"/>
              <a:gd name="connsiteX1110" fmla="*/ 9690519 w 11558743"/>
              <a:gd name="connsiteY1110" fmla="*/ 3327788 h 5031967"/>
              <a:gd name="connsiteX1111" fmla="*/ 9637825 w 11558743"/>
              <a:gd name="connsiteY1111" fmla="*/ 3349046 h 5031967"/>
              <a:gd name="connsiteX1112" fmla="*/ 9578822 w 11558743"/>
              <a:gd name="connsiteY1112" fmla="*/ 3373363 h 5031967"/>
              <a:gd name="connsiteX1113" fmla="*/ 9561860 w 11558743"/>
              <a:gd name="connsiteY1113" fmla="*/ 3376223 h 5031967"/>
              <a:gd name="connsiteX1114" fmla="*/ 9491123 w 11558743"/>
              <a:gd name="connsiteY1114" fmla="*/ 3357414 h 5031967"/>
              <a:gd name="connsiteX1115" fmla="*/ 9469980 w 11558743"/>
              <a:gd name="connsiteY1115" fmla="*/ 3363373 h 5031967"/>
              <a:gd name="connsiteX1116" fmla="*/ 9471464 w 11558743"/>
              <a:gd name="connsiteY1116" fmla="*/ 3422200 h 5031967"/>
              <a:gd name="connsiteX1117" fmla="*/ 9461173 w 11558743"/>
              <a:gd name="connsiteY1117" fmla="*/ 3436308 h 5031967"/>
              <a:gd name="connsiteX1118" fmla="*/ 9437580 w 11558743"/>
              <a:gd name="connsiteY1118" fmla="*/ 3429508 h 5031967"/>
              <a:gd name="connsiteX1119" fmla="*/ 9417568 w 11558743"/>
              <a:gd name="connsiteY1119" fmla="*/ 3395760 h 5031967"/>
              <a:gd name="connsiteX1120" fmla="*/ 9411016 w 11558743"/>
              <a:gd name="connsiteY1120" fmla="*/ 3389282 h 5031967"/>
              <a:gd name="connsiteX1121" fmla="*/ 9385014 w 11558743"/>
              <a:gd name="connsiteY1121" fmla="*/ 3371311 h 5031967"/>
              <a:gd name="connsiteX1122" fmla="*/ 9374843 w 11558743"/>
              <a:gd name="connsiteY1122" fmla="*/ 3390190 h 5031967"/>
              <a:gd name="connsiteX1123" fmla="*/ 9370583 w 11558743"/>
              <a:gd name="connsiteY1123" fmla="*/ 3390110 h 5031967"/>
              <a:gd name="connsiteX1124" fmla="*/ 9289275 w 11558743"/>
              <a:gd name="connsiteY1124" fmla="*/ 3374281 h 5031967"/>
              <a:gd name="connsiteX1125" fmla="*/ 9143093 w 11558743"/>
              <a:gd name="connsiteY1125" fmla="*/ 3403317 h 5031967"/>
              <a:gd name="connsiteX1126" fmla="*/ 9122311 w 11558743"/>
              <a:gd name="connsiteY1126" fmla="*/ 3423586 h 5031967"/>
              <a:gd name="connsiteX1127" fmla="*/ 9101609 w 11558743"/>
              <a:gd name="connsiteY1127" fmla="*/ 3447033 h 5031967"/>
              <a:gd name="connsiteX1128" fmla="*/ 9022913 w 11558743"/>
              <a:gd name="connsiteY1128" fmla="*/ 3450323 h 5031967"/>
              <a:gd name="connsiteX1129" fmla="*/ 8967448 w 11558743"/>
              <a:gd name="connsiteY1129" fmla="*/ 3446103 h 5031967"/>
              <a:gd name="connsiteX1130" fmla="*/ 8940435 w 11558743"/>
              <a:gd name="connsiteY1130" fmla="*/ 3472611 h 5031967"/>
              <a:gd name="connsiteX1131" fmla="*/ 8917565 w 11558743"/>
              <a:gd name="connsiteY1131" fmla="*/ 3494428 h 5031967"/>
              <a:gd name="connsiteX1132" fmla="*/ 8900203 w 11558743"/>
              <a:gd name="connsiteY1132" fmla="*/ 3481389 h 5031967"/>
              <a:gd name="connsiteX1133" fmla="*/ 8874400 w 11558743"/>
              <a:gd name="connsiteY1133" fmla="*/ 3471369 h 5031967"/>
              <a:gd name="connsiteX1134" fmla="*/ 8812986 w 11558743"/>
              <a:gd name="connsiteY1134" fmla="*/ 3484518 h 5031967"/>
              <a:gd name="connsiteX1135" fmla="*/ 8744618 w 11558743"/>
              <a:gd name="connsiteY1135" fmla="*/ 3475288 h 5031967"/>
              <a:gd name="connsiteX1136" fmla="*/ 8712625 w 11558743"/>
              <a:gd name="connsiteY1136" fmla="*/ 3473098 h 5031967"/>
              <a:gd name="connsiteX1137" fmla="*/ 8660091 w 11558743"/>
              <a:gd name="connsiteY1137" fmla="*/ 3500715 h 5031967"/>
              <a:gd name="connsiteX1138" fmla="*/ 8634608 w 11558743"/>
              <a:gd name="connsiteY1138" fmla="*/ 3503415 h 5031967"/>
              <a:gd name="connsiteX1139" fmla="*/ 8551411 w 11558743"/>
              <a:gd name="connsiteY1139" fmla="*/ 3497085 h 5031967"/>
              <a:gd name="connsiteX1140" fmla="*/ 8498088 w 11558743"/>
              <a:gd name="connsiteY1140" fmla="*/ 3509835 h 5031967"/>
              <a:gd name="connsiteX1141" fmla="*/ 8495729 w 11558743"/>
              <a:gd name="connsiteY1141" fmla="*/ 3518598 h 5031967"/>
              <a:gd name="connsiteX1142" fmla="*/ 8460576 w 11558743"/>
              <a:gd name="connsiteY1142" fmla="*/ 3542681 h 5031967"/>
              <a:gd name="connsiteX1143" fmla="*/ 8447157 w 11558743"/>
              <a:gd name="connsiteY1143" fmla="*/ 3553382 h 5031967"/>
              <a:gd name="connsiteX1144" fmla="*/ 8449343 w 11558743"/>
              <a:gd name="connsiteY1144" fmla="*/ 3555158 h 5031967"/>
              <a:gd name="connsiteX1145" fmla="*/ 8450923 w 11558743"/>
              <a:gd name="connsiteY1145" fmla="*/ 3565119 h 5031967"/>
              <a:gd name="connsiteX1146" fmla="*/ 8431913 w 11558743"/>
              <a:gd name="connsiteY1146" fmla="*/ 3571118 h 5031967"/>
              <a:gd name="connsiteX1147" fmla="*/ 8418564 w 11558743"/>
              <a:gd name="connsiteY1147" fmla="*/ 3569477 h 5031967"/>
              <a:gd name="connsiteX1148" fmla="*/ 8415507 w 11558743"/>
              <a:gd name="connsiteY1148" fmla="*/ 3570816 h 5031967"/>
              <a:gd name="connsiteX1149" fmla="*/ 8411348 w 11558743"/>
              <a:gd name="connsiteY1149" fmla="*/ 3578642 h 5031967"/>
              <a:gd name="connsiteX1150" fmla="*/ 8411056 w 11558743"/>
              <a:gd name="connsiteY1150" fmla="*/ 3579194 h 5031967"/>
              <a:gd name="connsiteX1151" fmla="*/ 8419814 w 11558743"/>
              <a:gd name="connsiteY1151" fmla="*/ 3597907 h 5031967"/>
              <a:gd name="connsiteX1152" fmla="*/ 8456227 w 11558743"/>
              <a:gd name="connsiteY1152" fmla="*/ 3606536 h 5031967"/>
              <a:gd name="connsiteX1153" fmla="*/ 8556914 w 11558743"/>
              <a:gd name="connsiteY1153" fmla="*/ 3546452 h 5031967"/>
              <a:gd name="connsiteX1154" fmla="*/ 8561656 w 11558743"/>
              <a:gd name="connsiteY1154" fmla="*/ 3565611 h 5031967"/>
              <a:gd name="connsiteX1155" fmla="*/ 8607271 w 11558743"/>
              <a:gd name="connsiteY1155" fmla="*/ 3601428 h 5031967"/>
              <a:gd name="connsiteX1156" fmla="*/ 8640871 w 11558743"/>
              <a:gd name="connsiteY1156" fmla="*/ 3606743 h 5031967"/>
              <a:gd name="connsiteX1157" fmla="*/ 8642961 w 11558743"/>
              <a:gd name="connsiteY1157" fmla="*/ 3606003 h 5031967"/>
              <a:gd name="connsiteX1158" fmla="*/ 8643936 w 11558743"/>
              <a:gd name="connsiteY1158" fmla="*/ 3606978 h 5031967"/>
              <a:gd name="connsiteX1159" fmla="*/ 8657199 w 11558743"/>
              <a:gd name="connsiteY1159" fmla="*/ 3607730 h 5031967"/>
              <a:gd name="connsiteX1160" fmla="*/ 8664665 w 11558743"/>
              <a:gd name="connsiteY1160" fmla="*/ 3597739 h 5031967"/>
              <a:gd name="connsiteX1161" fmla="*/ 8691957 w 11558743"/>
              <a:gd name="connsiteY1161" fmla="*/ 3582361 h 5031967"/>
              <a:gd name="connsiteX1162" fmla="*/ 8742963 w 11558743"/>
              <a:gd name="connsiteY1162" fmla="*/ 3578552 h 5031967"/>
              <a:gd name="connsiteX1163" fmla="*/ 8768685 w 11558743"/>
              <a:gd name="connsiteY1163" fmla="*/ 3585391 h 5031967"/>
              <a:gd name="connsiteX1164" fmla="*/ 8836852 w 11558743"/>
              <a:gd name="connsiteY1164" fmla="*/ 3586672 h 5031967"/>
              <a:gd name="connsiteX1165" fmla="*/ 8917038 w 11558743"/>
              <a:gd name="connsiteY1165" fmla="*/ 3557985 h 5031967"/>
              <a:gd name="connsiteX1166" fmla="*/ 8925158 w 11558743"/>
              <a:gd name="connsiteY1166" fmla="*/ 3542246 h 5031967"/>
              <a:gd name="connsiteX1167" fmla="*/ 8947989 w 11558743"/>
              <a:gd name="connsiteY1167" fmla="*/ 3518837 h 5031967"/>
              <a:gd name="connsiteX1168" fmla="*/ 8956870 w 11558743"/>
              <a:gd name="connsiteY1168" fmla="*/ 3533307 h 5031967"/>
              <a:gd name="connsiteX1169" fmla="*/ 8989264 w 11558743"/>
              <a:gd name="connsiteY1169" fmla="*/ 3551395 h 5031967"/>
              <a:gd name="connsiteX1170" fmla="*/ 9007836 w 11558743"/>
              <a:gd name="connsiteY1170" fmla="*/ 3527908 h 5031967"/>
              <a:gd name="connsiteX1171" fmla="*/ 8998914 w 11558743"/>
              <a:gd name="connsiteY1171" fmla="*/ 3511848 h 5031967"/>
              <a:gd name="connsiteX1172" fmla="*/ 9000963 w 11558743"/>
              <a:gd name="connsiteY1172" fmla="*/ 3508709 h 5031967"/>
              <a:gd name="connsiteX1173" fmla="*/ 9157470 w 11558743"/>
              <a:gd name="connsiteY1173" fmla="*/ 3551378 h 5031967"/>
              <a:gd name="connsiteX1174" fmla="*/ 9264181 w 11558743"/>
              <a:gd name="connsiteY1174" fmla="*/ 3561327 h 5031967"/>
              <a:gd name="connsiteX1175" fmla="*/ 9291513 w 11558743"/>
              <a:gd name="connsiteY1175" fmla="*/ 3547539 h 5031967"/>
              <a:gd name="connsiteX1176" fmla="*/ 9306184 w 11558743"/>
              <a:gd name="connsiteY1176" fmla="*/ 3538279 h 5031967"/>
              <a:gd name="connsiteX1177" fmla="*/ 9351078 w 11558743"/>
              <a:gd name="connsiteY1177" fmla="*/ 3545479 h 5031967"/>
              <a:gd name="connsiteX1178" fmla="*/ 9490749 w 11558743"/>
              <a:gd name="connsiteY1178" fmla="*/ 3511553 h 5031967"/>
              <a:gd name="connsiteX1179" fmla="*/ 9526201 w 11558743"/>
              <a:gd name="connsiteY1179" fmla="*/ 3482026 h 5031967"/>
              <a:gd name="connsiteX1180" fmla="*/ 9549713 w 11558743"/>
              <a:gd name="connsiteY1180" fmla="*/ 3485645 h 5031967"/>
              <a:gd name="connsiteX1181" fmla="*/ 9531023 w 11558743"/>
              <a:gd name="connsiteY1181" fmla="*/ 3504365 h 5031967"/>
              <a:gd name="connsiteX1182" fmla="*/ 9505821 w 11558743"/>
              <a:gd name="connsiteY1182" fmla="*/ 3518193 h 5031967"/>
              <a:gd name="connsiteX1183" fmla="*/ 9512452 w 11558743"/>
              <a:gd name="connsiteY1183" fmla="*/ 3527852 h 5031967"/>
              <a:gd name="connsiteX1184" fmla="*/ 9525433 w 11558743"/>
              <a:gd name="connsiteY1184" fmla="*/ 3536042 h 5031967"/>
              <a:gd name="connsiteX1185" fmla="*/ 9555337 w 11558743"/>
              <a:gd name="connsiteY1185" fmla="*/ 3539782 h 5031967"/>
              <a:gd name="connsiteX1186" fmla="*/ 9720731 w 11558743"/>
              <a:gd name="connsiteY1186" fmla="*/ 3512695 h 5031967"/>
              <a:gd name="connsiteX1187" fmla="*/ 9767875 w 11558743"/>
              <a:gd name="connsiteY1187" fmla="*/ 3524705 h 5031967"/>
              <a:gd name="connsiteX1188" fmla="*/ 9868677 w 11558743"/>
              <a:gd name="connsiteY1188" fmla="*/ 3553615 h 5031967"/>
              <a:gd name="connsiteX1189" fmla="*/ 9936522 w 11558743"/>
              <a:gd name="connsiteY1189" fmla="*/ 3542175 h 5031967"/>
              <a:gd name="connsiteX1190" fmla="*/ 9964095 w 11558743"/>
              <a:gd name="connsiteY1190" fmla="*/ 3537926 h 5031967"/>
              <a:gd name="connsiteX1191" fmla="*/ 10142230 w 11558743"/>
              <a:gd name="connsiteY1191" fmla="*/ 3509491 h 5031967"/>
              <a:gd name="connsiteX1192" fmla="*/ 10174063 w 11558743"/>
              <a:gd name="connsiteY1192" fmla="*/ 3505321 h 5031967"/>
              <a:gd name="connsiteX1193" fmla="*/ 10212888 w 11558743"/>
              <a:gd name="connsiteY1193" fmla="*/ 3525120 h 5031967"/>
              <a:gd name="connsiteX1194" fmla="*/ 10240660 w 11558743"/>
              <a:gd name="connsiteY1194" fmla="*/ 3528819 h 5031967"/>
              <a:gd name="connsiteX1195" fmla="*/ 10278603 w 11558743"/>
              <a:gd name="connsiteY1195" fmla="*/ 3513641 h 5031967"/>
              <a:gd name="connsiteX1196" fmla="*/ 10334309 w 11558743"/>
              <a:gd name="connsiteY1196" fmla="*/ 3527400 h 5031967"/>
              <a:gd name="connsiteX1197" fmla="*/ 10353962 w 11558743"/>
              <a:gd name="connsiteY1197" fmla="*/ 3546840 h 5031967"/>
              <a:gd name="connsiteX1198" fmla="*/ 10366823 w 11558743"/>
              <a:gd name="connsiteY1198" fmla="*/ 3550259 h 5031967"/>
              <a:gd name="connsiteX1199" fmla="*/ 10366542 w 11558743"/>
              <a:gd name="connsiteY1199" fmla="*/ 3539131 h 5031967"/>
              <a:gd name="connsiteX1200" fmla="*/ 10359952 w 11558743"/>
              <a:gd name="connsiteY1200" fmla="*/ 3531061 h 5031967"/>
              <a:gd name="connsiteX1201" fmla="*/ 10361600 w 11558743"/>
              <a:gd name="connsiteY1201" fmla="*/ 3512023 h 5031967"/>
              <a:gd name="connsiteX1202" fmla="*/ 10391543 w 11558743"/>
              <a:gd name="connsiteY1202" fmla="*/ 3517352 h 5031967"/>
              <a:gd name="connsiteX1203" fmla="*/ 10402635 w 11558743"/>
              <a:gd name="connsiteY1203" fmla="*/ 3535041 h 5031967"/>
              <a:gd name="connsiteX1204" fmla="*/ 10430448 w 11558743"/>
              <a:gd name="connsiteY1204" fmla="*/ 3540331 h 5031967"/>
              <a:gd name="connsiteX1205" fmla="*/ 10432219 w 11558743"/>
              <a:gd name="connsiteY1205" fmla="*/ 3526062 h 5031967"/>
              <a:gd name="connsiteX1206" fmla="*/ 10432098 w 11558743"/>
              <a:gd name="connsiteY1206" fmla="*/ 3521292 h 5031967"/>
              <a:gd name="connsiteX1207" fmla="*/ 10473901 w 11558743"/>
              <a:gd name="connsiteY1207" fmla="*/ 3490295 h 5031967"/>
              <a:gd name="connsiteX1208" fmla="*/ 10565498 w 11558743"/>
              <a:gd name="connsiteY1208" fmla="*/ 3492015 h 5031967"/>
              <a:gd name="connsiteX1209" fmla="*/ 10615175 w 11558743"/>
              <a:gd name="connsiteY1209" fmla="*/ 3519964 h 5031967"/>
              <a:gd name="connsiteX1210" fmla="*/ 10626105 w 11558743"/>
              <a:gd name="connsiteY1210" fmla="*/ 3531293 h 5031967"/>
              <a:gd name="connsiteX1211" fmla="*/ 10647046 w 11558743"/>
              <a:gd name="connsiteY1211" fmla="*/ 3517384 h 5031967"/>
              <a:gd name="connsiteX1212" fmla="*/ 10623055 w 11558743"/>
              <a:gd name="connsiteY1212" fmla="*/ 3494686 h 5031967"/>
              <a:gd name="connsiteX1213" fmla="*/ 10640015 w 11558743"/>
              <a:gd name="connsiteY1213" fmla="*/ 3491826 h 5031967"/>
              <a:gd name="connsiteX1214" fmla="*/ 10674941 w 11558743"/>
              <a:gd name="connsiteY1214" fmla="*/ 3525854 h 5031967"/>
              <a:gd name="connsiteX1215" fmla="*/ 10677151 w 11558743"/>
              <a:gd name="connsiteY1215" fmla="*/ 3529075 h 5031967"/>
              <a:gd name="connsiteX1216" fmla="*/ 10669353 w 11558743"/>
              <a:gd name="connsiteY1216" fmla="*/ 3557532 h 5031967"/>
              <a:gd name="connsiteX1217" fmla="*/ 10561313 w 11558743"/>
              <a:gd name="connsiteY1217" fmla="*/ 3579339 h 5031967"/>
              <a:gd name="connsiteX1218" fmla="*/ 10530081 w 11558743"/>
              <a:gd name="connsiteY1218" fmla="*/ 3607357 h 5031967"/>
              <a:gd name="connsiteX1219" fmla="*/ 10526261 w 11558743"/>
              <a:gd name="connsiteY1219" fmla="*/ 3624766 h 5031967"/>
              <a:gd name="connsiteX1220" fmla="*/ 10535263 w 11558743"/>
              <a:gd name="connsiteY1220" fmla="*/ 3644004 h 5031967"/>
              <a:gd name="connsiteX1221" fmla="*/ 10556405 w 11558743"/>
              <a:gd name="connsiteY1221" fmla="*/ 3638046 h 5031967"/>
              <a:gd name="connsiteX1222" fmla="*/ 10600658 w 11558743"/>
              <a:gd name="connsiteY1222" fmla="*/ 3619807 h 5031967"/>
              <a:gd name="connsiteX1223" fmla="*/ 10658254 w 11558743"/>
              <a:gd name="connsiteY1223" fmla="*/ 3624067 h 5031967"/>
              <a:gd name="connsiteX1224" fmla="*/ 10769024 w 11558743"/>
              <a:gd name="connsiteY1224" fmla="*/ 3626148 h 5031967"/>
              <a:gd name="connsiteX1225" fmla="*/ 10781524 w 11558743"/>
              <a:gd name="connsiteY1225" fmla="*/ 3615259 h 5031967"/>
              <a:gd name="connsiteX1226" fmla="*/ 10794186 w 11558743"/>
              <a:gd name="connsiteY1226" fmla="*/ 3610730 h 5031967"/>
              <a:gd name="connsiteX1227" fmla="*/ 10841011 w 11558743"/>
              <a:gd name="connsiteY1227" fmla="*/ 3610020 h 5031967"/>
              <a:gd name="connsiteX1228" fmla="*/ 10895914 w 11558743"/>
              <a:gd name="connsiteY1228" fmla="*/ 3591982 h 5031967"/>
              <a:gd name="connsiteX1229" fmla="*/ 10908455 w 11558743"/>
              <a:gd name="connsiteY1229" fmla="*/ 3582683 h 5031967"/>
              <a:gd name="connsiteX1230" fmla="*/ 10920836 w 11558743"/>
              <a:gd name="connsiteY1230" fmla="*/ 3567024 h 5031967"/>
              <a:gd name="connsiteX1231" fmla="*/ 10952990 w 11558743"/>
              <a:gd name="connsiteY1231" fmla="*/ 3575574 h 5031967"/>
              <a:gd name="connsiteX1232" fmla="*/ 10975533 w 11558743"/>
              <a:gd name="connsiteY1232" fmla="*/ 3625260 h 5031967"/>
              <a:gd name="connsiteX1233" fmla="*/ 10946191 w 11558743"/>
              <a:gd name="connsiteY1233" fmla="*/ 3643779 h 5031967"/>
              <a:gd name="connsiteX1234" fmla="*/ 10923442 w 11558743"/>
              <a:gd name="connsiteY1234" fmla="*/ 3670367 h 5031967"/>
              <a:gd name="connsiteX1235" fmla="*/ 10905717 w 11558743"/>
              <a:gd name="connsiteY1235" fmla="*/ 3643018 h 5031967"/>
              <a:gd name="connsiteX1236" fmla="*/ 10877704 w 11558743"/>
              <a:gd name="connsiteY1236" fmla="*/ 3629780 h 5031967"/>
              <a:gd name="connsiteX1237" fmla="*/ 10850534 w 11558743"/>
              <a:gd name="connsiteY1237" fmla="*/ 3649928 h 5031967"/>
              <a:gd name="connsiteX1238" fmla="*/ 10842533 w 11558743"/>
              <a:gd name="connsiteY1238" fmla="*/ 3670436 h 5031967"/>
              <a:gd name="connsiteX1239" fmla="*/ 10795548 w 11558743"/>
              <a:gd name="connsiteY1239" fmla="*/ 3664786 h 5031967"/>
              <a:gd name="connsiteX1240" fmla="*/ 10741527 w 11558743"/>
              <a:gd name="connsiteY1240" fmla="*/ 3717803 h 5031967"/>
              <a:gd name="connsiteX1241" fmla="*/ 10608244 w 11558743"/>
              <a:gd name="connsiteY1241" fmla="*/ 3751848 h 5031967"/>
              <a:gd name="connsiteX1242" fmla="*/ 10432280 w 11558743"/>
              <a:gd name="connsiteY1242" fmla="*/ 3781915 h 5031967"/>
              <a:gd name="connsiteX1243" fmla="*/ 10417529 w 11558743"/>
              <a:gd name="connsiteY1243" fmla="*/ 3787993 h 5031967"/>
              <a:gd name="connsiteX1244" fmla="*/ 10426530 w 11558743"/>
              <a:gd name="connsiteY1244" fmla="*/ 3807233 h 5031967"/>
              <a:gd name="connsiteX1245" fmla="*/ 10454824 w 11558743"/>
              <a:gd name="connsiteY1245" fmla="*/ 3831601 h 5031967"/>
              <a:gd name="connsiteX1246" fmla="*/ 10465635 w 11558743"/>
              <a:gd name="connsiteY1246" fmla="*/ 3838161 h 5031967"/>
              <a:gd name="connsiteX1247" fmla="*/ 10480388 w 11558743"/>
              <a:gd name="connsiteY1247" fmla="*/ 3832082 h 5031967"/>
              <a:gd name="connsiteX1248" fmla="*/ 10490476 w 11558743"/>
              <a:gd name="connsiteY1248" fmla="*/ 3810023 h 5031967"/>
              <a:gd name="connsiteX1249" fmla="*/ 10520660 w 11558743"/>
              <a:gd name="connsiteY1249" fmla="*/ 3824893 h 5031967"/>
              <a:gd name="connsiteX1250" fmla="*/ 10538022 w 11558743"/>
              <a:gd name="connsiteY1250" fmla="*/ 3837932 h 5031967"/>
              <a:gd name="connsiteX1251" fmla="*/ 10574275 w 11558743"/>
              <a:gd name="connsiteY1251" fmla="*/ 3840202 h 5031967"/>
              <a:gd name="connsiteX1252" fmla="*/ 10642242 w 11558743"/>
              <a:gd name="connsiteY1252" fmla="*/ 3833534 h 5031967"/>
              <a:gd name="connsiteX1253" fmla="*/ 10693246 w 11558743"/>
              <a:gd name="connsiteY1253" fmla="*/ 3829724 h 5031967"/>
              <a:gd name="connsiteX1254" fmla="*/ 10716960 w 11558743"/>
              <a:gd name="connsiteY1254" fmla="*/ 3841293 h 5031967"/>
              <a:gd name="connsiteX1255" fmla="*/ 10725960 w 11558743"/>
              <a:gd name="connsiteY1255" fmla="*/ 3860532 h 5031967"/>
              <a:gd name="connsiteX1256" fmla="*/ 10761733 w 11558743"/>
              <a:gd name="connsiteY1256" fmla="*/ 3843724 h 5031967"/>
              <a:gd name="connsiteX1257" fmla="*/ 10765273 w 11558743"/>
              <a:gd name="connsiteY1257" fmla="*/ 3815186 h 5031967"/>
              <a:gd name="connsiteX1258" fmla="*/ 10838340 w 11558743"/>
              <a:gd name="connsiteY1258" fmla="*/ 3841985 h 5031967"/>
              <a:gd name="connsiteX1259" fmla="*/ 10891555 w 11558743"/>
              <a:gd name="connsiteY1259" fmla="*/ 3841395 h 5031967"/>
              <a:gd name="connsiteX1260" fmla="*/ 10982472 w 11558743"/>
              <a:gd name="connsiteY1260" fmla="*/ 3816087 h 5031967"/>
              <a:gd name="connsiteX1261" fmla="*/ 11012377 w 11558743"/>
              <a:gd name="connsiteY1261" fmla="*/ 3819828 h 5031967"/>
              <a:gd name="connsiteX1262" fmla="*/ 11114826 w 11558743"/>
              <a:gd name="connsiteY1262" fmla="*/ 3829698 h 5031967"/>
              <a:gd name="connsiteX1263" fmla="*/ 11150759 w 11558743"/>
              <a:gd name="connsiteY1263" fmla="*/ 3819248 h 5031967"/>
              <a:gd name="connsiteX1264" fmla="*/ 11212094 w 11558743"/>
              <a:gd name="connsiteY1264" fmla="*/ 3802920 h 5031967"/>
              <a:gd name="connsiteX1265" fmla="*/ 11233555 w 11558743"/>
              <a:gd name="connsiteY1265" fmla="*/ 3809681 h 5031967"/>
              <a:gd name="connsiteX1266" fmla="*/ 11238176 w 11558743"/>
              <a:gd name="connsiteY1266" fmla="*/ 3824069 h 5031967"/>
              <a:gd name="connsiteX1267" fmla="*/ 11242679 w 11558743"/>
              <a:gd name="connsiteY1267" fmla="*/ 3833689 h 5031967"/>
              <a:gd name="connsiteX1268" fmla="*/ 11289423 w 11558743"/>
              <a:gd name="connsiteY1268" fmla="*/ 3829800 h 5031967"/>
              <a:gd name="connsiteX1269" fmla="*/ 11299633 w 11558743"/>
              <a:gd name="connsiteY1269" fmla="*/ 3812511 h 5031967"/>
              <a:gd name="connsiteX1270" fmla="*/ 11343605 w 11558743"/>
              <a:gd name="connsiteY1270" fmla="*/ 3783144 h 5031967"/>
              <a:gd name="connsiteX1271" fmla="*/ 11352367 w 11558743"/>
              <a:gd name="connsiteY1271" fmla="*/ 3792843 h 5031967"/>
              <a:gd name="connsiteX1272" fmla="*/ 11369969 w 11558743"/>
              <a:gd name="connsiteY1272" fmla="*/ 3815422 h 5031967"/>
              <a:gd name="connsiteX1273" fmla="*/ 11412533 w 11558743"/>
              <a:gd name="connsiteY1273" fmla="*/ 3814632 h 5031967"/>
              <a:gd name="connsiteX1274" fmla="*/ 11457104 w 11558743"/>
              <a:gd name="connsiteY1274" fmla="*/ 3809113 h 5031967"/>
              <a:gd name="connsiteX1275" fmla="*/ 11476560 w 11558743"/>
              <a:gd name="connsiteY1275" fmla="*/ 3820602 h 5031967"/>
              <a:gd name="connsiteX1276" fmla="*/ 11498100 w 11558743"/>
              <a:gd name="connsiteY1276" fmla="*/ 3830542 h 5031967"/>
              <a:gd name="connsiteX1277" fmla="*/ 11512933 w 11558743"/>
              <a:gd name="connsiteY1277" fmla="*/ 3827642 h 5031967"/>
              <a:gd name="connsiteX1278" fmla="*/ 11534276 w 11558743"/>
              <a:gd name="connsiteY1278" fmla="*/ 3829632 h 5031967"/>
              <a:gd name="connsiteX1279" fmla="*/ 11528205 w 11558743"/>
              <a:gd name="connsiteY1279" fmla="*/ 3842231 h 5031967"/>
              <a:gd name="connsiteX1280" fmla="*/ 11556500 w 11558743"/>
              <a:gd name="connsiteY1280" fmla="*/ 3866601 h 5031967"/>
              <a:gd name="connsiteX1281" fmla="*/ 11558743 w 11558743"/>
              <a:gd name="connsiteY1281" fmla="*/ 3955634 h 5031967"/>
              <a:gd name="connsiteX1282" fmla="*/ 11524221 w 11558743"/>
              <a:gd name="connsiteY1282" fmla="*/ 3937505 h 5031967"/>
              <a:gd name="connsiteX1283" fmla="*/ 11440540 w 11558743"/>
              <a:gd name="connsiteY1283" fmla="*/ 3912096 h 5031967"/>
              <a:gd name="connsiteX1284" fmla="*/ 11387526 w 11558743"/>
              <a:gd name="connsiteY1284" fmla="*/ 3920634 h 5031967"/>
              <a:gd name="connsiteX1285" fmla="*/ 11366345 w 11558743"/>
              <a:gd name="connsiteY1285" fmla="*/ 3925004 h 5031967"/>
              <a:gd name="connsiteX1286" fmla="*/ 11377316 w 11558743"/>
              <a:gd name="connsiteY1286" fmla="*/ 3937923 h 5031967"/>
              <a:gd name="connsiteX1287" fmla="*/ 11390296 w 11558743"/>
              <a:gd name="connsiteY1287" fmla="*/ 3946113 h 5031967"/>
              <a:gd name="connsiteX1288" fmla="*/ 11405609 w 11558743"/>
              <a:gd name="connsiteY1288" fmla="*/ 3962292 h 5031967"/>
              <a:gd name="connsiteX1289" fmla="*/ 11380247 w 11558743"/>
              <a:gd name="connsiteY1289" fmla="*/ 3969761 h 5031967"/>
              <a:gd name="connsiteX1290" fmla="*/ 11335512 w 11558743"/>
              <a:gd name="connsiteY1290" fmla="*/ 3968921 h 5031967"/>
              <a:gd name="connsiteX1291" fmla="*/ 11253037 w 11558743"/>
              <a:gd name="connsiteY1291" fmla="*/ 3991208 h 5031967"/>
              <a:gd name="connsiteX1292" fmla="*/ 11240256 w 11558743"/>
              <a:gd name="connsiteY1292" fmla="*/ 3990969 h 5031967"/>
              <a:gd name="connsiteX1293" fmla="*/ 11225263 w 11558743"/>
              <a:gd name="connsiteY1293" fmla="*/ 3987509 h 5031967"/>
              <a:gd name="connsiteX1294" fmla="*/ 11212523 w 11558743"/>
              <a:gd name="connsiteY1294" fmla="*/ 3988859 h 5031967"/>
              <a:gd name="connsiteX1295" fmla="*/ 11219112 w 11558743"/>
              <a:gd name="connsiteY1295" fmla="*/ 3996928 h 5031967"/>
              <a:gd name="connsiteX1296" fmla="*/ 11236596 w 11558743"/>
              <a:gd name="connsiteY1296" fmla="*/ 4014737 h 5031967"/>
              <a:gd name="connsiteX1297" fmla="*/ 11236996 w 11558743"/>
              <a:gd name="connsiteY1297" fmla="*/ 4030636 h 5031967"/>
              <a:gd name="connsiteX1298" fmla="*/ 11215693 w 11558743"/>
              <a:gd name="connsiteY1298" fmla="*/ 4030235 h 5031967"/>
              <a:gd name="connsiteX1299" fmla="*/ 11200583 w 11558743"/>
              <a:gd name="connsiteY1299" fmla="*/ 4022006 h 5031967"/>
              <a:gd name="connsiteX1300" fmla="*/ 11153558 w 11558743"/>
              <a:gd name="connsiteY1300" fmla="*/ 4014766 h 5031967"/>
              <a:gd name="connsiteX1301" fmla="*/ 11091783 w 11558743"/>
              <a:gd name="connsiteY1301" fmla="*/ 4013605 h 5031967"/>
              <a:gd name="connsiteX1302" fmla="*/ 11064128 w 11558743"/>
              <a:gd name="connsiteY1302" fmla="*/ 4014676 h 5031967"/>
              <a:gd name="connsiteX1303" fmla="*/ 11073171 w 11558743"/>
              <a:gd name="connsiteY1303" fmla="*/ 4035505 h 5031967"/>
              <a:gd name="connsiteX1304" fmla="*/ 11084063 w 11558743"/>
              <a:gd name="connsiteY1304" fmla="*/ 4045244 h 5031967"/>
              <a:gd name="connsiteX1305" fmla="*/ 11077993 w 11558743"/>
              <a:gd name="connsiteY1305" fmla="*/ 4057842 h 5031967"/>
              <a:gd name="connsiteX1306" fmla="*/ 10966935 w 11558743"/>
              <a:gd name="connsiteY1306" fmla="*/ 4128856 h 5031967"/>
              <a:gd name="connsiteX1307" fmla="*/ 10965125 w 11558743"/>
              <a:gd name="connsiteY1307" fmla="*/ 4141536 h 5031967"/>
              <a:gd name="connsiteX1308" fmla="*/ 10939925 w 11558743"/>
              <a:gd name="connsiteY1308" fmla="*/ 4155365 h 5031967"/>
              <a:gd name="connsiteX1309" fmla="*/ 10804233 w 11558743"/>
              <a:gd name="connsiteY1309" fmla="*/ 4178242 h 5031967"/>
              <a:gd name="connsiteX1310" fmla="*/ 10713235 w 11558743"/>
              <a:gd name="connsiteY1310" fmla="*/ 4200369 h 5031967"/>
              <a:gd name="connsiteX1311" fmla="*/ 10677463 w 11558743"/>
              <a:gd name="connsiteY1311" fmla="*/ 4217177 h 5031967"/>
              <a:gd name="connsiteX1312" fmla="*/ 10647880 w 11558743"/>
              <a:gd name="connsiteY1312" fmla="*/ 4226156 h 5031967"/>
              <a:gd name="connsiteX1313" fmla="*/ 10537431 w 11558743"/>
              <a:gd name="connsiteY1313" fmla="*/ 4236795 h 5031967"/>
              <a:gd name="connsiteX1314" fmla="*/ 10412350 w 11558743"/>
              <a:gd name="connsiteY1314" fmla="*/ 4258282 h 5031967"/>
              <a:gd name="connsiteX1315" fmla="*/ 10380797 w 11558743"/>
              <a:gd name="connsiteY1315" fmla="*/ 4273580 h 5031967"/>
              <a:gd name="connsiteX1316" fmla="*/ 10310862 w 11558743"/>
              <a:gd name="connsiteY1316" fmla="*/ 4286568 h 5031967"/>
              <a:gd name="connsiteX1317" fmla="*/ 10259777 w 11558743"/>
              <a:gd name="connsiteY1317" fmla="*/ 4287197 h 5031967"/>
              <a:gd name="connsiteX1318" fmla="*/ 10100813 w 11558743"/>
              <a:gd name="connsiteY1318" fmla="*/ 4315995 h 5031967"/>
              <a:gd name="connsiteX1319" fmla="*/ 10051777 w 11558743"/>
              <a:gd name="connsiteY1319" fmla="*/ 4313485 h 5031967"/>
              <a:gd name="connsiteX1320" fmla="*/ 10026336 w 11558743"/>
              <a:gd name="connsiteY1320" fmla="*/ 4317773 h 5031967"/>
              <a:gd name="connsiteX1321" fmla="*/ 9956521 w 11558743"/>
              <a:gd name="connsiteY1321" fmla="*/ 4335532 h 5031967"/>
              <a:gd name="connsiteX1322" fmla="*/ 9858731 w 11558743"/>
              <a:gd name="connsiteY1322" fmla="*/ 4341641 h 5031967"/>
              <a:gd name="connsiteX1323" fmla="*/ 9799086 w 11558743"/>
              <a:gd name="connsiteY1323" fmla="*/ 4340521 h 5031967"/>
              <a:gd name="connsiteX1324" fmla="*/ 9716209 w 11558743"/>
              <a:gd name="connsiteY1324" fmla="*/ 4346910 h 5031967"/>
              <a:gd name="connsiteX1325" fmla="*/ 9516932 w 11558743"/>
              <a:gd name="connsiteY1325" fmla="*/ 4381304 h 5031967"/>
              <a:gd name="connsiteX1326" fmla="*/ 9325774 w 11558743"/>
              <a:gd name="connsiteY1326" fmla="*/ 4399961 h 5031967"/>
              <a:gd name="connsiteX1327" fmla="*/ 8727101 w 11558743"/>
              <a:gd name="connsiteY1327" fmla="*/ 4469761 h 5031967"/>
              <a:gd name="connsiteX1328" fmla="*/ 8481624 w 11558743"/>
              <a:gd name="connsiteY1328" fmla="*/ 4487397 h 5031967"/>
              <a:gd name="connsiteX1329" fmla="*/ 8375724 w 11558743"/>
              <a:gd name="connsiteY1329" fmla="*/ 4492945 h 5031967"/>
              <a:gd name="connsiteX1330" fmla="*/ 8375948 w 11558743"/>
              <a:gd name="connsiteY1330" fmla="*/ 4493212 h 5031967"/>
              <a:gd name="connsiteX1331" fmla="*/ 8375131 w 11558743"/>
              <a:gd name="connsiteY1331" fmla="*/ 4504378 h 5031967"/>
              <a:gd name="connsiteX1332" fmla="*/ 8360121 w 11558743"/>
              <a:gd name="connsiteY1332" fmla="*/ 4503277 h 5031967"/>
              <a:gd name="connsiteX1333" fmla="*/ 8350025 w 11558743"/>
              <a:gd name="connsiteY1333" fmla="*/ 4496924 h 5031967"/>
              <a:gd name="connsiteX1334" fmla="*/ 8346412 w 11558743"/>
              <a:gd name="connsiteY1334" fmla="*/ 4494481 h 5031967"/>
              <a:gd name="connsiteX1335" fmla="*/ 8258362 w 11558743"/>
              <a:gd name="connsiteY1335" fmla="*/ 4499094 h 5031967"/>
              <a:gd name="connsiteX1336" fmla="*/ 8259151 w 11558743"/>
              <a:gd name="connsiteY1336" fmla="*/ 4501484 h 5031967"/>
              <a:gd name="connsiteX1337" fmla="*/ 8266163 w 11558743"/>
              <a:gd name="connsiteY1337" fmla="*/ 4508733 h 5031967"/>
              <a:gd name="connsiteX1338" fmla="*/ 8261007 w 11558743"/>
              <a:gd name="connsiteY1338" fmla="*/ 4517336 h 5031967"/>
              <a:gd name="connsiteX1339" fmla="*/ 8211961 w 11558743"/>
              <a:gd name="connsiteY1339" fmla="*/ 4532822 h 5031967"/>
              <a:gd name="connsiteX1340" fmla="*/ 8186908 w 11558743"/>
              <a:gd name="connsiteY1340" fmla="*/ 4554784 h 5031967"/>
              <a:gd name="connsiteX1341" fmla="*/ 8271393 w 11558743"/>
              <a:gd name="connsiteY1341" fmla="*/ 4551781 h 5031967"/>
              <a:gd name="connsiteX1342" fmla="*/ 8458490 w 11558743"/>
              <a:gd name="connsiteY1342" fmla="*/ 4540993 h 5031967"/>
              <a:gd name="connsiteX1343" fmla="*/ 8581881 w 11558743"/>
              <a:gd name="connsiteY1343" fmla="*/ 4536954 h 5031967"/>
              <a:gd name="connsiteX1344" fmla="*/ 8713473 w 11558743"/>
              <a:gd name="connsiteY1344" fmla="*/ 4520357 h 5031967"/>
              <a:gd name="connsiteX1345" fmla="*/ 8775129 w 11558743"/>
              <a:gd name="connsiteY1345" fmla="*/ 4516749 h 5031967"/>
              <a:gd name="connsiteX1346" fmla="*/ 8932723 w 11558743"/>
              <a:gd name="connsiteY1346" fmla="*/ 4518119 h 5031967"/>
              <a:gd name="connsiteX1347" fmla="*/ 9142692 w 11558743"/>
              <a:gd name="connsiteY1347" fmla="*/ 4485514 h 5031967"/>
              <a:gd name="connsiteX1348" fmla="*/ 9323358 w 11558743"/>
              <a:gd name="connsiteY1348" fmla="*/ 4473017 h 5031967"/>
              <a:gd name="connsiteX1349" fmla="*/ 9605793 w 11558743"/>
              <a:gd name="connsiteY1349" fmla="*/ 4443361 h 5031967"/>
              <a:gd name="connsiteX1350" fmla="*/ 9642407 w 11558743"/>
              <a:gd name="connsiteY1350" fmla="*/ 4459941 h 5031967"/>
              <a:gd name="connsiteX1351" fmla="*/ 9644576 w 11558743"/>
              <a:gd name="connsiteY1351" fmla="*/ 4461571 h 5031967"/>
              <a:gd name="connsiteX1352" fmla="*/ 9718006 w 11558743"/>
              <a:gd name="connsiteY1352" fmla="*/ 4502678 h 5031967"/>
              <a:gd name="connsiteX1353" fmla="*/ 9766961 w 11558743"/>
              <a:gd name="connsiteY1353" fmla="*/ 4502009 h 5031967"/>
              <a:gd name="connsiteX1354" fmla="*/ 9798433 w 11558743"/>
              <a:gd name="connsiteY1354" fmla="*/ 4483531 h 5031967"/>
              <a:gd name="connsiteX1355" fmla="*/ 9822267 w 11558743"/>
              <a:gd name="connsiteY1355" fmla="*/ 4499869 h 5031967"/>
              <a:gd name="connsiteX1356" fmla="*/ 9864751 w 11558743"/>
              <a:gd name="connsiteY1356" fmla="*/ 4495901 h 5031967"/>
              <a:gd name="connsiteX1357" fmla="*/ 9907033 w 11558743"/>
              <a:gd name="connsiteY1357" fmla="*/ 4483981 h 5031967"/>
              <a:gd name="connsiteX1358" fmla="*/ 9924075 w 11558743"/>
              <a:gd name="connsiteY1358" fmla="*/ 4484302 h 5031967"/>
              <a:gd name="connsiteX1359" fmla="*/ 10113102 w 11558743"/>
              <a:gd name="connsiteY1359" fmla="*/ 4465605 h 5031967"/>
              <a:gd name="connsiteX1360" fmla="*/ 10151004 w 11558743"/>
              <a:gd name="connsiteY1360" fmla="*/ 4448836 h 5031967"/>
              <a:gd name="connsiteX1361" fmla="*/ 10159365 w 11558743"/>
              <a:gd name="connsiteY1361" fmla="*/ 4442638 h 5031967"/>
              <a:gd name="connsiteX1362" fmla="*/ 10240073 w 11558743"/>
              <a:gd name="connsiteY1362" fmla="*/ 4434618 h 5031967"/>
              <a:gd name="connsiteX1363" fmla="*/ 10278294 w 11558743"/>
              <a:gd name="connsiteY1363" fmla="*/ 4430569 h 5031967"/>
              <a:gd name="connsiteX1364" fmla="*/ 10291397 w 11558743"/>
              <a:gd name="connsiteY1364" fmla="*/ 4443528 h 5031967"/>
              <a:gd name="connsiteX1365" fmla="*/ 10291878 w 11558743"/>
              <a:gd name="connsiteY1365" fmla="*/ 4462607 h 5031967"/>
              <a:gd name="connsiteX1366" fmla="*/ 10315190 w 11558743"/>
              <a:gd name="connsiteY1366" fmla="*/ 4458277 h 5031967"/>
              <a:gd name="connsiteX1367" fmla="*/ 10349234 w 11558743"/>
              <a:gd name="connsiteY1367" fmla="*/ 4457328 h 5031967"/>
              <a:gd name="connsiteX1368" fmla="*/ 10559121 w 11558743"/>
              <a:gd name="connsiteY1368" fmla="*/ 4421543 h 5031967"/>
              <a:gd name="connsiteX1369" fmla="*/ 10595254 w 11558743"/>
              <a:gd name="connsiteY1369" fmla="*/ 4419042 h 5031967"/>
              <a:gd name="connsiteX1370" fmla="*/ 10687053 w 11558743"/>
              <a:gd name="connsiteY1370" fmla="*/ 4428713 h 5031967"/>
              <a:gd name="connsiteX1371" fmla="*/ 10797222 w 11558743"/>
              <a:gd name="connsiteY1371" fmla="*/ 4406946 h 5031967"/>
              <a:gd name="connsiteX1372" fmla="*/ 10850718 w 11558743"/>
              <a:gd name="connsiteY1372" fmla="*/ 4417485 h 5031967"/>
              <a:gd name="connsiteX1373" fmla="*/ 10903853 w 11558743"/>
              <a:gd name="connsiteY1373" fmla="*/ 4413716 h 5031967"/>
              <a:gd name="connsiteX1374" fmla="*/ 10952406 w 11558743"/>
              <a:gd name="connsiteY1374" fmla="*/ 4397147 h 5031967"/>
              <a:gd name="connsiteX1375" fmla="*/ 11005181 w 11558743"/>
              <a:gd name="connsiteY1375" fmla="*/ 4379070 h 5031967"/>
              <a:gd name="connsiteX1376" fmla="*/ 11060928 w 11558743"/>
              <a:gd name="connsiteY1376" fmla="*/ 4394419 h 5031967"/>
              <a:gd name="connsiteX1377" fmla="*/ 11061528 w 11558743"/>
              <a:gd name="connsiteY1377" fmla="*/ 4418269 h 5031967"/>
              <a:gd name="connsiteX1378" fmla="*/ 11027766 w 11558743"/>
              <a:gd name="connsiteY1378" fmla="*/ 4430347 h 5031967"/>
              <a:gd name="connsiteX1379" fmla="*/ 10949429 w 11558743"/>
              <a:gd name="connsiteY1379" fmla="*/ 4447945 h 5031967"/>
              <a:gd name="connsiteX1380" fmla="*/ 10943239 w 11558743"/>
              <a:gd name="connsiteY1380" fmla="*/ 4455774 h 5031967"/>
              <a:gd name="connsiteX1381" fmla="*/ 10946451 w 11558743"/>
              <a:gd name="connsiteY1381" fmla="*/ 4498741 h 5031967"/>
              <a:gd name="connsiteX1382" fmla="*/ 10944400 w 11558743"/>
              <a:gd name="connsiteY1382" fmla="*/ 4501881 h 5031967"/>
              <a:gd name="connsiteX1383" fmla="*/ 10903487 w 11558743"/>
              <a:gd name="connsiteY1383" fmla="*/ 4483632 h 5031967"/>
              <a:gd name="connsiteX1384" fmla="*/ 10871733 w 11558743"/>
              <a:gd name="connsiteY1384" fmla="*/ 4490981 h 5031967"/>
              <a:gd name="connsiteX1385" fmla="*/ 10852882 w 11558743"/>
              <a:gd name="connsiteY1385" fmla="*/ 4503340 h 5031967"/>
              <a:gd name="connsiteX1386" fmla="*/ 10825350 w 11558743"/>
              <a:gd name="connsiteY1386" fmla="*/ 4509179 h 5031967"/>
              <a:gd name="connsiteX1387" fmla="*/ 10789016 w 11558743"/>
              <a:gd name="connsiteY1387" fmla="*/ 4503730 h 5031967"/>
              <a:gd name="connsiteX1388" fmla="*/ 10761324 w 11558743"/>
              <a:gd name="connsiteY1388" fmla="*/ 4503209 h 5031967"/>
              <a:gd name="connsiteX1389" fmla="*/ 10716629 w 11558743"/>
              <a:gd name="connsiteY1389" fmla="*/ 4503958 h 5031967"/>
              <a:gd name="connsiteX1390" fmla="*/ 10680897 w 11558743"/>
              <a:gd name="connsiteY1390" fmla="*/ 4522357 h 5031967"/>
              <a:gd name="connsiteX1391" fmla="*/ 10662326 w 11558743"/>
              <a:gd name="connsiteY1391" fmla="*/ 4545845 h 5031967"/>
              <a:gd name="connsiteX1392" fmla="*/ 10592230 w 11558743"/>
              <a:gd name="connsiteY1392" fmla="*/ 4552474 h 5031967"/>
              <a:gd name="connsiteX1393" fmla="*/ 10401355 w 11558743"/>
              <a:gd name="connsiteY1393" fmla="*/ 4582260 h 5031967"/>
              <a:gd name="connsiteX1394" fmla="*/ 10378643 w 11558743"/>
              <a:gd name="connsiteY1394" fmla="*/ 4610438 h 5031967"/>
              <a:gd name="connsiteX1395" fmla="*/ 10385595 w 11558743"/>
              <a:gd name="connsiteY1395" fmla="*/ 4632816 h 5031967"/>
              <a:gd name="connsiteX1396" fmla="*/ 10361842 w 11558743"/>
              <a:gd name="connsiteY1396" fmla="*/ 4619657 h 5031967"/>
              <a:gd name="connsiteX1397" fmla="*/ 10203686 w 11558743"/>
              <a:gd name="connsiteY1397" fmla="*/ 4596027 h 5031967"/>
              <a:gd name="connsiteX1398" fmla="*/ 10150431 w 11558743"/>
              <a:gd name="connsiteY1398" fmla="*/ 4595027 h 5031967"/>
              <a:gd name="connsiteX1399" fmla="*/ 10133429 w 11558743"/>
              <a:gd name="connsiteY1399" fmla="*/ 4596296 h 5031967"/>
              <a:gd name="connsiteX1400" fmla="*/ 10135841 w 11558743"/>
              <a:gd name="connsiteY1400" fmla="*/ 4607466 h 5031967"/>
              <a:gd name="connsiteX1401" fmla="*/ 10127680 w 11558743"/>
              <a:gd name="connsiteY1401" fmla="*/ 4621614 h 5031967"/>
              <a:gd name="connsiteX1402" fmla="*/ 10108628 w 11558743"/>
              <a:gd name="connsiteY1402" fmla="*/ 4626024 h 5031967"/>
              <a:gd name="connsiteX1403" fmla="*/ 10096366 w 11558743"/>
              <a:gd name="connsiteY1403" fmla="*/ 4646453 h 5031967"/>
              <a:gd name="connsiteX1404" fmla="*/ 10098900 w 11558743"/>
              <a:gd name="connsiteY1404" fmla="*/ 4662392 h 5031967"/>
              <a:gd name="connsiteX1405" fmla="*/ 10075506 w 11558743"/>
              <a:gd name="connsiteY1405" fmla="*/ 4663541 h 5031967"/>
              <a:gd name="connsiteX1406" fmla="*/ 10008990 w 11558743"/>
              <a:gd name="connsiteY1406" fmla="*/ 4643222 h 5031967"/>
              <a:gd name="connsiteX1407" fmla="*/ 9990059 w 11558743"/>
              <a:gd name="connsiteY1407" fmla="*/ 4652400 h 5031967"/>
              <a:gd name="connsiteX1408" fmla="*/ 9990339 w 11558743"/>
              <a:gd name="connsiteY1408" fmla="*/ 4663530 h 5031967"/>
              <a:gd name="connsiteX1409" fmla="*/ 9975628 w 11558743"/>
              <a:gd name="connsiteY1409" fmla="*/ 4671200 h 5031967"/>
              <a:gd name="connsiteX1410" fmla="*/ 9918354 w 11558743"/>
              <a:gd name="connsiteY1410" fmla="*/ 4679659 h 5031967"/>
              <a:gd name="connsiteX1411" fmla="*/ 9814054 w 11558743"/>
              <a:gd name="connsiteY1411" fmla="*/ 4680877 h 5031967"/>
              <a:gd name="connsiteX1412" fmla="*/ 9741866 w 11558743"/>
              <a:gd name="connsiteY1412" fmla="*/ 4689056 h 5031967"/>
              <a:gd name="connsiteX1413" fmla="*/ 9621127 w 11558743"/>
              <a:gd name="connsiteY1413" fmla="*/ 4713804 h 5031967"/>
              <a:gd name="connsiteX1414" fmla="*/ 9542709 w 11558743"/>
              <a:gd name="connsiteY1414" fmla="*/ 4728221 h 5031967"/>
              <a:gd name="connsiteX1415" fmla="*/ 9487326 w 11558743"/>
              <a:gd name="connsiteY1415" fmla="*/ 4727182 h 5031967"/>
              <a:gd name="connsiteX1416" fmla="*/ 9463931 w 11558743"/>
              <a:gd name="connsiteY1416" fmla="*/ 4728330 h 5031967"/>
              <a:gd name="connsiteX1417" fmla="*/ 9370926 w 11558743"/>
              <a:gd name="connsiteY1417" fmla="*/ 4755188 h 5031967"/>
              <a:gd name="connsiteX1418" fmla="*/ 9135154 w 11558743"/>
              <a:gd name="connsiteY1418" fmla="*/ 4777774 h 5031967"/>
              <a:gd name="connsiteX1419" fmla="*/ 8994681 w 11558743"/>
              <a:gd name="connsiteY1419" fmla="*/ 4779902 h 5031967"/>
              <a:gd name="connsiteX1420" fmla="*/ 8863290 w 11558743"/>
              <a:gd name="connsiteY1420" fmla="*/ 4804450 h 5031967"/>
              <a:gd name="connsiteX1421" fmla="*/ 8842108 w 11558743"/>
              <a:gd name="connsiteY1421" fmla="*/ 4808818 h 5031967"/>
              <a:gd name="connsiteX1422" fmla="*/ 8586965 w 11558743"/>
              <a:gd name="connsiteY1422" fmla="*/ 4823096 h 5031967"/>
              <a:gd name="connsiteX1423" fmla="*/ 8312650 w 11558743"/>
              <a:gd name="connsiteY1423" fmla="*/ 4837011 h 5031967"/>
              <a:gd name="connsiteX1424" fmla="*/ 7963818 w 11558743"/>
              <a:gd name="connsiteY1424" fmla="*/ 4851116 h 5031967"/>
              <a:gd name="connsiteX1425" fmla="*/ 7804254 w 11558743"/>
              <a:gd name="connsiteY1425" fmla="*/ 4856065 h 5031967"/>
              <a:gd name="connsiteX1426" fmla="*/ 7769614 w 11558743"/>
              <a:gd name="connsiteY1426" fmla="*/ 4856838 h 5031967"/>
              <a:gd name="connsiteX1427" fmla="*/ 7747032 w 11558743"/>
              <a:gd name="connsiteY1427" fmla="*/ 4859073 h 5031967"/>
              <a:gd name="connsiteX1428" fmla="*/ 7729047 w 11558743"/>
              <a:gd name="connsiteY1428" fmla="*/ 4877961 h 5031967"/>
              <a:gd name="connsiteX1429" fmla="*/ 7732404 w 11558743"/>
              <a:gd name="connsiteY1429" fmla="*/ 4893924 h 5031967"/>
              <a:gd name="connsiteX1430" fmla="*/ 7716549 w 11558743"/>
              <a:gd name="connsiteY1430" fmla="*/ 4883780 h 5031967"/>
              <a:gd name="connsiteX1431" fmla="*/ 7606547 w 11558743"/>
              <a:gd name="connsiteY1431" fmla="*/ 4861117 h 5031967"/>
              <a:gd name="connsiteX1432" fmla="*/ 7587039 w 11558743"/>
              <a:gd name="connsiteY1432" fmla="*/ 4862211 h 5031967"/>
              <a:gd name="connsiteX1433" fmla="*/ 7571765 w 11558743"/>
              <a:gd name="connsiteY1433" fmla="*/ 4858949 h 5031967"/>
              <a:gd name="connsiteX1434" fmla="*/ 7556966 w 11558743"/>
              <a:gd name="connsiteY1434" fmla="*/ 4858857 h 5031967"/>
              <a:gd name="connsiteX1435" fmla="*/ 7557864 w 11558743"/>
              <a:gd name="connsiteY1435" fmla="*/ 4866526 h 5031967"/>
              <a:gd name="connsiteX1436" fmla="*/ 7551123 w 11558743"/>
              <a:gd name="connsiteY1436" fmla="*/ 4876135 h 5031967"/>
              <a:gd name="connsiteX1437" fmla="*/ 7537369 w 11558743"/>
              <a:gd name="connsiteY1437" fmla="*/ 4878494 h 5031967"/>
              <a:gd name="connsiteX1438" fmla="*/ 7527298 w 11558743"/>
              <a:gd name="connsiteY1438" fmla="*/ 4892350 h 5031967"/>
              <a:gd name="connsiteX1439" fmla="*/ 7527981 w 11558743"/>
              <a:gd name="connsiteY1439" fmla="*/ 4903625 h 5031967"/>
              <a:gd name="connsiteX1440" fmla="*/ 7511389 w 11558743"/>
              <a:gd name="connsiteY1440" fmla="*/ 4903530 h 5031967"/>
              <a:gd name="connsiteX1441" fmla="*/ 7465844 w 11558743"/>
              <a:gd name="connsiteY1441" fmla="*/ 4886719 h 5031967"/>
              <a:gd name="connsiteX1442" fmla="*/ 7451844 w 11558743"/>
              <a:gd name="connsiteY1442" fmla="*/ 4892427 h 5031967"/>
              <a:gd name="connsiteX1443" fmla="*/ 7451270 w 11558743"/>
              <a:gd name="connsiteY1443" fmla="*/ 4900243 h 5031967"/>
              <a:gd name="connsiteX1444" fmla="*/ 7440355 w 11558743"/>
              <a:gd name="connsiteY1444" fmla="*/ 4905056 h 5031967"/>
              <a:gd name="connsiteX1445" fmla="*/ 7399339 w 11558743"/>
              <a:gd name="connsiteY1445" fmla="*/ 4908782 h 5031967"/>
              <a:gd name="connsiteX1446" fmla="*/ 7325631 w 11558743"/>
              <a:gd name="connsiteY1446" fmla="*/ 4905621 h 5031967"/>
              <a:gd name="connsiteX1447" fmla="*/ 7274110 w 11558743"/>
              <a:gd name="connsiteY1447" fmla="*/ 4908578 h 5031967"/>
              <a:gd name="connsiteX1448" fmla="*/ 7187166 w 11558743"/>
              <a:gd name="connsiteY1448" fmla="*/ 4921283 h 5031967"/>
              <a:gd name="connsiteX1449" fmla="*/ 7130814 w 11558743"/>
              <a:gd name="connsiteY1449" fmla="*/ 4928376 h 5031967"/>
              <a:gd name="connsiteX1450" fmla="*/ 7091791 w 11558743"/>
              <a:gd name="connsiteY1450" fmla="*/ 4925513 h 5031967"/>
              <a:gd name="connsiteX1451" fmla="*/ 7075200 w 11558743"/>
              <a:gd name="connsiteY1451" fmla="*/ 4925419 h 5031967"/>
              <a:gd name="connsiteX1452" fmla="*/ 7007685 w 11558743"/>
              <a:gd name="connsiteY1452" fmla="*/ 4940672 h 5031967"/>
              <a:gd name="connsiteX1453" fmla="*/ 6839694 w 11558743"/>
              <a:gd name="connsiteY1453" fmla="*/ 4947435 h 5031967"/>
              <a:gd name="connsiteX1454" fmla="*/ 6740389 w 11558743"/>
              <a:gd name="connsiteY1454" fmla="*/ 4943519 h 5031967"/>
              <a:gd name="connsiteX1455" fmla="*/ 6645941 w 11558743"/>
              <a:gd name="connsiteY1455" fmla="*/ 4955674 h 5031967"/>
              <a:gd name="connsiteX1456" fmla="*/ 6630686 w 11558743"/>
              <a:gd name="connsiteY1456" fmla="*/ 4957922 h 5031967"/>
              <a:gd name="connsiteX1457" fmla="*/ 6449596 w 11558743"/>
              <a:gd name="connsiteY1457" fmla="*/ 4958110 h 5031967"/>
              <a:gd name="connsiteX1458" fmla="*/ 6254998 w 11558743"/>
              <a:gd name="connsiteY1458" fmla="*/ 4957306 h 5031967"/>
              <a:gd name="connsiteX1459" fmla="*/ 6007786 w 11558743"/>
              <a:gd name="connsiteY1459" fmla="*/ 4953765 h 5031967"/>
              <a:gd name="connsiteX1460" fmla="*/ 5894810 w 11558743"/>
              <a:gd name="connsiteY1460" fmla="*/ 4951092 h 5031967"/>
              <a:gd name="connsiteX1461" fmla="*/ 5782983 w 11558743"/>
              <a:gd name="connsiteY1461" fmla="*/ 4945891 h 5031967"/>
              <a:gd name="connsiteX1462" fmla="*/ 5773533 w 11558743"/>
              <a:gd name="connsiteY1462" fmla="*/ 4946865 h 5031967"/>
              <a:gd name="connsiteX1463" fmla="*/ 5767837 w 11558743"/>
              <a:gd name="connsiteY1463" fmla="*/ 4948499 h 5031967"/>
              <a:gd name="connsiteX1464" fmla="*/ 5739644 w 11558743"/>
              <a:gd name="connsiteY1464" fmla="*/ 4950969 h 5031967"/>
              <a:gd name="connsiteX1465" fmla="*/ 5648890 w 11558743"/>
              <a:gd name="connsiteY1465" fmla="*/ 4957786 h 5031967"/>
              <a:gd name="connsiteX1466" fmla="*/ 5503996 w 11558743"/>
              <a:gd name="connsiteY1466" fmla="*/ 4965941 h 5031967"/>
              <a:gd name="connsiteX1467" fmla="*/ 5301273 w 11558743"/>
              <a:gd name="connsiteY1467" fmla="*/ 4972347 h 5031967"/>
              <a:gd name="connsiteX1468" fmla="*/ 5036708 w 11558743"/>
              <a:gd name="connsiteY1468" fmla="*/ 4986445 h 5031967"/>
              <a:gd name="connsiteX1469" fmla="*/ 4690815 w 11558743"/>
              <a:gd name="connsiteY1469" fmla="*/ 5001992 h 5031967"/>
              <a:gd name="connsiteX1470" fmla="*/ 4324755 w 11558743"/>
              <a:gd name="connsiteY1470" fmla="*/ 5001137 h 5031967"/>
              <a:gd name="connsiteX1471" fmla="*/ 3989814 w 11558743"/>
              <a:gd name="connsiteY1471" fmla="*/ 5004369 h 5031967"/>
              <a:gd name="connsiteX1472" fmla="*/ 3907524 w 11558743"/>
              <a:gd name="connsiteY1472" fmla="*/ 5001360 h 5031967"/>
              <a:gd name="connsiteX1473" fmla="*/ 3794313 w 11558743"/>
              <a:gd name="connsiteY1473" fmla="*/ 5002196 h 5031967"/>
              <a:gd name="connsiteX1474" fmla="*/ 3675209 w 11558743"/>
              <a:gd name="connsiteY1474" fmla="*/ 4996735 h 5031967"/>
              <a:gd name="connsiteX1475" fmla="*/ 3534809 w 11558743"/>
              <a:gd name="connsiteY1475" fmla="*/ 4997682 h 5031967"/>
              <a:gd name="connsiteX1476" fmla="*/ 3430501 w 11558743"/>
              <a:gd name="connsiteY1476" fmla="*/ 4997738 h 5031967"/>
              <a:gd name="connsiteX1477" fmla="*/ 3368659 w 11558743"/>
              <a:gd name="connsiteY1477" fmla="*/ 5005428 h 5031967"/>
              <a:gd name="connsiteX1478" fmla="*/ 3200504 w 11558743"/>
              <a:gd name="connsiteY1478" fmla="*/ 5017889 h 5031967"/>
              <a:gd name="connsiteX1479" fmla="*/ 3140865 w 11558743"/>
              <a:gd name="connsiteY1479" fmla="*/ 5028793 h 5031967"/>
              <a:gd name="connsiteX1480" fmla="*/ 3121095 w 11558743"/>
              <a:gd name="connsiteY1480" fmla="*/ 5028255 h 5031967"/>
              <a:gd name="connsiteX1481" fmla="*/ 3089016 w 11558743"/>
              <a:gd name="connsiteY1481" fmla="*/ 5019711 h 5031967"/>
              <a:gd name="connsiteX1482" fmla="*/ 2999588 w 11558743"/>
              <a:gd name="connsiteY1482" fmla="*/ 5011649 h 5031967"/>
              <a:gd name="connsiteX1483" fmla="*/ 2985993 w 11558743"/>
              <a:gd name="connsiteY1483" fmla="*/ 5011705 h 5031967"/>
              <a:gd name="connsiteX1484" fmla="*/ 2963298 w 11558743"/>
              <a:gd name="connsiteY1484" fmla="*/ 5004610 h 5031967"/>
              <a:gd name="connsiteX1485" fmla="*/ 2931261 w 11558743"/>
              <a:gd name="connsiteY1485" fmla="*/ 4989249 h 5031967"/>
              <a:gd name="connsiteX1486" fmla="*/ 2911929 w 11558743"/>
              <a:gd name="connsiteY1486" fmla="*/ 4997755 h 5031967"/>
              <a:gd name="connsiteX1487" fmla="*/ 2893883 w 11558743"/>
              <a:gd name="connsiteY1487" fmla="*/ 4998202 h 5031967"/>
              <a:gd name="connsiteX1488" fmla="*/ 2858354 w 11558743"/>
              <a:gd name="connsiteY1488" fmla="*/ 4987688 h 5031967"/>
              <a:gd name="connsiteX1489" fmla="*/ 2715832 w 11558743"/>
              <a:gd name="connsiteY1489" fmla="*/ 4971788 h 5031967"/>
              <a:gd name="connsiteX1490" fmla="*/ 2688884 w 11558743"/>
              <a:gd name="connsiteY1490" fmla="*/ 4973015 h 5031967"/>
              <a:gd name="connsiteX1491" fmla="*/ 2659685 w 11558743"/>
              <a:gd name="connsiteY1491" fmla="*/ 4977844 h 5031967"/>
              <a:gd name="connsiteX1492" fmla="*/ 2649780 w 11558743"/>
              <a:gd name="connsiteY1492" fmla="*/ 4980984 h 5031967"/>
              <a:gd name="connsiteX1493" fmla="*/ 2651462 w 11558743"/>
              <a:gd name="connsiteY1493" fmla="*/ 4988785 h 5031967"/>
              <a:gd name="connsiteX1494" fmla="*/ 2666216 w 11558743"/>
              <a:gd name="connsiteY1494" fmla="*/ 5001118 h 5031967"/>
              <a:gd name="connsiteX1495" fmla="*/ 2697334 w 11558743"/>
              <a:gd name="connsiteY1495" fmla="*/ 5005204 h 5031967"/>
              <a:gd name="connsiteX1496" fmla="*/ 2722277 w 11558743"/>
              <a:gd name="connsiteY1496" fmla="*/ 5008695 h 5031967"/>
              <a:gd name="connsiteX1497" fmla="*/ 2736029 w 11558743"/>
              <a:gd name="connsiteY1497" fmla="*/ 5023388 h 5031967"/>
              <a:gd name="connsiteX1498" fmla="*/ 2709035 w 11558743"/>
              <a:gd name="connsiteY1498" fmla="*/ 5031431 h 5031967"/>
              <a:gd name="connsiteX1499" fmla="*/ 2592546 w 11558743"/>
              <a:gd name="connsiteY1499" fmla="*/ 5003031 h 5031967"/>
              <a:gd name="connsiteX1500" fmla="*/ 2576747 w 11558743"/>
              <a:gd name="connsiteY1500" fmla="*/ 4999873 h 5031967"/>
              <a:gd name="connsiteX1501" fmla="*/ 2537006 w 11558743"/>
              <a:gd name="connsiteY1501" fmla="*/ 4990864 h 5031967"/>
              <a:gd name="connsiteX1502" fmla="*/ 2436558 w 11558743"/>
              <a:gd name="connsiteY1502" fmla="*/ 4966737 h 5031967"/>
              <a:gd name="connsiteX1503" fmla="*/ 2375082 w 11558743"/>
              <a:gd name="connsiteY1503" fmla="*/ 4955090 h 5031967"/>
              <a:gd name="connsiteX1504" fmla="*/ 2220904 w 11558743"/>
              <a:gd name="connsiteY1504" fmla="*/ 4906148 h 5031967"/>
              <a:gd name="connsiteX1505" fmla="*/ 2167130 w 11558743"/>
              <a:gd name="connsiteY1505" fmla="*/ 4888149 h 5031967"/>
              <a:gd name="connsiteX1506" fmla="*/ 2132041 w 11558743"/>
              <a:gd name="connsiteY1506" fmla="*/ 4886682 h 5031967"/>
              <a:gd name="connsiteX1507" fmla="*/ 2064872 w 11558743"/>
              <a:gd name="connsiteY1507" fmla="*/ 4876670 h 5031967"/>
              <a:gd name="connsiteX1508" fmla="*/ 2038570 w 11558743"/>
              <a:gd name="connsiteY1508" fmla="*/ 4852859 h 5031967"/>
              <a:gd name="connsiteX1509" fmla="*/ 1944664 w 11558743"/>
              <a:gd name="connsiteY1509" fmla="*/ 4809989 h 5031967"/>
              <a:gd name="connsiteX1510" fmla="*/ 1844723 w 11558743"/>
              <a:gd name="connsiteY1510" fmla="*/ 4823288 h 5031967"/>
              <a:gd name="connsiteX1511" fmla="*/ 1811160 w 11558743"/>
              <a:gd name="connsiteY1511" fmla="*/ 4814874 h 5031967"/>
              <a:gd name="connsiteX1512" fmla="*/ 1804786 w 11558743"/>
              <a:gd name="connsiteY1512" fmla="*/ 4806349 h 5031967"/>
              <a:gd name="connsiteX1513" fmla="*/ 1801578 w 11558743"/>
              <a:gd name="connsiteY1513" fmla="*/ 4805494 h 5031967"/>
              <a:gd name="connsiteX1514" fmla="*/ 1753175 w 11558743"/>
              <a:gd name="connsiteY1514" fmla="*/ 4798380 h 5031967"/>
              <a:gd name="connsiteX1515" fmla="*/ 1733293 w 11558743"/>
              <a:gd name="connsiteY1515" fmla="*/ 4776278 h 5031967"/>
              <a:gd name="connsiteX1516" fmla="*/ 1674022 w 11558743"/>
              <a:gd name="connsiteY1516" fmla="*/ 4767844 h 5031967"/>
              <a:gd name="connsiteX1517" fmla="*/ 1640770 w 11558743"/>
              <a:gd name="connsiteY1517" fmla="*/ 4788926 h 5031967"/>
              <a:gd name="connsiteX1518" fmla="*/ 1627656 w 11558743"/>
              <a:gd name="connsiteY1518" fmla="*/ 4791211 h 5031967"/>
              <a:gd name="connsiteX1519" fmla="*/ 1556245 w 11558743"/>
              <a:gd name="connsiteY1519" fmla="*/ 4747507 h 5031967"/>
              <a:gd name="connsiteX1520" fmla="*/ 1508777 w 11558743"/>
              <a:gd name="connsiteY1520" fmla="*/ 4709651 h 5031967"/>
              <a:gd name="connsiteX1521" fmla="*/ 1423645 w 11558743"/>
              <a:gd name="connsiteY1521" fmla="*/ 4686454 h 5031967"/>
              <a:gd name="connsiteX1522" fmla="*/ 1310321 w 11558743"/>
              <a:gd name="connsiteY1522" fmla="*/ 4665724 h 5031967"/>
              <a:gd name="connsiteX1523" fmla="*/ 1256548 w 11558743"/>
              <a:gd name="connsiteY1523" fmla="*/ 4647725 h 5031967"/>
              <a:gd name="connsiteX1524" fmla="*/ 1181564 w 11558743"/>
              <a:gd name="connsiteY1524" fmla="*/ 4622503 h 5031967"/>
              <a:gd name="connsiteX1525" fmla="*/ 1094837 w 11558743"/>
              <a:gd name="connsiteY1525" fmla="*/ 4577869 h 5031967"/>
              <a:gd name="connsiteX1526" fmla="*/ 981326 w 11558743"/>
              <a:gd name="connsiteY1526" fmla="*/ 4507194 h 5031967"/>
              <a:gd name="connsiteX1527" fmla="*/ 945571 w 11558743"/>
              <a:gd name="connsiteY1527" fmla="*/ 4453552 h 5031967"/>
              <a:gd name="connsiteX1528" fmla="*/ 937516 w 11558743"/>
              <a:gd name="connsiteY1528" fmla="*/ 4437226 h 5031967"/>
              <a:gd name="connsiteX1529" fmla="*/ 941530 w 11558743"/>
              <a:gd name="connsiteY1529" fmla="*/ 4427790 h 5031967"/>
              <a:gd name="connsiteX1530" fmla="*/ 1039025 w 11558743"/>
              <a:gd name="connsiteY1530" fmla="*/ 4410163 h 5031967"/>
              <a:gd name="connsiteX1531" fmla="*/ 1021347 w 11558743"/>
              <a:gd name="connsiteY1531" fmla="*/ 4391273 h 5031967"/>
              <a:gd name="connsiteX1532" fmla="*/ 1012487 w 11558743"/>
              <a:gd name="connsiteY1532" fmla="*/ 4385237 h 5031967"/>
              <a:gd name="connsiteX1533" fmla="*/ 1004911 w 11558743"/>
              <a:gd name="connsiteY1533" fmla="*/ 4371139 h 5031967"/>
              <a:gd name="connsiteX1534" fmla="*/ 1022477 w 11558743"/>
              <a:gd name="connsiteY1534" fmla="*/ 4368465 h 5031967"/>
              <a:gd name="connsiteX1535" fmla="*/ 1170891 w 11558743"/>
              <a:gd name="connsiteY1535" fmla="*/ 4390661 h 5031967"/>
              <a:gd name="connsiteX1536" fmla="*/ 1303620 w 11558743"/>
              <a:gd name="connsiteY1536" fmla="*/ 4431263 h 5031967"/>
              <a:gd name="connsiteX1537" fmla="*/ 1320422 w 11558743"/>
              <a:gd name="connsiteY1537" fmla="*/ 4432061 h 5031967"/>
              <a:gd name="connsiteX1538" fmla="*/ 1322994 w 11558743"/>
              <a:gd name="connsiteY1538" fmla="*/ 4415941 h 5031967"/>
              <a:gd name="connsiteX1539" fmla="*/ 1302432 w 11558743"/>
              <a:gd name="connsiteY1539" fmla="*/ 4383677 h 5031967"/>
              <a:gd name="connsiteX1540" fmla="*/ 1290843 w 11558743"/>
              <a:gd name="connsiteY1540" fmla="*/ 4379015 h 5031967"/>
              <a:gd name="connsiteX1541" fmla="*/ 1152463 w 11558743"/>
              <a:gd name="connsiteY1541" fmla="*/ 4333229 h 5031967"/>
              <a:gd name="connsiteX1542" fmla="*/ 1114730 w 11558743"/>
              <a:gd name="connsiteY1542" fmla="*/ 4319503 h 5031967"/>
              <a:gd name="connsiteX1543" fmla="*/ 950120 w 11558743"/>
              <a:gd name="connsiteY1543" fmla="*/ 4278287 h 5031967"/>
              <a:gd name="connsiteX1544" fmla="*/ 900517 w 11558743"/>
              <a:gd name="connsiteY1544" fmla="*/ 4265601 h 5031967"/>
              <a:gd name="connsiteX1545" fmla="*/ 888335 w 11558743"/>
              <a:gd name="connsiteY1545" fmla="*/ 4237145 h 5031967"/>
              <a:gd name="connsiteX1546" fmla="*/ 901011 w 11558743"/>
              <a:gd name="connsiteY1546" fmla="*/ 4225815 h 5031967"/>
              <a:gd name="connsiteX1547" fmla="*/ 972603 w 11558743"/>
              <a:gd name="connsiteY1547" fmla="*/ 4200239 h 5031967"/>
              <a:gd name="connsiteX1548" fmla="*/ 981350 w 11558743"/>
              <a:gd name="connsiteY1548" fmla="*/ 4184711 h 5031967"/>
              <a:gd name="connsiteX1549" fmla="*/ 975217 w 11558743"/>
              <a:gd name="connsiteY1549" fmla="*/ 4177299 h 5031967"/>
              <a:gd name="connsiteX1550" fmla="*/ 986170 w 11558743"/>
              <a:gd name="connsiteY1550" fmla="*/ 4164985 h 5031967"/>
              <a:gd name="connsiteX1551" fmla="*/ 1008031 w 11558743"/>
              <a:gd name="connsiteY1551" fmla="*/ 4147172 h 5031967"/>
              <a:gd name="connsiteX1552" fmla="*/ 1027123 w 11558743"/>
              <a:gd name="connsiteY1552" fmla="*/ 4137551 h 5031967"/>
              <a:gd name="connsiteX1553" fmla="*/ 1045848 w 11558743"/>
              <a:gd name="connsiteY1553" fmla="*/ 4147266 h 5031967"/>
              <a:gd name="connsiteX1554" fmla="*/ 1059923 w 11558743"/>
              <a:gd name="connsiteY1554" fmla="*/ 4149440 h 5031967"/>
              <a:gd name="connsiteX1555" fmla="*/ 1057761 w 11558743"/>
              <a:gd name="connsiteY1555" fmla="*/ 4139408 h 5031967"/>
              <a:gd name="connsiteX1556" fmla="*/ 1031221 w 11558743"/>
              <a:gd name="connsiteY1556" fmla="*/ 4114482 h 5031967"/>
              <a:gd name="connsiteX1557" fmla="*/ 1091097 w 11558743"/>
              <a:gd name="connsiteY1557" fmla="*/ 4104694 h 5031967"/>
              <a:gd name="connsiteX1558" fmla="*/ 1122853 w 11558743"/>
              <a:gd name="connsiteY1558" fmla="*/ 4125757 h 5031967"/>
              <a:gd name="connsiteX1559" fmla="*/ 1126259 w 11558743"/>
              <a:gd name="connsiteY1559" fmla="*/ 4134543 h 5031967"/>
              <a:gd name="connsiteX1560" fmla="*/ 1136122 w 11558743"/>
              <a:gd name="connsiteY1560" fmla="*/ 4138220 h 5031967"/>
              <a:gd name="connsiteX1561" fmla="*/ 1142340 w 11558743"/>
              <a:gd name="connsiteY1561" fmla="*/ 4131998 h 5031967"/>
              <a:gd name="connsiteX1562" fmla="*/ 1109993 w 11558743"/>
              <a:gd name="connsiteY1562" fmla="*/ 4087141 h 5031967"/>
              <a:gd name="connsiteX1563" fmla="*/ 1080485 w 11558743"/>
              <a:gd name="connsiteY1563" fmla="*/ 4062475 h 5031967"/>
              <a:gd name="connsiteX1564" fmla="*/ 1012680 w 11558743"/>
              <a:gd name="connsiteY1564" fmla="*/ 4035487 h 5031967"/>
              <a:gd name="connsiteX1565" fmla="*/ 975102 w 11558743"/>
              <a:gd name="connsiteY1565" fmla="*/ 4036508 h 5031967"/>
              <a:gd name="connsiteX1566" fmla="*/ 842446 w 11558743"/>
              <a:gd name="connsiteY1566" fmla="*/ 4024285 h 5031967"/>
              <a:gd name="connsiteX1567" fmla="*/ 818506 w 11558743"/>
              <a:gd name="connsiteY1567" fmla="*/ 4018435 h 5031967"/>
              <a:gd name="connsiteX1568" fmla="*/ 786270 w 11558743"/>
              <a:gd name="connsiteY1568" fmla="*/ 3995145 h 5031967"/>
              <a:gd name="connsiteX1569" fmla="*/ 742603 w 11558743"/>
              <a:gd name="connsiteY1569" fmla="*/ 3981938 h 5031967"/>
              <a:gd name="connsiteX1570" fmla="*/ 698850 w 11558743"/>
              <a:gd name="connsiteY1570" fmla="*/ 3982364 h 5031967"/>
              <a:gd name="connsiteX1571" fmla="*/ 652172 w 11558743"/>
              <a:gd name="connsiteY1571" fmla="*/ 3976235 h 5031967"/>
              <a:gd name="connsiteX1572" fmla="*/ 619894 w 11558743"/>
              <a:gd name="connsiteY1572" fmla="*/ 3959759 h 5031967"/>
              <a:gd name="connsiteX1573" fmla="*/ 572142 w 11558743"/>
              <a:gd name="connsiteY1573" fmla="*/ 3927608 h 5031967"/>
              <a:gd name="connsiteX1574" fmla="*/ 572778 w 11558743"/>
              <a:gd name="connsiteY1574" fmla="*/ 3944585 h 5031967"/>
              <a:gd name="connsiteX1575" fmla="*/ 529633 w 11558743"/>
              <a:gd name="connsiteY1575" fmla="*/ 3926791 h 5031967"/>
              <a:gd name="connsiteX1576" fmla="*/ 487139 w 11558743"/>
              <a:gd name="connsiteY1576" fmla="*/ 3883960 h 5031967"/>
              <a:gd name="connsiteX1577" fmla="*/ 483915 w 11558743"/>
              <a:gd name="connsiteY1577" fmla="*/ 3805892 h 5031967"/>
              <a:gd name="connsiteX1578" fmla="*/ 531299 w 11558743"/>
              <a:gd name="connsiteY1578" fmla="*/ 3738152 h 5031967"/>
              <a:gd name="connsiteX1579" fmla="*/ 557160 w 11558743"/>
              <a:gd name="connsiteY1579" fmla="*/ 3752919 h 5031967"/>
              <a:gd name="connsiteX1580" fmla="*/ 583869 w 11558743"/>
              <a:gd name="connsiteY1580" fmla="*/ 3750578 h 5031967"/>
              <a:gd name="connsiteX1581" fmla="*/ 631197 w 11558743"/>
              <a:gd name="connsiteY1581" fmla="*/ 3731670 h 5031967"/>
              <a:gd name="connsiteX1582" fmla="*/ 689264 w 11558743"/>
              <a:gd name="connsiteY1582" fmla="*/ 3734531 h 5031967"/>
              <a:gd name="connsiteX1583" fmla="*/ 739066 w 11558743"/>
              <a:gd name="connsiteY1583" fmla="*/ 3755148 h 5031967"/>
              <a:gd name="connsiteX1584" fmla="*/ 761721 w 11558743"/>
              <a:gd name="connsiteY1584" fmla="*/ 3769059 h 5031967"/>
              <a:gd name="connsiteX1585" fmla="*/ 742599 w 11558743"/>
              <a:gd name="connsiteY1585" fmla="*/ 3743483 h 5031967"/>
              <a:gd name="connsiteX1586" fmla="*/ 706437 w 11558743"/>
              <a:gd name="connsiteY1586" fmla="*/ 3715994 h 5031967"/>
              <a:gd name="connsiteX1587" fmla="*/ 699384 w 11558743"/>
              <a:gd name="connsiteY1587" fmla="*/ 3697307 h 5031967"/>
              <a:gd name="connsiteX1588" fmla="*/ 723124 w 11558743"/>
              <a:gd name="connsiteY1588" fmla="*/ 3695228 h 5031967"/>
              <a:gd name="connsiteX1589" fmla="*/ 771966 w 11558743"/>
              <a:gd name="connsiteY1589" fmla="*/ 3711387 h 5031967"/>
              <a:gd name="connsiteX1590" fmla="*/ 795341 w 11558743"/>
              <a:gd name="connsiteY1590" fmla="*/ 3716509 h 5031967"/>
              <a:gd name="connsiteX1591" fmla="*/ 746713 w 11558743"/>
              <a:gd name="connsiteY1591" fmla="*/ 3681401 h 5031967"/>
              <a:gd name="connsiteX1592" fmla="*/ 689904 w 11558743"/>
              <a:gd name="connsiteY1592" fmla="*/ 3644975 h 5031967"/>
              <a:gd name="connsiteX1593" fmla="*/ 548596 w 11558743"/>
              <a:gd name="connsiteY1593" fmla="*/ 3529492 h 5031967"/>
              <a:gd name="connsiteX1594" fmla="*/ 512509 w 11558743"/>
              <a:gd name="connsiteY1594" fmla="*/ 3449358 h 5031967"/>
              <a:gd name="connsiteX1595" fmla="*/ 505516 w 11558743"/>
              <a:gd name="connsiteY1595" fmla="*/ 3425389 h 5031967"/>
              <a:gd name="connsiteX1596" fmla="*/ 513717 w 11558743"/>
              <a:gd name="connsiteY1596" fmla="*/ 3412830 h 5031967"/>
              <a:gd name="connsiteX1597" fmla="*/ 656119 w 11558743"/>
              <a:gd name="connsiteY1597" fmla="*/ 3402791 h 5031967"/>
              <a:gd name="connsiteX1598" fmla="*/ 636226 w 11558743"/>
              <a:gd name="connsiteY1598" fmla="*/ 3373814 h 5031967"/>
              <a:gd name="connsiteX1599" fmla="*/ 625335 w 11558743"/>
              <a:gd name="connsiteY1599" fmla="*/ 3364075 h 5031967"/>
              <a:gd name="connsiteX1600" fmla="*/ 618424 w 11558743"/>
              <a:gd name="connsiteY1600" fmla="*/ 3343285 h 5031967"/>
              <a:gd name="connsiteX1601" fmla="*/ 643946 w 11558743"/>
              <a:gd name="connsiteY1601" fmla="*/ 3342175 h 5031967"/>
              <a:gd name="connsiteX1602" fmla="*/ 847558 w 11558743"/>
              <a:gd name="connsiteY1602" fmla="*/ 3395264 h 5031967"/>
              <a:gd name="connsiteX1603" fmla="*/ 951911 w 11558743"/>
              <a:gd name="connsiteY1603" fmla="*/ 3440438 h 5031967"/>
              <a:gd name="connsiteX1604" fmla="*/ 956334 w 11558743"/>
              <a:gd name="connsiteY1604" fmla="*/ 3439001 h 5031967"/>
              <a:gd name="connsiteX1605" fmla="*/ 957426 w 11558743"/>
              <a:gd name="connsiteY1605" fmla="*/ 3429258 h 5031967"/>
              <a:gd name="connsiteX1606" fmla="*/ 953497 w 11558743"/>
              <a:gd name="connsiteY1606" fmla="*/ 3421112 h 5031967"/>
              <a:gd name="connsiteX1607" fmla="*/ 967825 w 11558743"/>
              <a:gd name="connsiteY1607" fmla="*/ 3410937 h 5031967"/>
              <a:gd name="connsiteX1608" fmla="*/ 994487 w 11558743"/>
              <a:gd name="connsiteY1608" fmla="*/ 3397177 h 5031967"/>
              <a:gd name="connsiteX1609" fmla="*/ 999331 w 11558743"/>
              <a:gd name="connsiteY1609" fmla="*/ 3390180 h 5031967"/>
              <a:gd name="connsiteX1610" fmla="*/ 920775 w 11558743"/>
              <a:gd name="connsiteY1610" fmla="*/ 3364658 h 5031967"/>
              <a:gd name="connsiteX1611" fmla="*/ 836952 w 11558743"/>
              <a:gd name="connsiteY1611" fmla="*/ 3312429 h 5031967"/>
              <a:gd name="connsiteX1612" fmla="*/ 787357 w 11558743"/>
              <a:gd name="connsiteY1612" fmla="*/ 3287661 h 5031967"/>
              <a:gd name="connsiteX1613" fmla="*/ 565982 w 11558743"/>
              <a:gd name="connsiteY1613" fmla="*/ 3205634 h 5031967"/>
              <a:gd name="connsiteX1614" fmla="*/ 499344 w 11558743"/>
              <a:gd name="connsiteY1614" fmla="*/ 3180545 h 5031967"/>
              <a:gd name="connsiteX1615" fmla="*/ 489782 w 11558743"/>
              <a:gd name="connsiteY1615" fmla="*/ 3139048 h 5031967"/>
              <a:gd name="connsiteX1616" fmla="*/ 510723 w 11558743"/>
              <a:gd name="connsiteY1616" fmla="*/ 3125139 h 5031967"/>
              <a:gd name="connsiteX1617" fmla="*/ 563015 w 11558743"/>
              <a:gd name="connsiteY1617" fmla="*/ 3109038 h 5031967"/>
              <a:gd name="connsiteX1618" fmla="*/ 583319 w 11558743"/>
              <a:gd name="connsiteY1618" fmla="*/ 3104074 h 5031967"/>
              <a:gd name="connsiteX1619" fmla="*/ 555990 w 11558743"/>
              <a:gd name="connsiteY1619" fmla="*/ 3059662 h 5031967"/>
              <a:gd name="connsiteX1620" fmla="*/ 575149 w 11558743"/>
              <a:gd name="connsiteY1620" fmla="*/ 2983608 h 5031967"/>
              <a:gd name="connsiteX1621" fmla="*/ 641274 w 11558743"/>
              <a:gd name="connsiteY1621" fmla="*/ 2925593 h 5031967"/>
              <a:gd name="connsiteX1622" fmla="*/ 662557 w 11558743"/>
              <a:gd name="connsiteY1622" fmla="*/ 2943993 h 5031967"/>
              <a:gd name="connsiteX1623" fmla="*/ 689574 w 11558743"/>
              <a:gd name="connsiteY1623" fmla="*/ 2945975 h 5031967"/>
              <a:gd name="connsiteX1624" fmla="*/ 741670 w 11558743"/>
              <a:gd name="connsiteY1624" fmla="*/ 2935202 h 5031967"/>
              <a:gd name="connsiteX1625" fmla="*/ 798130 w 11558743"/>
              <a:gd name="connsiteY1625" fmla="*/ 2947202 h 5031967"/>
              <a:gd name="connsiteX1626" fmla="*/ 841354 w 11558743"/>
              <a:gd name="connsiteY1626" fmla="*/ 2975070 h 5031967"/>
              <a:gd name="connsiteX1627" fmla="*/ 859721 w 11558743"/>
              <a:gd name="connsiteY1627" fmla="*/ 2992135 h 5031967"/>
              <a:gd name="connsiteX1628" fmla="*/ 850938 w 11558743"/>
              <a:gd name="connsiteY1628" fmla="*/ 2970990 h 5031967"/>
              <a:gd name="connsiteX1629" fmla="*/ 843047 w 11558743"/>
              <a:gd name="connsiteY1629" fmla="*/ 2962933 h 5031967"/>
              <a:gd name="connsiteX1630" fmla="*/ 808002 w 11558743"/>
              <a:gd name="connsiteY1630" fmla="*/ 2924136 h 5031967"/>
              <a:gd name="connsiteX1631" fmla="*/ 776956 w 11558743"/>
              <a:gd name="connsiteY1631" fmla="*/ 2885612 h 5031967"/>
              <a:gd name="connsiteX1632" fmla="*/ 761163 w 11558743"/>
              <a:gd name="connsiteY1632" fmla="*/ 2880667 h 5031967"/>
              <a:gd name="connsiteX1633" fmla="*/ 759243 w 11558743"/>
              <a:gd name="connsiteY1633" fmla="*/ 2882476 h 5031967"/>
              <a:gd name="connsiteX1634" fmla="*/ 742848 w 11558743"/>
              <a:gd name="connsiteY1634" fmla="*/ 2904416 h 5031967"/>
              <a:gd name="connsiteX1635" fmla="*/ 700582 w 11558743"/>
              <a:gd name="connsiteY1635" fmla="*/ 2875680 h 5031967"/>
              <a:gd name="connsiteX1636" fmla="*/ 698870 w 11558743"/>
              <a:gd name="connsiteY1636" fmla="*/ 2874771 h 5031967"/>
              <a:gd name="connsiteX1637" fmla="*/ 666166 w 11558743"/>
              <a:gd name="connsiteY1637" fmla="*/ 2872208 h 5031967"/>
              <a:gd name="connsiteX1638" fmla="*/ 482128 w 11558743"/>
              <a:gd name="connsiteY1638" fmla="*/ 2835378 h 5031967"/>
              <a:gd name="connsiteX1639" fmla="*/ 449894 w 11558743"/>
              <a:gd name="connsiteY1639" fmla="*/ 2823650 h 5031967"/>
              <a:gd name="connsiteX1640" fmla="*/ 410628 w 11558743"/>
              <a:gd name="connsiteY1640" fmla="*/ 2786360 h 5031967"/>
              <a:gd name="connsiteX1641" fmla="*/ 352513 w 11558743"/>
              <a:gd name="connsiteY1641" fmla="*/ 2761432 h 5031967"/>
              <a:gd name="connsiteX1642" fmla="*/ 290617 w 11558743"/>
              <a:gd name="connsiteY1642" fmla="*/ 2755502 h 5031967"/>
              <a:gd name="connsiteX1643" fmla="*/ 226349 w 11558743"/>
              <a:gd name="connsiteY1643" fmla="*/ 2739993 h 5031967"/>
              <a:gd name="connsiteX1644" fmla="*/ 185195 w 11558743"/>
              <a:gd name="connsiteY1644" fmla="*/ 2712203 h 5031967"/>
              <a:gd name="connsiteX1645" fmla="*/ 126396 w 11558743"/>
              <a:gd name="connsiteY1645" fmla="*/ 2660247 h 5031967"/>
              <a:gd name="connsiteX1646" fmla="*/ 122737 w 11558743"/>
              <a:gd name="connsiteY1646" fmla="*/ 2684015 h 5031967"/>
              <a:gd name="connsiteX1647" fmla="*/ 66590 w 11558743"/>
              <a:gd name="connsiteY1647" fmla="*/ 2652767 h 5031967"/>
              <a:gd name="connsiteX1648" fmla="*/ 18082 w 11558743"/>
              <a:gd name="connsiteY1648" fmla="*/ 2586700 h 5031967"/>
              <a:gd name="connsiteX1649" fmla="*/ 34490 w 11558743"/>
              <a:gd name="connsiteY1649" fmla="*/ 2477358 h 5031967"/>
              <a:gd name="connsiteX1650" fmla="*/ 119583 w 11558743"/>
              <a:gd name="connsiteY1650" fmla="*/ 2389965 h 5031967"/>
              <a:gd name="connsiteX1651" fmla="*/ 152137 w 11558743"/>
              <a:gd name="connsiteY1651" fmla="*/ 2414413 h 5031967"/>
              <a:gd name="connsiteX1652" fmla="*/ 190481 w 11558743"/>
              <a:gd name="connsiteY1652" fmla="*/ 2415134 h 5031967"/>
              <a:gd name="connsiteX1653" fmla="*/ 262386 w 11558743"/>
              <a:gd name="connsiteY1653" fmla="*/ 2395826 h 5031967"/>
              <a:gd name="connsiteX1654" fmla="*/ 343615 w 11558743"/>
              <a:gd name="connsiteY1654" fmla="*/ 2408476 h 5031967"/>
              <a:gd name="connsiteX1655" fmla="*/ 408402 w 11558743"/>
              <a:gd name="connsiteY1655" fmla="*/ 2444654 h 5031967"/>
              <a:gd name="connsiteX1656" fmla="*/ 436656 w 11558743"/>
              <a:gd name="connsiteY1656" fmla="*/ 2467432 h 5031967"/>
              <a:gd name="connsiteX1657" fmla="*/ 416523 w 11558743"/>
              <a:gd name="connsiteY1657" fmla="*/ 2428915 h 5031967"/>
              <a:gd name="connsiteX1658" fmla="*/ 372836 w 11558743"/>
              <a:gd name="connsiteY1658" fmla="*/ 2385188 h 5031967"/>
              <a:gd name="connsiteX1659" fmla="*/ 367895 w 11558743"/>
              <a:gd name="connsiteY1659" fmla="*/ 2358079 h 5031967"/>
              <a:gd name="connsiteX1660" fmla="*/ 401978 w 11558743"/>
              <a:gd name="connsiteY1660" fmla="*/ 2358719 h 5031967"/>
              <a:gd name="connsiteX1661" fmla="*/ 466606 w 11558743"/>
              <a:gd name="connsiteY1661" fmla="*/ 2388538 h 5031967"/>
              <a:gd name="connsiteX1662" fmla="*/ 526732 w 11558743"/>
              <a:gd name="connsiteY1662" fmla="*/ 2408737 h 5031967"/>
              <a:gd name="connsiteX1663" fmla="*/ 531033 w 11558743"/>
              <a:gd name="connsiteY1663" fmla="*/ 2410408 h 5031967"/>
              <a:gd name="connsiteX1664" fmla="*/ 537423 w 11558743"/>
              <a:gd name="connsiteY1664" fmla="*/ 2410528 h 5031967"/>
              <a:gd name="connsiteX1665" fmla="*/ 533122 w 11558743"/>
              <a:gd name="connsiteY1665" fmla="*/ 2408857 h 5031967"/>
              <a:gd name="connsiteX1666" fmla="*/ 530912 w 11558743"/>
              <a:gd name="connsiteY1666" fmla="*/ 2405637 h 5031967"/>
              <a:gd name="connsiteX1667" fmla="*/ 489475 w 11558743"/>
              <a:gd name="connsiteY1667" fmla="*/ 2366720 h 5031967"/>
              <a:gd name="connsiteX1668" fmla="*/ 478385 w 11558743"/>
              <a:gd name="connsiteY1668" fmla="*/ 2349031 h 5031967"/>
              <a:gd name="connsiteX1669" fmla="*/ 488714 w 11558743"/>
              <a:gd name="connsiteY1669" fmla="*/ 2336513 h 5031967"/>
              <a:gd name="connsiteX1670" fmla="*/ 507967 w 11558743"/>
              <a:gd name="connsiteY1670" fmla="*/ 2340051 h 5031967"/>
              <a:gd name="connsiteX1671" fmla="*/ 512307 w 11558743"/>
              <a:gd name="connsiteY1671" fmla="*/ 2343312 h 5031967"/>
              <a:gd name="connsiteX1672" fmla="*/ 590678 w 11558743"/>
              <a:gd name="connsiteY1672" fmla="*/ 2411528 h 5031967"/>
              <a:gd name="connsiteX1673" fmla="*/ 629061 w 11558743"/>
              <a:gd name="connsiteY1673" fmla="*/ 2413837 h 5031967"/>
              <a:gd name="connsiteX1674" fmla="*/ 648394 w 11558743"/>
              <a:gd name="connsiteY1674" fmla="*/ 2420558 h 5031967"/>
              <a:gd name="connsiteX1675" fmla="*/ 658672 w 11558743"/>
              <a:gd name="connsiteY1675" fmla="*/ 2437635 h 5031967"/>
              <a:gd name="connsiteX1676" fmla="*/ 680915 w 11558743"/>
              <a:gd name="connsiteY1676" fmla="*/ 2441505 h 5031967"/>
              <a:gd name="connsiteX1677" fmla="*/ 694645 w 11558743"/>
              <a:gd name="connsiteY1677" fmla="*/ 2434081 h 5031967"/>
              <a:gd name="connsiteX1678" fmla="*/ 717126 w 11558743"/>
              <a:gd name="connsiteY1678" fmla="*/ 2426608 h 5031967"/>
              <a:gd name="connsiteX1679" fmla="*/ 733081 w 11558743"/>
              <a:gd name="connsiteY1679" fmla="*/ 2423432 h 5031967"/>
              <a:gd name="connsiteX1680" fmla="*/ 731111 w 11558743"/>
              <a:gd name="connsiteY1680" fmla="*/ 2407809 h 5031967"/>
              <a:gd name="connsiteX1681" fmla="*/ 736780 w 11558743"/>
              <a:gd name="connsiteY1681" fmla="*/ 2379312 h 5031967"/>
              <a:gd name="connsiteX1682" fmla="*/ 772472 w 11558743"/>
              <a:gd name="connsiteY1682" fmla="*/ 2359323 h 5031967"/>
              <a:gd name="connsiteX1683" fmla="*/ 804506 w 11558743"/>
              <a:gd name="connsiteY1683" fmla="*/ 2363103 h 5031967"/>
              <a:gd name="connsiteX1684" fmla="*/ 839999 w 11558743"/>
              <a:gd name="connsiteY1684" fmla="*/ 2335167 h 5031967"/>
              <a:gd name="connsiteX1685" fmla="*/ 850793 w 11558743"/>
              <a:gd name="connsiteY1685" fmla="*/ 2322085 h 5031967"/>
              <a:gd name="connsiteX1686" fmla="*/ 847608 w 11558743"/>
              <a:gd name="connsiteY1686" fmla="*/ 2322107 h 5031967"/>
              <a:gd name="connsiteX1687" fmla="*/ 804266 w 11558743"/>
              <a:gd name="connsiteY1687" fmla="*/ 2316690 h 5031967"/>
              <a:gd name="connsiteX1688" fmla="*/ 784619 w 11558743"/>
              <a:gd name="connsiteY1688" fmla="*/ 2309043 h 5031967"/>
              <a:gd name="connsiteX1689" fmla="*/ 778895 w 11558743"/>
              <a:gd name="connsiteY1689" fmla="*/ 2277401 h 5031967"/>
              <a:gd name="connsiteX1690" fmla="*/ 816864 w 11558743"/>
              <a:gd name="connsiteY1690" fmla="*/ 2252915 h 5031967"/>
              <a:gd name="connsiteX1691" fmla="*/ 816499 w 11558743"/>
              <a:gd name="connsiteY1691" fmla="*/ 2247159 h 5031967"/>
              <a:gd name="connsiteX1692" fmla="*/ 804662 w 11558743"/>
              <a:gd name="connsiteY1692" fmla="*/ 2242143 h 5031967"/>
              <a:gd name="connsiteX1693" fmla="*/ 727067 w 11558743"/>
              <a:gd name="connsiteY1693" fmla="*/ 2221510 h 5031967"/>
              <a:gd name="connsiteX1694" fmla="*/ 711692 w 11558743"/>
              <a:gd name="connsiteY1694" fmla="*/ 2211070 h 5031967"/>
              <a:gd name="connsiteX1695" fmla="*/ 717000 w 11558743"/>
              <a:gd name="connsiteY1695" fmla="*/ 2181843 h 5031967"/>
              <a:gd name="connsiteX1696" fmla="*/ 763445 w 11558743"/>
              <a:gd name="connsiteY1696" fmla="*/ 2165797 h 5031967"/>
              <a:gd name="connsiteX1697" fmla="*/ 775785 w 11558743"/>
              <a:gd name="connsiteY1697" fmla="*/ 2161610 h 5031967"/>
              <a:gd name="connsiteX1698" fmla="*/ 726249 w 11558743"/>
              <a:gd name="connsiteY1698" fmla="*/ 2159949 h 5031967"/>
              <a:gd name="connsiteX1699" fmla="*/ 712305 w 11558743"/>
              <a:gd name="connsiteY1699" fmla="*/ 2135604 h 5031967"/>
              <a:gd name="connsiteX1700" fmla="*/ 727244 w 11558743"/>
              <a:gd name="connsiteY1700" fmla="*/ 2110914 h 5031967"/>
              <a:gd name="connsiteX1701" fmla="*/ 733532 w 11558743"/>
              <a:gd name="connsiteY1701" fmla="*/ 2104438 h 5031967"/>
              <a:gd name="connsiteX1702" fmla="*/ 734030 w 11558743"/>
              <a:gd name="connsiteY1702" fmla="*/ 2103046 h 5031967"/>
              <a:gd name="connsiteX1703" fmla="*/ 718111 w 11558743"/>
              <a:gd name="connsiteY1703" fmla="*/ 2105082 h 5031967"/>
              <a:gd name="connsiteX1704" fmla="*/ 708233 w 11558743"/>
              <a:gd name="connsiteY1704" fmla="*/ 2096865 h 5031967"/>
              <a:gd name="connsiteX1705" fmla="*/ 706005 w 11558743"/>
              <a:gd name="connsiteY1705" fmla="*/ 2078409 h 5031967"/>
              <a:gd name="connsiteX1706" fmla="*/ 705371 w 11558743"/>
              <a:gd name="connsiteY1706" fmla="*/ 2076466 h 5031967"/>
              <a:gd name="connsiteX1707" fmla="*/ 738156 w 11558743"/>
              <a:gd name="connsiteY1707" fmla="*/ 2076723 h 5031967"/>
              <a:gd name="connsiteX1708" fmla="*/ 738279 w 11558743"/>
              <a:gd name="connsiteY1708" fmla="*/ 2067845 h 5031967"/>
              <a:gd name="connsiteX1709" fmla="*/ 765734 w 11558743"/>
              <a:gd name="connsiteY1709" fmla="*/ 2048089 h 5031967"/>
              <a:gd name="connsiteX1710" fmla="*/ 825108 w 11558743"/>
              <a:gd name="connsiteY1710" fmla="*/ 2017101 h 5031967"/>
              <a:gd name="connsiteX1711" fmla="*/ 846331 w 11558743"/>
              <a:gd name="connsiteY1711" fmla="*/ 2007798 h 5031967"/>
              <a:gd name="connsiteX1712" fmla="*/ 886698 w 11558743"/>
              <a:gd name="connsiteY1712" fmla="*/ 1978804 h 5031967"/>
              <a:gd name="connsiteX1713" fmla="*/ 961832 w 11558743"/>
              <a:gd name="connsiteY1713" fmla="*/ 1944013 h 5031967"/>
              <a:gd name="connsiteX1714" fmla="*/ 1015788 w 11558743"/>
              <a:gd name="connsiteY1714" fmla="*/ 1919138 h 5031967"/>
              <a:gd name="connsiteX1715" fmla="*/ 1144272 w 11558743"/>
              <a:gd name="connsiteY1715" fmla="*/ 1880780 h 5031967"/>
              <a:gd name="connsiteX1716" fmla="*/ 1234240 w 11558743"/>
              <a:gd name="connsiteY1716" fmla="*/ 1845729 h 5031967"/>
              <a:gd name="connsiteX1717" fmla="*/ 1263010 w 11558743"/>
              <a:gd name="connsiteY1717" fmla="*/ 1805810 h 5031967"/>
              <a:gd name="connsiteX1718" fmla="*/ 1317656 w 11558743"/>
              <a:gd name="connsiteY1718" fmla="*/ 1756583 h 5031967"/>
              <a:gd name="connsiteX1719" fmla="*/ 1329372 w 11558743"/>
              <a:gd name="connsiteY1719" fmla="*/ 1756205 h 5031967"/>
              <a:gd name="connsiteX1720" fmla="*/ 1316332 w 11558743"/>
              <a:gd name="connsiteY1720" fmla="*/ 1742731 h 5031967"/>
              <a:gd name="connsiteX1721" fmla="*/ 1248761 w 11558743"/>
              <a:gd name="connsiteY1721" fmla="*/ 1718769 h 5031967"/>
              <a:gd name="connsiteX1722" fmla="*/ 1158241 w 11558743"/>
              <a:gd name="connsiteY1722" fmla="*/ 1696703 h 5031967"/>
              <a:gd name="connsiteX1723" fmla="*/ 1115747 w 11558743"/>
              <a:gd name="connsiteY1723" fmla="*/ 1678329 h 5031967"/>
              <a:gd name="connsiteX1724" fmla="*/ 1056498 w 11558743"/>
              <a:gd name="connsiteY1724" fmla="*/ 1652587 h 5031967"/>
              <a:gd name="connsiteX1725" fmla="*/ 988839 w 11558743"/>
              <a:gd name="connsiteY1725" fmla="*/ 1607846 h 5031967"/>
              <a:gd name="connsiteX1726" fmla="*/ 900975 w 11558743"/>
              <a:gd name="connsiteY1726" fmla="*/ 1537421 h 5031967"/>
              <a:gd name="connsiteX1727" fmla="*/ 875062 w 11558743"/>
              <a:gd name="connsiteY1727" fmla="*/ 1484856 h 5031967"/>
              <a:gd name="connsiteX1728" fmla="*/ 869463 w 11558743"/>
              <a:gd name="connsiteY1728" fmla="*/ 1468908 h 5031967"/>
              <a:gd name="connsiteX1729" fmla="*/ 873241 w 11558743"/>
              <a:gd name="connsiteY1729" fmla="*/ 1459843 h 5031967"/>
              <a:gd name="connsiteX1730" fmla="*/ 953110 w 11558743"/>
              <a:gd name="connsiteY1730" fmla="*/ 1444495 h 5031967"/>
              <a:gd name="connsiteX1731" fmla="*/ 939869 w 11558743"/>
              <a:gd name="connsiteY1731" fmla="*/ 1425895 h 5031967"/>
              <a:gd name="connsiteX1732" fmla="*/ 933039 w 11558743"/>
              <a:gd name="connsiteY1732" fmla="*/ 1419895 h 5031967"/>
              <a:gd name="connsiteX1733" fmla="*/ 927703 w 11558743"/>
              <a:gd name="connsiteY1733" fmla="*/ 1406113 h 5031967"/>
              <a:gd name="connsiteX1734" fmla="*/ 942066 w 11558743"/>
              <a:gd name="connsiteY1734" fmla="*/ 1403833 h 5031967"/>
              <a:gd name="connsiteX1735" fmla="*/ 1060892 w 11558743"/>
              <a:gd name="connsiteY1735" fmla="*/ 1427938 h 5031967"/>
              <a:gd name="connsiteX1736" fmla="*/ 1165994 w 11558743"/>
              <a:gd name="connsiteY1736" fmla="*/ 1469588 h 5031967"/>
              <a:gd name="connsiteX1737" fmla="*/ 1179544 w 11558743"/>
              <a:gd name="connsiteY1737" fmla="*/ 1470657 h 5031967"/>
              <a:gd name="connsiteX1738" fmla="*/ 1182531 w 11558743"/>
              <a:gd name="connsiteY1738" fmla="*/ 1455094 h 5031967"/>
              <a:gd name="connsiteX1739" fmla="*/ 1167708 w 11558743"/>
              <a:gd name="connsiteY1739" fmla="*/ 1423495 h 5031967"/>
              <a:gd name="connsiteX1740" fmla="*/ 1158595 w 11558743"/>
              <a:gd name="connsiteY1740" fmla="*/ 1418777 h 5031967"/>
              <a:gd name="connsiteX1741" fmla="*/ 1049210 w 11558743"/>
              <a:gd name="connsiteY1741" fmla="*/ 1372010 h 5031967"/>
              <a:gd name="connsiteX1742" fmla="*/ 1019454 w 11558743"/>
              <a:gd name="connsiteY1742" fmla="*/ 1358057 h 5031967"/>
              <a:gd name="connsiteX1743" fmla="*/ 888593 w 11558743"/>
              <a:gd name="connsiteY1743" fmla="*/ 1315251 h 5031967"/>
              <a:gd name="connsiteX1744" fmla="*/ 849174 w 11558743"/>
              <a:gd name="connsiteY1744" fmla="*/ 1302094 h 5031967"/>
              <a:gd name="connsiteX1745" fmla="*/ 840917 w 11558743"/>
              <a:gd name="connsiteY1745" fmla="*/ 1274330 h 5031967"/>
              <a:gd name="connsiteX1746" fmla="*/ 851809 w 11558743"/>
              <a:gd name="connsiteY1746" fmla="*/ 1263583 h 5031967"/>
              <a:gd name="connsiteX1747" fmla="*/ 911169 w 11558743"/>
              <a:gd name="connsiteY1747" fmla="*/ 1240083 h 5031967"/>
              <a:gd name="connsiteX1748" fmla="*/ 919118 w 11558743"/>
              <a:gd name="connsiteY1748" fmla="*/ 1225204 h 5031967"/>
              <a:gd name="connsiteX1749" fmla="*/ 914573 w 11558743"/>
              <a:gd name="connsiteY1749" fmla="*/ 1217920 h 5031967"/>
              <a:gd name="connsiteX1750" fmla="*/ 924127 w 11558743"/>
              <a:gd name="connsiteY1750" fmla="*/ 1206191 h 5031967"/>
              <a:gd name="connsiteX1751" fmla="*/ 942814 w 11558743"/>
              <a:gd name="connsiteY1751" fmla="*/ 1189331 h 5031967"/>
              <a:gd name="connsiteX1752" fmla="*/ 958801 w 11558743"/>
              <a:gd name="connsiteY1752" fmla="*/ 1180353 h 5031967"/>
              <a:gd name="connsiteX1753" fmla="*/ 973405 w 11558743"/>
              <a:gd name="connsiteY1753" fmla="*/ 1190087 h 5031967"/>
              <a:gd name="connsiteX1754" fmla="*/ 984670 w 11558743"/>
              <a:gd name="connsiteY1754" fmla="*/ 1192439 h 5031967"/>
              <a:gd name="connsiteX1755" fmla="*/ 983485 w 11558743"/>
              <a:gd name="connsiteY1755" fmla="*/ 1182691 h 5031967"/>
              <a:gd name="connsiteX1756" fmla="*/ 963413 w 11558743"/>
              <a:gd name="connsiteY1756" fmla="*/ 1158090 h 5031967"/>
              <a:gd name="connsiteX1757" fmla="*/ 1012407 w 11558743"/>
              <a:gd name="connsiteY1757" fmla="*/ 1149668 h 5031967"/>
              <a:gd name="connsiteX1758" fmla="*/ 1036914 w 11558743"/>
              <a:gd name="connsiteY1758" fmla="*/ 1170621 h 5031967"/>
              <a:gd name="connsiteX1759" fmla="*/ 1039177 w 11558743"/>
              <a:gd name="connsiteY1759" fmla="*/ 1179186 h 5031967"/>
              <a:gd name="connsiteX1760" fmla="*/ 1046950 w 11558743"/>
              <a:gd name="connsiteY1760" fmla="*/ 1182921 h 5031967"/>
              <a:gd name="connsiteX1761" fmla="*/ 1052330 w 11558743"/>
              <a:gd name="connsiteY1761" fmla="*/ 1177007 h 5031967"/>
              <a:gd name="connsiteX1762" fmla="*/ 1028680 w 11558743"/>
              <a:gd name="connsiteY1762" fmla="*/ 1133008 h 5031967"/>
              <a:gd name="connsiteX1763" fmla="*/ 1006193 w 11558743"/>
              <a:gd name="connsiteY1763" fmla="*/ 1108607 h 5031967"/>
              <a:gd name="connsiteX1764" fmla="*/ 952851 w 11558743"/>
              <a:gd name="connsiteY1764" fmla="*/ 1081282 h 5031967"/>
              <a:gd name="connsiteX1765" fmla="*/ 922392 w 11558743"/>
              <a:gd name="connsiteY1765" fmla="*/ 1081610 h 5031967"/>
              <a:gd name="connsiteX1766" fmla="*/ 815752 w 11558743"/>
              <a:gd name="connsiteY1766" fmla="*/ 1067438 h 5031967"/>
              <a:gd name="connsiteX1767" fmla="*/ 796713 w 11558743"/>
              <a:gd name="connsiteY1767" fmla="*/ 1061352 h 5031967"/>
              <a:gd name="connsiteX1768" fmla="*/ 771941 w 11558743"/>
              <a:gd name="connsiteY1768" fmla="*/ 1038233 h 5031967"/>
              <a:gd name="connsiteX1769" fmla="*/ 737355 w 11558743"/>
              <a:gd name="connsiteY1769" fmla="*/ 1024677 h 5031967"/>
              <a:gd name="connsiteX1770" fmla="*/ 701933 w 11558743"/>
              <a:gd name="connsiteY1770" fmla="*/ 1024320 h 5031967"/>
              <a:gd name="connsiteX1771" fmla="*/ 664512 w 11558743"/>
              <a:gd name="connsiteY1771" fmla="*/ 1017563 h 5031967"/>
              <a:gd name="connsiteX1772" fmla="*/ 639323 w 11558743"/>
              <a:gd name="connsiteY1772" fmla="*/ 1001043 h 5031967"/>
              <a:gd name="connsiteX1773" fmla="*/ 602496 w 11558743"/>
              <a:gd name="connsiteY1773" fmla="*/ 969073 h 5031967"/>
              <a:gd name="connsiteX1774" fmla="*/ 602057 w 11558743"/>
              <a:gd name="connsiteY1774" fmla="*/ 985520 h 5031967"/>
              <a:gd name="connsiteX1775" fmla="*/ 568150 w 11558743"/>
              <a:gd name="connsiteY1775" fmla="*/ 967533 h 5031967"/>
              <a:gd name="connsiteX1776" fmla="*/ 536176 w 11558743"/>
              <a:gd name="connsiteY1776" fmla="*/ 925316 h 5031967"/>
              <a:gd name="connsiteX1777" fmla="*/ 537956 w 11558743"/>
              <a:gd name="connsiteY1777" fmla="*/ 849677 h 5031967"/>
              <a:gd name="connsiteX1778" fmla="*/ 580098 w 11558743"/>
              <a:gd name="connsiteY1778" fmla="*/ 784929 h 5031967"/>
              <a:gd name="connsiteX1779" fmla="*/ 600191 w 11558743"/>
              <a:gd name="connsiteY1779" fmla="*/ 799681 h 5031967"/>
              <a:gd name="connsiteX1780" fmla="*/ 621933 w 11558743"/>
              <a:gd name="connsiteY1780" fmla="*/ 797887 h 5031967"/>
              <a:gd name="connsiteX1781" fmla="*/ 661286 w 11558743"/>
              <a:gd name="connsiteY1781" fmla="*/ 780414 h 5031967"/>
              <a:gd name="connsiteX1782" fmla="*/ 708106 w 11558743"/>
              <a:gd name="connsiteY1782" fmla="*/ 784206 h 5031967"/>
              <a:gd name="connsiteX1783" fmla="*/ 747240 w 11558743"/>
              <a:gd name="connsiteY1783" fmla="*/ 805046 h 5031967"/>
              <a:gd name="connsiteX1784" fmla="*/ 764785 w 11558743"/>
              <a:gd name="connsiteY1784" fmla="*/ 818914 h 5031967"/>
              <a:gd name="connsiteX1785" fmla="*/ 750753 w 11558743"/>
              <a:gd name="connsiteY1785" fmla="*/ 793814 h 5031967"/>
              <a:gd name="connsiteX1786" fmla="*/ 723039 w 11558743"/>
              <a:gd name="connsiteY1786" fmla="*/ 766563 h 5031967"/>
              <a:gd name="connsiteX1787" fmla="*/ 718384 w 11558743"/>
              <a:gd name="connsiteY1787" fmla="*/ 748347 h 5031967"/>
              <a:gd name="connsiteX1788" fmla="*/ 737709 w 11558743"/>
              <a:gd name="connsiteY1788" fmla="*/ 746752 h 5031967"/>
              <a:gd name="connsiteX1789" fmla="*/ 776315 w 11558743"/>
              <a:gd name="connsiteY1789" fmla="*/ 763258 h 5031967"/>
              <a:gd name="connsiteX1790" fmla="*/ 811715 w 11558743"/>
              <a:gd name="connsiteY1790" fmla="*/ 773464 h 5031967"/>
              <a:gd name="connsiteX1791" fmla="*/ 814262 w 11558743"/>
              <a:gd name="connsiteY1791" fmla="*/ 774348 h 5031967"/>
              <a:gd name="connsiteX1792" fmla="*/ 817886 w 11558743"/>
              <a:gd name="connsiteY1792" fmla="*/ 774049 h 5031967"/>
              <a:gd name="connsiteX1793" fmla="*/ 815339 w 11558743"/>
              <a:gd name="connsiteY1793" fmla="*/ 773165 h 5031967"/>
              <a:gd name="connsiteX1794" fmla="*/ 813867 w 11558743"/>
              <a:gd name="connsiteY1794" fmla="*/ 771099 h 5031967"/>
              <a:gd name="connsiteX1795" fmla="*/ 787756 w 11558743"/>
              <a:gd name="connsiteY1795" fmla="*/ 746996 h 5031967"/>
              <a:gd name="connsiteX1796" fmla="*/ 780267 w 11558743"/>
              <a:gd name="connsiteY1796" fmla="*/ 735580 h 5031967"/>
              <a:gd name="connsiteX1797" fmla="*/ 785253 w 11558743"/>
              <a:gd name="connsiteY1797" fmla="*/ 726416 h 5031967"/>
              <a:gd name="connsiteX1798" fmla="*/ 796387 w 11558743"/>
              <a:gd name="connsiteY1798" fmla="*/ 727684 h 5031967"/>
              <a:gd name="connsiteX1799" fmla="*/ 799066 w 11558743"/>
              <a:gd name="connsiteY1799" fmla="*/ 729651 h 5031967"/>
              <a:gd name="connsiteX1800" fmla="*/ 848081 w 11558743"/>
              <a:gd name="connsiteY1800" fmla="*/ 771555 h 5031967"/>
              <a:gd name="connsiteX1801" fmla="*/ 869954 w 11558743"/>
              <a:gd name="connsiteY1801" fmla="*/ 770844 h 5031967"/>
              <a:gd name="connsiteX1802" fmla="*/ 881351 w 11558743"/>
              <a:gd name="connsiteY1802" fmla="*/ 774279 h 5031967"/>
              <a:gd name="connsiteX1803" fmla="*/ 902389 w 11558743"/>
              <a:gd name="connsiteY1803" fmla="*/ 786765 h 5031967"/>
              <a:gd name="connsiteX1804" fmla="*/ 942488 w 11558743"/>
              <a:gd name="connsiteY1804" fmla="*/ 795489 h 5031967"/>
              <a:gd name="connsiteX1805" fmla="*/ 1014365 w 11558743"/>
              <a:gd name="connsiteY1805" fmla="*/ 814719 h 5031967"/>
              <a:gd name="connsiteX1806" fmla="*/ 1016780 w 11558743"/>
              <a:gd name="connsiteY1806" fmla="*/ 814519 h 5031967"/>
              <a:gd name="connsiteX1807" fmla="*/ 1015441 w 11558743"/>
              <a:gd name="connsiteY1807" fmla="*/ 813535 h 5031967"/>
              <a:gd name="connsiteX1808" fmla="*/ 1013596 w 11558743"/>
              <a:gd name="connsiteY1808" fmla="*/ 798371 h 5031967"/>
              <a:gd name="connsiteX1809" fmla="*/ 992866 w 11558743"/>
              <a:gd name="connsiteY1809" fmla="*/ 768354 h 5031967"/>
              <a:gd name="connsiteX1810" fmla="*/ 977428 w 11558743"/>
              <a:gd name="connsiteY1810" fmla="*/ 771817 h 5031967"/>
              <a:gd name="connsiteX1811" fmla="*/ 966383 w 11558743"/>
              <a:gd name="connsiteY1811" fmla="*/ 791328 h 5031967"/>
              <a:gd name="connsiteX1812" fmla="*/ 943455 w 11558743"/>
              <a:gd name="connsiteY1812" fmla="*/ 783375 h 5031967"/>
              <a:gd name="connsiteX1813" fmla="*/ 927272 w 11558743"/>
              <a:gd name="connsiteY1813" fmla="*/ 760641 h 5031967"/>
              <a:gd name="connsiteX1814" fmla="*/ 928523 w 11558743"/>
              <a:gd name="connsiteY1814" fmla="*/ 740844 h 5031967"/>
              <a:gd name="connsiteX1815" fmla="*/ 947342 w 11558743"/>
              <a:gd name="connsiteY1815" fmla="*/ 725067 h 5031967"/>
              <a:gd name="connsiteX1816" fmla="*/ 965724 w 11558743"/>
              <a:gd name="connsiteY1816" fmla="*/ 725738 h 5031967"/>
              <a:gd name="connsiteX1817" fmla="*/ 983885 w 11558743"/>
              <a:gd name="connsiteY1817" fmla="*/ 704545 h 5031967"/>
              <a:gd name="connsiteX1818" fmla="*/ 993855 w 11558743"/>
              <a:gd name="connsiteY1818" fmla="*/ 686216 h 5031967"/>
              <a:gd name="connsiteX1819" fmla="*/ 1041268 w 11558743"/>
              <a:gd name="connsiteY1819" fmla="*/ 664797 h 5031967"/>
              <a:gd name="connsiteX1820" fmla="*/ 1050426 w 11558743"/>
              <a:gd name="connsiteY1820" fmla="*/ 649817 h 5031967"/>
              <a:gd name="connsiteX1821" fmla="*/ 1038261 w 11558743"/>
              <a:gd name="connsiteY1821" fmla="*/ 630034 h 5031967"/>
              <a:gd name="connsiteX1822" fmla="*/ 1114835 w 11558743"/>
              <a:gd name="connsiteY1822" fmla="*/ 647781 h 5031967"/>
              <a:gd name="connsiteX1823" fmla="*/ 1165103 w 11558743"/>
              <a:gd name="connsiteY1823" fmla="*/ 669889 h 5031967"/>
              <a:gd name="connsiteX1824" fmla="*/ 1167519 w 11558743"/>
              <a:gd name="connsiteY1824" fmla="*/ 669690 h 5031967"/>
              <a:gd name="connsiteX1825" fmla="*/ 1199735 w 11558743"/>
              <a:gd name="connsiteY1825" fmla="*/ 663748 h 5031967"/>
              <a:gd name="connsiteX1826" fmla="*/ 1215809 w 11558743"/>
              <a:gd name="connsiteY1826" fmla="*/ 675549 h 5031967"/>
              <a:gd name="connsiteX1827" fmla="*/ 1222661 w 11558743"/>
              <a:gd name="connsiteY1827" fmla="*/ 671701 h 5031967"/>
              <a:gd name="connsiteX1828" fmla="*/ 1204347 w 11558743"/>
              <a:gd name="connsiteY1828" fmla="*/ 641485 h 5031967"/>
              <a:gd name="connsiteX1829" fmla="*/ 1176611 w 11558743"/>
              <a:gd name="connsiteY1829" fmla="*/ 624082 h 5031967"/>
              <a:gd name="connsiteX1830" fmla="*/ 1212581 w 11558743"/>
              <a:gd name="connsiteY1830" fmla="*/ 618924 h 5031967"/>
              <a:gd name="connsiteX1831" fmla="*/ 1199209 w 11558743"/>
              <a:gd name="connsiteY1831" fmla="*/ 599240 h 5031967"/>
              <a:gd name="connsiteX1832" fmla="*/ 1188645 w 11558743"/>
              <a:gd name="connsiteY1832" fmla="*/ 582607 h 5031967"/>
              <a:gd name="connsiteX1833" fmla="*/ 1196441 w 11558743"/>
              <a:gd name="connsiteY1833" fmla="*/ 576493 h 5031967"/>
              <a:gd name="connsiteX1834" fmla="*/ 1228460 w 11558743"/>
              <a:gd name="connsiteY1834" fmla="*/ 599013 h 5031967"/>
              <a:gd name="connsiteX1835" fmla="*/ 1254153 w 11558743"/>
              <a:gd name="connsiteY1835" fmla="*/ 629715 h 5031967"/>
              <a:gd name="connsiteX1836" fmla="*/ 1249497 w 11558743"/>
              <a:gd name="connsiteY1836" fmla="*/ 611499 h 5031967"/>
              <a:gd name="connsiteX1837" fmla="*/ 1254219 w 11558743"/>
              <a:gd name="connsiteY1837" fmla="*/ 600169 h 5031967"/>
              <a:gd name="connsiteX1838" fmla="*/ 1270843 w 11558743"/>
              <a:gd name="connsiteY1838" fmla="*/ 606455 h 5031967"/>
              <a:gd name="connsiteX1839" fmla="*/ 1276553 w 11558743"/>
              <a:gd name="connsiteY1839" fmla="*/ 633335 h 5031967"/>
              <a:gd name="connsiteX1840" fmla="*/ 1279363 w 11558743"/>
              <a:gd name="connsiteY1840" fmla="*/ 636385 h 5031967"/>
              <a:gd name="connsiteX1841" fmla="*/ 1299874 w 11558743"/>
              <a:gd name="connsiteY1841" fmla="*/ 644539 h 5031967"/>
              <a:gd name="connsiteX1842" fmla="*/ 1317859 w 11558743"/>
              <a:gd name="connsiteY1842" fmla="*/ 641960 h 5031967"/>
              <a:gd name="connsiteX1843" fmla="*/ 1333562 w 11558743"/>
              <a:gd name="connsiteY1843" fmla="*/ 640664 h 5031967"/>
              <a:gd name="connsiteX1844" fmla="*/ 1369093 w 11558743"/>
              <a:gd name="connsiteY1844" fmla="*/ 651953 h 5031967"/>
              <a:gd name="connsiteX1845" fmla="*/ 1387474 w 11558743"/>
              <a:gd name="connsiteY1845" fmla="*/ 652623 h 5031967"/>
              <a:gd name="connsiteX1846" fmla="*/ 1422457 w 11558743"/>
              <a:gd name="connsiteY1846" fmla="*/ 669428 h 5031967"/>
              <a:gd name="connsiteX1847" fmla="*/ 1517371 w 11558743"/>
              <a:gd name="connsiteY1847" fmla="*/ 707543 h 5031967"/>
              <a:gd name="connsiteX1848" fmla="*/ 1532939 w 11558743"/>
              <a:gd name="connsiteY1848" fmla="*/ 705164 h 5031967"/>
              <a:gd name="connsiteX1849" fmla="*/ 1565770 w 11558743"/>
              <a:gd name="connsiteY1849" fmla="*/ 724335 h 5031967"/>
              <a:gd name="connsiteX1850" fmla="*/ 1595921 w 11558743"/>
              <a:gd name="connsiteY1850" fmla="*/ 741539 h 5031967"/>
              <a:gd name="connsiteX1851" fmla="*/ 1615642 w 11558743"/>
              <a:gd name="connsiteY1851" fmla="*/ 743193 h 5031967"/>
              <a:gd name="connsiteX1852" fmla="*/ 1622625 w 11558743"/>
              <a:gd name="connsiteY1852" fmla="*/ 740428 h 5031967"/>
              <a:gd name="connsiteX1853" fmla="*/ 1639799 w 11558743"/>
              <a:gd name="connsiteY1853" fmla="*/ 741198 h 5031967"/>
              <a:gd name="connsiteX1854" fmla="*/ 1654665 w 11558743"/>
              <a:gd name="connsiteY1854" fmla="*/ 753100 h 5031967"/>
              <a:gd name="connsiteX1855" fmla="*/ 1666348 w 11558743"/>
              <a:gd name="connsiteY1855" fmla="*/ 748853 h 5031967"/>
              <a:gd name="connsiteX1856" fmla="*/ 1661825 w 11558743"/>
              <a:gd name="connsiteY1856" fmla="*/ 731721 h 5031967"/>
              <a:gd name="connsiteX1857" fmla="*/ 1654621 w 11558743"/>
              <a:gd name="connsiteY1857" fmla="*/ 712622 h 5031967"/>
              <a:gd name="connsiteX1858" fmla="*/ 1657191 w 11558743"/>
              <a:gd name="connsiteY1858" fmla="*/ 703657 h 5031967"/>
              <a:gd name="connsiteX1859" fmla="*/ 1665910 w 11558743"/>
              <a:gd name="connsiteY1859" fmla="*/ 705126 h 5031967"/>
              <a:gd name="connsiteX1860" fmla="*/ 1756892 w 11558743"/>
              <a:gd name="connsiteY1860" fmla="*/ 761071 h 5031967"/>
              <a:gd name="connsiteX1861" fmla="*/ 1822574 w 11558743"/>
              <a:gd name="connsiteY1861" fmla="*/ 789564 h 5031967"/>
              <a:gd name="connsiteX1862" fmla="*/ 1831161 w 11558743"/>
              <a:gd name="connsiteY1862" fmla="*/ 789949 h 5031967"/>
              <a:gd name="connsiteX1863" fmla="*/ 1827954 w 11558743"/>
              <a:gd name="connsiteY1863" fmla="*/ 783649 h 5031967"/>
              <a:gd name="connsiteX1864" fmla="*/ 1823958 w 11558743"/>
              <a:gd name="connsiteY1864" fmla="*/ 770851 h 5031967"/>
              <a:gd name="connsiteX1865" fmla="*/ 1837376 w 11558743"/>
              <a:gd name="connsiteY1865" fmla="*/ 770837 h 5031967"/>
              <a:gd name="connsiteX1866" fmla="*/ 1857623 w 11558743"/>
              <a:gd name="connsiteY1866" fmla="*/ 776824 h 5031967"/>
              <a:gd name="connsiteX1867" fmla="*/ 1870646 w 11558743"/>
              <a:gd name="connsiteY1867" fmla="*/ 773560 h 5031967"/>
              <a:gd name="connsiteX1868" fmla="*/ 1866649 w 11558743"/>
              <a:gd name="connsiteY1868" fmla="*/ 760761 h 5031967"/>
              <a:gd name="connsiteX1869" fmla="*/ 1850047 w 11558743"/>
              <a:gd name="connsiteY1869" fmla="*/ 744627 h 5031967"/>
              <a:gd name="connsiteX1870" fmla="*/ 1856373 w 11558743"/>
              <a:gd name="connsiteY1870" fmla="*/ 736446 h 5031967"/>
              <a:gd name="connsiteX1871" fmla="*/ 1927040 w 11558743"/>
              <a:gd name="connsiteY1871" fmla="*/ 755775 h 5031967"/>
              <a:gd name="connsiteX1872" fmla="*/ 1975968 w 11558743"/>
              <a:gd name="connsiteY1872" fmla="*/ 776899 h 5031967"/>
              <a:gd name="connsiteX1873" fmla="*/ 1982117 w 11558743"/>
              <a:gd name="connsiteY1873" fmla="*/ 787332 h 5031967"/>
              <a:gd name="connsiteX1874" fmla="*/ 1976450 w 11558743"/>
              <a:gd name="connsiteY1874" fmla="*/ 800929 h 5031967"/>
              <a:gd name="connsiteX1875" fmla="*/ 2019669 w 11558743"/>
              <a:gd name="connsiteY1875" fmla="*/ 795172 h 5031967"/>
              <a:gd name="connsiteX1876" fmla="*/ 2046131 w 11558743"/>
              <a:gd name="connsiteY1876" fmla="*/ 782047 h 5031967"/>
              <a:gd name="connsiteX1877" fmla="*/ 2055399 w 11558743"/>
              <a:gd name="connsiteY1877" fmla="*/ 777999 h 5031967"/>
              <a:gd name="connsiteX1878" fmla="*/ 2092424 w 11558743"/>
              <a:gd name="connsiteY1878" fmla="*/ 781507 h 5031967"/>
              <a:gd name="connsiteX1879" fmla="*/ 2141659 w 11558743"/>
              <a:gd name="connsiteY1879" fmla="*/ 785100 h 5031967"/>
              <a:gd name="connsiteX1880" fmla="*/ 2158723 w 11558743"/>
              <a:gd name="connsiteY1880" fmla="*/ 774939 h 5031967"/>
              <a:gd name="connsiteX1881" fmla="*/ 2163709 w 11558743"/>
              <a:gd name="connsiteY1881" fmla="*/ 765775 h 5031967"/>
              <a:gd name="connsiteX1882" fmla="*/ 2177784 w 11558743"/>
              <a:gd name="connsiteY1882" fmla="*/ 771176 h 5031967"/>
              <a:gd name="connsiteX1883" fmla="*/ 2179255 w 11558743"/>
              <a:gd name="connsiteY1883" fmla="*/ 773244 h 5031967"/>
              <a:gd name="connsiteX1884" fmla="*/ 2208353 w 11558743"/>
              <a:gd name="connsiteY1884" fmla="*/ 781783 h 5031967"/>
              <a:gd name="connsiteX1885" fmla="*/ 2219752 w 11558743"/>
              <a:gd name="connsiteY1885" fmla="*/ 785217 h 5031967"/>
              <a:gd name="connsiteX1886" fmla="*/ 2267097 w 11558743"/>
              <a:gd name="connsiteY1886" fmla="*/ 793343 h 5031967"/>
              <a:gd name="connsiteX1887" fmla="*/ 2325731 w 11558743"/>
              <a:gd name="connsiteY1887" fmla="*/ 793972 h 5031967"/>
              <a:gd name="connsiteX1888" fmla="*/ 2343850 w 11558743"/>
              <a:gd name="connsiteY1888" fmla="*/ 792476 h 5031967"/>
              <a:gd name="connsiteX1889" fmla="*/ 2360385 w 11558743"/>
              <a:gd name="connsiteY1889" fmla="*/ 777982 h 5031967"/>
              <a:gd name="connsiteX1890" fmla="*/ 2356849 w 11558743"/>
              <a:gd name="connsiteY1890" fmla="*/ 799062 h 5031967"/>
              <a:gd name="connsiteX1891" fmla="*/ 2370641 w 11558743"/>
              <a:gd name="connsiteY1891" fmla="*/ 812145 h 5031967"/>
              <a:gd name="connsiteX1892" fmla="*/ 2391700 w 11558743"/>
              <a:gd name="connsiteY1892" fmla="*/ 814784 h 5031967"/>
              <a:gd name="connsiteX1893" fmla="*/ 2403800 w 11558743"/>
              <a:gd name="connsiteY1893" fmla="*/ 803938 h 5031967"/>
              <a:gd name="connsiteX1894" fmla="*/ 2401011 w 11558743"/>
              <a:gd name="connsiteY1894" fmla="*/ 791039 h 5031967"/>
              <a:gd name="connsiteX1895" fmla="*/ 2416955 w 11558743"/>
              <a:gd name="connsiteY1895" fmla="*/ 801757 h 5031967"/>
              <a:gd name="connsiteX1896" fmla="*/ 2479213 w 11558743"/>
              <a:gd name="connsiteY1896" fmla="*/ 802087 h 5031967"/>
              <a:gd name="connsiteX1897" fmla="*/ 2485010 w 11558743"/>
              <a:gd name="connsiteY1897" fmla="*/ 789574 h 5031967"/>
              <a:gd name="connsiteX1898" fmla="*/ 2494409 w 11558743"/>
              <a:gd name="connsiteY1898" fmla="*/ 786610 h 5031967"/>
              <a:gd name="connsiteX1899" fmla="*/ 2509276 w 11558743"/>
              <a:gd name="connsiteY1899" fmla="*/ 798511 h 5031967"/>
              <a:gd name="connsiteX1900" fmla="*/ 2521487 w 11558743"/>
              <a:gd name="connsiteY1900" fmla="*/ 798598 h 5031967"/>
              <a:gd name="connsiteX1901" fmla="*/ 2518961 w 11558743"/>
              <a:gd name="connsiteY1901" fmla="*/ 787865 h 5031967"/>
              <a:gd name="connsiteX1902" fmla="*/ 2512944 w 11558743"/>
              <a:gd name="connsiteY1902" fmla="*/ 778515 h 5031967"/>
              <a:gd name="connsiteX1903" fmla="*/ 2494608 w 11558743"/>
              <a:gd name="connsiteY1903" fmla="*/ 758147 h 5031967"/>
              <a:gd name="connsiteX1904" fmla="*/ 2561851 w 11558743"/>
              <a:gd name="connsiteY1904" fmla="*/ 749314 h 5031967"/>
              <a:gd name="connsiteX1905" fmla="*/ 2574193 w 11558743"/>
              <a:gd name="connsiteY1905" fmla="*/ 750482 h 5031967"/>
              <a:gd name="connsiteX1906" fmla="*/ 2620880 w 11558743"/>
              <a:gd name="connsiteY1906" fmla="*/ 753192 h 5031967"/>
              <a:gd name="connsiteX1907" fmla="*/ 2650372 w 11558743"/>
              <a:gd name="connsiteY1907" fmla="*/ 764980 h 5031967"/>
              <a:gd name="connsiteX1908" fmla="*/ 2670466 w 11558743"/>
              <a:gd name="connsiteY1908" fmla="*/ 779732 h 5031967"/>
              <a:gd name="connsiteX1909" fmla="*/ 2703100 w 11558743"/>
              <a:gd name="connsiteY1909" fmla="*/ 767191 h 5031967"/>
              <a:gd name="connsiteX1910" fmla="*/ 2710632 w 11558743"/>
              <a:gd name="connsiteY1910" fmla="*/ 758911 h 5031967"/>
              <a:gd name="connsiteX1911" fmla="*/ 2740696 w 11558743"/>
              <a:gd name="connsiteY1911" fmla="*/ 755335 h 5031967"/>
              <a:gd name="connsiteX1912" fmla="*/ 2766323 w 11558743"/>
              <a:gd name="connsiteY1912" fmla="*/ 755407 h 5031967"/>
              <a:gd name="connsiteX1913" fmla="*/ 2800691 w 11558743"/>
              <a:gd name="connsiteY1913" fmla="*/ 747099 h 5031967"/>
              <a:gd name="connsiteX1914" fmla="*/ 2833039 w 11558743"/>
              <a:gd name="connsiteY1914" fmla="*/ 742240 h 5031967"/>
              <a:gd name="connsiteX1915" fmla="*/ 2863630 w 11558743"/>
              <a:gd name="connsiteY1915" fmla="*/ 742996 h 5031967"/>
              <a:gd name="connsiteX1916" fmla="*/ 2904367 w 11558743"/>
              <a:gd name="connsiteY1916" fmla="*/ 766985 h 5031967"/>
              <a:gd name="connsiteX1917" fmla="*/ 2919124 w 11558743"/>
              <a:gd name="connsiteY1917" fmla="*/ 767954 h 5031967"/>
              <a:gd name="connsiteX1918" fmla="*/ 2918488 w 11558743"/>
              <a:gd name="connsiteY1918" fmla="*/ 752690 h 5031967"/>
              <a:gd name="connsiteX1919" fmla="*/ 2907902 w 11558743"/>
              <a:gd name="connsiteY1919" fmla="*/ 745905 h 5031967"/>
              <a:gd name="connsiteX1920" fmla="*/ 2933661 w 11558743"/>
              <a:gd name="connsiteY1920" fmla="*/ 747061 h 5031967"/>
              <a:gd name="connsiteX1921" fmla="*/ 2944269 w 11558743"/>
              <a:gd name="connsiteY1921" fmla="*/ 743997 h 5031967"/>
              <a:gd name="connsiteX1922" fmla="*/ 2973147 w 11558743"/>
              <a:gd name="connsiteY1922" fmla="*/ 730671 h 5031967"/>
              <a:gd name="connsiteX1923" fmla="*/ 2992999 w 11558743"/>
              <a:gd name="connsiteY1923" fmla="*/ 733409 h 5031967"/>
              <a:gd name="connsiteX1924" fmla="*/ 3032155 w 11558743"/>
              <a:gd name="connsiteY1924" fmla="*/ 744399 h 5031967"/>
              <a:gd name="connsiteX1925" fmla="*/ 3055565 w 11558743"/>
              <a:gd name="connsiteY1925" fmla="*/ 716209 h 5031967"/>
              <a:gd name="connsiteX1926" fmla="*/ 3066348 w 11558743"/>
              <a:gd name="connsiteY1926" fmla="*/ 694530 h 5031967"/>
              <a:gd name="connsiteX1927" fmla="*/ 3074627 w 11558743"/>
              <a:gd name="connsiteY1927" fmla="*/ 712446 h 5031967"/>
              <a:gd name="connsiteX1928" fmla="*/ 3088680 w 11558743"/>
              <a:gd name="connsiteY1928" fmla="*/ 727697 h 5031967"/>
              <a:gd name="connsiteX1929" fmla="*/ 3134732 w 11558743"/>
              <a:gd name="connsiteY1929" fmla="*/ 715142 h 5031967"/>
              <a:gd name="connsiteX1930" fmla="*/ 3141870 w 11558743"/>
              <a:gd name="connsiteY1930" fmla="*/ 703612 h 5031967"/>
              <a:gd name="connsiteX1931" fmla="*/ 3152629 w 11558743"/>
              <a:gd name="connsiteY1931" fmla="*/ 691783 h 5031967"/>
              <a:gd name="connsiteX1932" fmla="*/ 3176260 w 11558743"/>
              <a:gd name="connsiteY1932" fmla="*/ 685456 h 5031967"/>
              <a:gd name="connsiteX1933" fmla="*/ 3236210 w 11558743"/>
              <a:gd name="connsiteY1933" fmla="*/ 696917 h 5031967"/>
              <a:gd name="connsiteX1934" fmla="*/ 3253932 w 11558743"/>
              <a:gd name="connsiteY1934" fmla="*/ 692172 h 5031967"/>
              <a:gd name="connsiteX1935" fmla="*/ 3265747 w 11558743"/>
              <a:gd name="connsiteY1935" fmla="*/ 689008 h 5031967"/>
              <a:gd name="connsiteX1936" fmla="*/ 3286728 w 11558743"/>
              <a:gd name="connsiteY1936" fmla="*/ 697259 h 5031967"/>
              <a:gd name="connsiteX1937" fmla="*/ 3305729 w 11558743"/>
              <a:gd name="connsiteY1937" fmla="*/ 696495 h 5031967"/>
              <a:gd name="connsiteX1938" fmla="*/ 3378445 w 11558743"/>
              <a:gd name="connsiteY1938" fmla="*/ 672555 h 5031967"/>
              <a:gd name="connsiteX1939" fmla="*/ 3712401 w 11558743"/>
              <a:gd name="connsiteY1939" fmla="*/ 581139 h 5031967"/>
              <a:gd name="connsiteX1940" fmla="*/ 4074639 w 11558743"/>
              <a:gd name="connsiteY1940" fmla="*/ 476882 h 5031967"/>
              <a:gd name="connsiteX1941" fmla="*/ 4427148 w 11558743"/>
              <a:gd name="connsiteY1941" fmla="*/ 394576 h 5031967"/>
              <a:gd name="connsiteX1942" fmla="*/ 4698155 w 11558743"/>
              <a:gd name="connsiteY1942" fmla="*/ 333808 h 5031967"/>
              <a:gd name="connsiteX1943" fmla="*/ 4903063 w 11558743"/>
              <a:gd name="connsiteY1943" fmla="*/ 282891 h 5031967"/>
              <a:gd name="connsiteX1944" fmla="*/ 5051758 w 11558743"/>
              <a:gd name="connsiteY1944" fmla="*/ 250039 h 5031967"/>
              <a:gd name="connsiteX1945" fmla="*/ 5145961 w 11558743"/>
              <a:gd name="connsiteY1945" fmla="*/ 231157 h 5031967"/>
              <a:gd name="connsiteX1946" fmla="*/ 5175445 w 11558743"/>
              <a:gd name="connsiteY1946" fmla="*/ 225641 h 5031967"/>
              <a:gd name="connsiteX1947" fmla="*/ 5182112 w 11558743"/>
              <a:gd name="connsiteY1947" fmla="*/ 225652 h 5031967"/>
              <a:gd name="connsiteX1948" fmla="*/ 5628057 w 11558743"/>
              <a:gd name="connsiteY1948" fmla="*/ 152287 h 5031967"/>
              <a:gd name="connsiteX1949" fmla="*/ 5746738 w 11558743"/>
              <a:gd name="connsiteY1949" fmla="*/ 136372 h 5031967"/>
              <a:gd name="connsiteX1950" fmla="*/ 6007206 w 11558743"/>
              <a:gd name="connsiteY1950" fmla="*/ 103999 h 5031967"/>
              <a:gd name="connsiteX1951" fmla="*/ 6212900 w 11558743"/>
              <a:gd name="connsiteY1951" fmla="*/ 80613 h 5031967"/>
              <a:gd name="connsiteX1952" fmla="*/ 6404626 w 11558743"/>
              <a:gd name="connsiteY1952" fmla="*/ 59841 h 5031967"/>
              <a:gd name="connsiteX1953" fmla="*/ 6421522 w 11558743"/>
              <a:gd name="connsiteY1953" fmla="*/ 60456 h 5031967"/>
              <a:gd name="connsiteX1954" fmla="*/ 6525536 w 11558743"/>
              <a:gd name="connsiteY1954" fmla="*/ 62384 h 5031967"/>
              <a:gd name="connsiteX1955" fmla="*/ 6629334 w 11558743"/>
              <a:gd name="connsiteY1955" fmla="*/ 46739 h 5031967"/>
              <a:gd name="connsiteX1956" fmla="*/ 6809389 w 11558743"/>
              <a:gd name="connsiteY1956" fmla="*/ 34442 h 5031967"/>
              <a:gd name="connsiteX1957" fmla="*/ 6885929 w 11558743"/>
              <a:gd name="connsiteY1957" fmla="*/ 42769 h 5031967"/>
              <a:gd name="connsiteX1958" fmla="*/ 6903459 w 11558743"/>
              <a:gd name="connsiteY1958" fmla="*/ 40747 h 5031967"/>
              <a:gd name="connsiteX1959" fmla="*/ 6943806 w 11558743"/>
              <a:gd name="connsiteY1959" fmla="*/ 33200 h 5031967"/>
              <a:gd name="connsiteX1960" fmla="*/ 7005813 w 11558743"/>
              <a:gd name="connsiteY1960" fmla="*/ 34179 h 5031967"/>
              <a:gd name="connsiteX1961" fmla="*/ 7102068 w 11558743"/>
              <a:gd name="connsiteY1961" fmla="*/ 37560 h 5031967"/>
              <a:gd name="connsiteX1962" fmla="*/ 7157584 w 11558743"/>
              <a:gd name="connsiteY1962" fmla="*/ 34723 h 5031967"/>
              <a:gd name="connsiteX1963" fmla="*/ 7234542 w 11558743"/>
              <a:gd name="connsiteY1963" fmla="*/ 22841 h 5031967"/>
              <a:gd name="connsiteX1964" fmla="*/ 7279195 w 11558743"/>
              <a:gd name="connsiteY1964" fmla="*/ 22036 h 5031967"/>
              <a:gd name="connsiteX1965" fmla="*/ 7292352 w 11558743"/>
              <a:gd name="connsiteY1965" fmla="*/ 25865 h 5031967"/>
              <a:gd name="connsiteX1966" fmla="*/ 7295564 w 11558743"/>
              <a:gd name="connsiteY1966" fmla="*/ 34072 h 5031967"/>
              <a:gd name="connsiteX1967" fmla="*/ 7312283 w 11558743"/>
              <a:gd name="connsiteY1967" fmla="*/ 38492 h 5031967"/>
              <a:gd name="connsiteX1968" fmla="*/ 7354884 w 11558743"/>
              <a:gd name="connsiteY1968" fmla="*/ 15425 h 5031967"/>
              <a:gd name="connsiteX1969" fmla="*/ 7372413 w 11558743"/>
              <a:gd name="connsiteY1969" fmla="*/ 13403 h 5031967"/>
              <a:gd name="connsiteX1970" fmla="*/ 7375450 w 11558743"/>
              <a:gd name="connsiteY1970" fmla="*/ 25417 h 5031967"/>
              <a:gd name="connsiteX1971" fmla="*/ 7390727 w 11558743"/>
              <a:gd name="connsiteY1971" fmla="*/ 38915 h 5031967"/>
              <a:gd name="connsiteX1972" fmla="*/ 7406069 w 11558743"/>
              <a:gd name="connsiteY1972" fmla="*/ 39818 h 5031967"/>
              <a:gd name="connsiteX1973" fmla="*/ 7416407 w 11558743"/>
              <a:gd name="connsiteY1973" fmla="*/ 49209 h 5031967"/>
              <a:gd name="connsiteX1974" fmla="*/ 7418065 w 11558743"/>
              <a:gd name="connsiteY1974" fmla="*/ 57704 h 5031967"/>
              <a:gd name="connsiteX1975" fmla="*/ 7430940 w 11558743"/>
              <a:gd name="connsiteY1975" fmla="*/ 56554 h 5031967"/>
              <a:gd name="connsiteX1976" fmla="*/ 7469737 w 11558743"/>
              <a:gd name="connsiteY1976" fmla="*/ 49297 h 5031967"/>
              <a:gd name="connsiteX1977" fmla="*/ 7578606 w 11558743"/>
              <a:gd name="connsiteY1977" fmla="*/ 12571 h 5031967"/>
              <a:gd name="connsiteX1978" fmla="*/ 7592006 w 11558743"/>
              <a:gd name="connsiteY1978" fmla="*/ 0 h 503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</a:cxnLst>
            <a:rect l="l" t="t" r="r" b="b"/>
            <a:pathLst>
              <a:path w="11558743" h="5031967">
                <a:moveTo>
                  <a:pt x="8392919" y="3529959"/>
                </a:moveTo>
                <a:lnTo>
                  <a:pt x="8391973" y="3530531"/>
                </a:lnTo>
                <a:lnTo>
                  <a:pt x="8393694" y="3531320"/>
                </a:lnTo>
                <a:close/>
                <a:moveTo>
                  <a:pt x="1031841" y="3403329"/>
                </a:moveTo>
                <a:lnTo>
                  <a:pt x="1035360" y="3405581"/>
                </a:lnTo>
                <a:lnTo>
                  <a:pt x="1035176" y="3405145"/>
                </a:lnTo>
                <a:close/>
                <a:moveTo>
                  <a:pt x="2630566" y="2617886"/>
                </a:moveTo>
                <a:lnTo>
                  <a:pt x="2621054" y="2623696"/>
                </a:lnTo>
                <a:lnTo>
                  <a:pt x="2635820" y="2624754"/>
                </a:lnTo>
                <a:lnTo>
                  <a:pt x="2636263" y="2624721"/>
                </a:lnTo>
                <a:close/>
                <a:moveTo>
                  <a:pt x="6597978" y="2613495"/>
                </a:moveTo>
                <a:lnTo>
                  <a:pt x="6597592" y="2613780"/>
                </a:lnTo>
                <a:cubicBezTo>
                  <a:pt x="6596222" y="2619394"/>
                  <a:pt x="6593341" y="2624979"/>
                  <a:pt x="6603953" y="2626306"/>
                </a:cubicBezTo>
                <a:cubicBezTo>
                  <a:pt x="6616078" y="2627662"/>
                  <a:pt x="6626775" y="2632375"/>
                  <a:pt x="6635961" y="2637060"/>
                </a:cubicBezTo>
                <a:lnTo>
                  <a:pt x="6640313" y="2637766"/>
                </a:lnTo>
                <a:lnTo>
                  <a:pt x="6621701" y="2626136"/>
                </a:lnTo>
                <a:cubicBezTo>
                  <a:pt x="6614155" y="2622420"/>
                  <a:pt x="6606618" y="2619100"/>
                  <a:pt x="6600128" y="2615005"/>
                </a:cubicBezTo>
                <a:close/>
                <a:moveTo>
                  <a:pt x="8004444" y="2586762"/>
                </a:moveTo>
                <a:lnTo>
                  <a:pt x="8004423" y="2586959"/>
                </a:lnTo>
                <a:lnTo>
                  <a:pt x="8004653" y="2587018"/>
                </a:lnTo>
                <a:close/>
                <a:moveTo>
                  <a:pt x="8033318" y="2577729"/>
                </a:moveTo>
                <a:cubicBezTo>
                  <a:pt x="8028248" y="2578902"/>
                  <a:pt x="8024196" y="2583056"/>
                  <a:pt x="8020586" y="2589756"/>
                </a:cubicBezTo>
                <a:lnTo>
                  <a:pt x="8020068" y="2590977"/>
                </a:lnTo>
                <a:lnTo>
                  <a:pt x="8026120" y="2592531"/>
                </a:lnTo>
                <a:lnTo>
                  <a:pt x="8063195" y="2589579"/>
                </a:lnTo>
                <a:lnTo>
                  <a:pt x="8052168" y="2583582"/>
                </a:lnTo>
                <a:cubicBezTo>
                  <a:pt x="8044480" y="2578362"/>
                  <a:pt x="8038390" y="2576556"/>
                  <a:pt x="8033318" y="2577729"/>
                </a:cubicBezTo>
                <a:close/>
                <a:moveTo>
                  <a:pt x="8260898" y="1650432"/>
                </a:moveTo>
                <a:cubicBezTo>
                  <a:pt x="8258499" y="1649623"/>
                  <a:pt x="8255281" y="1649909"/>
                  <a:pt x="8251402" y="1650636"/>
                </a:cubicBezTo>
                <a:cubicBezTo>
                  <a:pt x="8242637" y="1651647"/>
                  <a:pt x="8235725" y="1654198"/>
                  <a:pt x="8230048" y="1657776"/>
                </a:cubicBezTo>
                <a:lnTo>
                  <a:pt x="8227319" y="1660379"/>
                </a:lnTo>
                <a:lnTo>
                  <a:pt x="8229344" y="1661123"/>
                </a:lnTo>
                <a:cubicBezTo>
                  <a:pt x="8237267" y="1663242"/>
                  <a:pt x="8245400" y="1664849"/>
                  <a:pt x="8253538" y="1666456"/>
                </a:cubicBezTo>
                <a:lnTo>
                  <a:pt x="8267880" y="1662947"/>
                </a:lnTo>
                <a:lnTo>
                  <a:pt x="8265475" y="1656810"/>
                </a:lnTo>
                <a:cubicBezTo>
                  <a:pt x="8264875" y="1653148"/>
                  <a:pt x="8263296" y="1651241"/>
                  <a:pt x="8260898" y="1650432"/>
                </a:cubicBezTo>
                <a:close/>
                <a:moveTo>
                  <a:pt x="8182228" y="1627091"/>
                </a:moveTo>
                <a:cubicBezTo>
                  <a:pt x="8172175" y="1622680"/>
                  <a:pt x="8146077" y="1632595"/>
                  <a:pt x="8146644" y="1642555"/>
                </a:cubicBezTo>
                <a:cubicBezTo>
                  <a:pt x="8146401" y="1658956"/>
                  <a:pt x="8131518" y="1659225"/>
                  <a:pt x="8116633" y="1659493"/>
                </a:cubicBezTo>
                <a:cubicBezTo>
                  <a:pt x="8085773" y="1661492"/>
                  <a:pt x="8053709" y="1656168"/>
                  <a:pt x="8023483" y="1655532"/>
                </a:cubicBezTo>
                <a:lnTo>
                  <a:pt x="8018963" y="1650226"/>
                </a:lnTo>
                <a:lnTo>
                  <a:pt x="8011587" y="1653108"/>
                </a:lnTo>
                <a:cubicBezTo>
                  <a:pt x="8003835" y="1654577"/>
                  <a:pt x="7996083" y="1656045"/>
                  <a:pt x="7993285" y="1661612"/>
                </a:cubicBezTo>
                <a:cubicBezTo>
                  <a:pt x="8004282" y="1668344"/>
                  <a:pt x="8018076" y="1669508"/>
                  <a:pt x="8028928" y="1667452"/>
                </a:cubicBezTo>
                <a:cubicBezTo>
                  <a:pt x="8062416" y="1663627"/>
                  <a:pt x="8095120" y="1666246"/>
                  <a:pt x="8127822" y="1668865"/>
                </a:cubicBezTo>
                <a:cubicBezTo>
                  <a:pt x="8139058" y="1669884"/>
                  <a:pt x="8149717" y="1669440"/>
                  <a:pt x="8159621" y="1667091"/>
                </a:cubicBezTo>
                <a:lnTo>
                  <a:pt x="8172440" y="1660890"/>
                </a:lnTo>
                <a:lnTo>
                  <a:pt x="8170458" y="1661375"/>
                </a:lnTo>
                <a:cubicBezTo>
                  <a:pt x="8167090" y="1660748"/>
                  <a:pt x="8163845" y="1658839"/>
                  <a:pt x="8160369" y="1656343"/>
                </a:cubicBezTo>
                <a:cubicBezTo>
                  <a:pt x="8153878" y="1652526"/>
                  <a:pt x="8153594" y="1647546"/>
                  <a:pt x="8156873" y="1643157"/>
                </a:cubicBezTo>
                <a:cubicBezTo>
                  <a:pt x="8159693" y="1637598"/>
                  <a:pt x="8168370" y="1638491"/>
                  <a:pt x="8175953" y="1640847"/>
                </a:cubicBezTo>
                <a:cubicBezTo>
                  <a:pt x="8181068" y="1641147"/>
                  <a:pt x="8185090" y="1642911"/>
                  <a:pt x="8187910" y="1637352"/>
                </a:cubicBezTo>
                <a:cubicBezTo>
                  <a:pt x="8190729" y="1631791"/>
                  <a:pt x="8186709" y="1630028"/>
                  <a:pt x="8182228" y="1627091"/>
                </a:cubicBezTo>
                <a:close/>
                <a:moveTo>
                  <a:pt x="7999836" y="1615611"/>
                </a:moveTo>
                <a:lnTo>
                  <a:pt x="7999219" y="1630266"/>
                </a:lnTo>
                <a:cubicBezTo>
                  <a:pt x="8001929" y="1632901"/>
                  <a:pt x="8004874" y="1632972"/>
                  <a:pt x="8007917" y="1632238"/>
                </a:cubicBezTo>
                <a:lnTo>
                  <a:pt x="8014537" y="1630199"/>
                </a:lnTo>
                <a:lnTo>
                  <a:pt x="8014655" y="1624472"/>
                </a:lnTo>
                <a:cubicBezTo>
                  <a:pt x="8013278" y="1620955"/>
                  <a:pt x="8010810" y="1618901"/>
                  <a:pt x="8007793" y="1617577"/>
                </a:cubicBezTo>
                <a:close/>
                <a:moveTo>
                  <a:pt x="7592006" y="0"/>
                </a:moveTo>
                <a:cubicBezTo>
                  <a:pt x="7592750" y="6152"/>
                  <a:pt x="7593032" y="11131"/>
                  <a:pt x="7593774" y="17282"/>
                </a:cubicBezTo>
                <a:cubicBezTo>
                  <a:pt x="7595259" y="29587"/>
                  <a:pt x="7604221" y="35459"/>
                  <a:pt x="7619105" y="35191"/>
                </a:cubicBezTo>
                <a:cubicBezTo>
                  <a:pt x="7668871" y="34687"/>
                  <a:pt x="7718639" y="34184"/>
                  <a:pt x="7768406" y="33679"/>
                </a:cubicBezTo>
                <a:cubicBezTo>
                  <a:pt x="7786394" y="32830"/>
                  <a:pt x="7803005" y="28464"/>
                  <a:pt x="7821911" y="29961"/>
                </a:cubicBezTo>
                <a:cubicBezTo>
                  <a:pt x="7834150" y="31445"/>
                  <a:pt x="7841734" y="33801"/>
                  <a:pt x="7842761" y="44932"/>
                </a:cubicBezTo>
                <a:cubicBezTo>
                  <a:pt x="7846255" y="58118"/>
                  <a:pt x="7861423" y="62829"/>
                  <a:pt x="7874647" y="54065"/>
                </a:cubicBezTo>
                <a:cubicBezTo>
                  <a:pt x="7885227" y="47052"/>
                  <a:pt x="7894997" y="46483"/>
                  <a:pt x="7907695" y="49140"/>
                </a:cubicBezTo>
                <a:cubicBezTo>
                  <a:pt x="7915738" y="52668"/>
                  <a:pt x="7921946" y="51506"/>
                  <a:pt x="7927869" y="45365"/>
                </a:cubicBezTo>
                <a:cubicBezTo>
                  <a:pt x="7933334" y="38052"/>
                  <a:pt x="7942186" y="35138"/>
                  <a:pt x="7952873" y="36913"/>
                </a:cubicBezTo>
                <a:cubicBezTo>
                  <a:pt x="7959541" y="36924"/>
                  <a:pt x="7968676" y="38989"/>
                  <a:pt x="7974883" y="37828"/>
                </a:cubicBezTo>
                <a:cubicBezTo>
                  <a:pt x="7984195" y="36086"/>
                  <a:pt x="7988674" y="39022"/>
                  <a:pt x="7992521" y="44593"/>
                </a:cubicBezTo>
                <a:cubicBezTo>
                  <a:pt x="8001765" y="55445"/>
                  <a:pt x="8005327" y="56038"/>
                  <a:pt x="8018092" y="46100"/>
                </a:cubicBezTo>
                <a:cubicBezTo>
                  <a:pt x="8025568" y="39668"/>
                  <a:pt x="8032585" y="32064"/>
                  <a:pt x="8042531" y="27688"/>
                </a:cubicBezTo>
                <a:cubicBezTo>
                  <a:pt x="8042989" y="28861"/>
                  <a:pt x="8044540" y="28570"/>
                  <a:pt x="8045000" y="29743"/>
                </a:cubicBezTo>
                <a:cubicBezTo>
                  <a:pt x="8036998" y="47595"/>
                  <a:pt x="8036998" y="47595"/>
                  <a:pt x="8055837" y="61685"/>
                </a:cubicBezTo>
                <a:cubicBezTo>
                  <a:pt x="8058306" y="63739"/>
                  <a:pt x="8060777" y="65794"/>
                  <a:pt x="8062787" y="66676"/>
                </a:cubicBezTo>
                <a:cubicBezTo>
                  <a:pt x="8083002" y="84283"/>
                  <a:pt x="8103001" y="84315"/>
                  <a:pt x="8125711" y="70001"/>
                </a:cubicBezTo>
                <a:cubicBezTo>
                  <a:pt x="8137384" y="61526"/>
                  <a:pt x="8148071" y="63301"/>
                  <a:pt x="8154211" y="74734"/>
                </a:cubicBezTo>
                <a:cubicBezTo>
                  <a:pt x="8158056" y="80306"/>
                  <a:pt x="8160351" y="86167"/>
                  <a:pt x="8161094" y="92318"/>
                </a:cubicBezTo>
                <a:cubicBezTo>
                  <a:pt x="8162861" y="109603"/>
                  <a:pt x="8144524" y="118065"/>
                  <a:pt x="8124876" y="110418"/>
                </a:cubicBezTo>
                <a:cubicBezTo>
                  <a:pt x="8109249" y="104535"/>
                  <a:pt x="8095458" y="103341"/>
                  <a:pt x="8080572" y="103609"/>
                </a:cubicBezTo>
                <a:cubicBezTo>
                  <a:pt x="8066148" y="105049"/>
                  <a:pt x="8052358" y="103855"/>
                  <a:pt x="8039834" y="97391"/>
                </a:cubicBezTo>
                <a:cubicBezTo>
                  <a:pt x="8020361" y="85936"/>
                  <a:pt x="8012143" y="86215"/>
                  <a:pt x="7999661" y="101133"/>
                </a:cubicBezTo>
                <a:cubicBezTo>
                  <a:pt x="7990000" y="110489"/>
                  <a:pt x="7980055" y="114865"/>
                  <a:pt x="7963618" y="115425"/>
                </a:cubicBezTo>
                <a:cubicBezTo>
                  <a:pt x="7934309" y="117133"/>
                  <a:pt x="7904256" y="112691"/>
                  <a:pt x="7876040" y="112938"/>
                </a:cubicBezTo>
                <a:cubicBezTo>
                  <a:pt x="7850927" y="112602"/>
                  <a:pt x="7827650" y="116957"/>
                  <a:pt x="7811605" y="131283"/>
                </a:cubicBezTo>
                <a:cubicBezTo>
                  <a:pt x="7803495" y="140349"/>
                  <a:pt x="7796370" y="139166"/>
                  <a:pt x="7784306" y="133874"/>
                </a:cubicBezTo>
                <a:cubicBezTo>
                  <a:pt x="7728006" y="109178"/>
                  <a:pt x="7671924" y="102056"/>
                  <a:pt x="7619202" y="133309"/>
                </a:cubicBezTo>
                <a:cubicBezTo>
                  <a:pt x="7611268" y="138568"/>
                  <a:pt x="7602591" y="137674"/>
                  <a:pt x="7593914" y="136782"/>
                </a:cubicBezTo>
                <a:cubicBezTo>
                  <a:pt x="7588342" y="135309"/>
                  <a:pt x="7580298" y="131780"/>
                  <a:pt x="7575469" y="136458"/>
                </a:cubicBezTo>
                <a:cubicBezTo>
                  <a:pt x="7571095" y="142309"/>
                  <a:pt x="7577586" y="146127"/>
                  <a:pt x="7580974" y="150526"/>
                </a:cubicBezTo>
                <a:cubicBezTo>
                  <a:pt x="7588382" y="156689"/>
                  <a:pt x="7584644" y="159904"/>
                  <a:pt x="7575334" y="161647"/>
                </a:cubicBezTo>
                <a:cubicBezTo>
                  <a:pt x="7566022" y="163389"/>
                  <a:pt x="7555793" y="162786"/>
                  <a:pt x="7546023" y="163356"/>
                </a:cubicBezTo>
                <a:cubicBezTo>
                  <a:pt x="7524015" y="162441"/>
                  <a:pt x="7504649" y="159773"/>
                  <a:pt x="7484300" y="167354"/>
                </a:cubicBezTo>
                <a:cubicBezTo>
                  <a:pt x="7479646" y="168225"/>
                  <a:pt x="7478728" y="165881"/>
                  <a:pt x="7476257" y="163827"/>
                </a:cubicBezTo>
                <a:cubicBezTo>
                  <a:pt x="7467473" y="154147"/>
                  <a:pt x="7455692" y="153834"/>
                  <a:pt x="7443277" y="156156"/>
                </a:cubicBezTo>
                <a:cubicBezTo>
                  <a:pt x="7396264" y="163695"/>
                  <a:pt x="7348331" y="168887"/>
                  <a:pt x="7298739" y="165584"/>
                </a:cubicBezTo>
                <a:cubicBezTo>
                  <a:pt x="7295178" y="164992"/>
                  <a:pt x="7290522" y="165863"/>
                  <a:pt x="7286324" y="167907"/>
                </a:cubicBezTo>
                <a:cubicBezTo>
                  <a:pt x="7274653" y="176381"/>
                  <a:pt x="7263965" y="174606"/>
                  <a:pt x="7251617" y="164335"/>
                </a:cubicBezTo>
                <a:cubicBezTo>
                  <a:pt x="7239271" y="154064"/>
                  <a:pt x="7229500" y="154633"/>
                  <a:pt x="7219205" y="166625"/>
                </a:cubicBezTo>
                <a:cubicBezTo>
                  <a:pt x="7214374" y="171303"/>
                  <a:pt x="7211094" y="175690"/>
                  <a:pt x="7206721" y="181541"/>
                </a:cubicBezTo>
                <a:cubicBezTo>
                  <a:pt x="7197762" y="175668"/>
                  <a:pt x="7188801" y="169797"/>
                  <a:pt x="7177938" y="171828"/>
                </a:cubicBezTo>
                <a:cubicBezTo>
                  <a:pt x="7165523" y="174151"/>
                  <a:pt x="7152650" y="175301"/>
                  <a:pt x="7141787" y="177334"/>
                </a:cubicBezTo>
                <a:cubicBezTo>
                  <a:pt x="7100980" y="183709"/>
                  <a:pt x="7095407" y="182236"/>
                  <a:pt x="7100496" y="216513"/>
                </a:cubicBezTo>
                <a:cubicBezTo>
                  <a:pt x="7100496" y="216513"/>
                  <a:pt x="7098945" y="216804"/>
                  <a:pt x="7099403" y="217975"/>
                </a:cubicBezTo>
                <a:cubicBezTo>
                  <a:pt x="7099336" y="230570"/>
                  <a:pt x="7094504" y="235248"/>
                  <a:pt x="7077609" y="234634"/>
                </a:cubicBezTo>
                <a:cubicBezTo>
                  <a:pt x="7005199" y="236858"/>
                  <a:pt x="6932615" y="242888"/>
                  <a:pt x="6861121" y="247458"/>
                </a:cubicBezTo>
                <a:cubicBezTo>
                  <a:pt x="6815833" y="250897"/>
                  <a:pt x="6769454" y="255800"/>
                  <a:pt x="6724625" y="260411"/>
                </a:cubicBezTo>
                <a:cubicBezTo>
                  <a:pt x="6670028" y="265594"/>
                  <a:pt x="6615779" y="263162"/>
                  <a:pt x="6560440" y="262192"/>
                </a:cubicBezTo>
                <a:cubicBezTo>
                  <a:pt x="6518890" y="262416"/>
                  <a:pt x="6479811" y="264695"/>
                  <a:pt x="6445145" y="282504"/>
                </a:cubicBezTo>
                <a:cubicBezTo>
                  <a:pt x="6431462" y="290096"/>
                  <a:pt x="6416577" y="290365"/>
                  <a:pt x="6398766" y="287407"/>
                </a:cubicBezTo>
                <a:cubicBezTo>
                  <a:pt x="6365150" y="282372"/>
                  <a:pt x="6330726" y="283779"/>
                  <a:pt x="6297045" y="291339"/>
                </a:cubicBezTo>
                <a:cubicBezTo>
                  <a:pt x="6268478" y="299200"/>
                  <a:pt x="6236982" y="303835"/>
                  <a:pt x="6205202" y="303489"/>
                </a:cubicBezTo>
                <a:lnTo>
                  <a:pt x="6165088" y="307766"/>
                </a:lnTo>
                <a:lnTo>
                  <a:pt x="6164220" y="308012"/>
                </a:lnTo>
                <a:cubicBezTo>
                  <a:pt x="6159265" y="311157"/>
                  <a:pt x="6156235" y="316330"/>
                  <a:pt x="6156750" y="325588"/>
                </a:cubicBezTo>
                <a:cubicBezTo>
                  <a:pt x="6142148" y="315852"/>
                  <a:pt x="6130463" y="320099"/>
                  <a:pt x="6119176" y="327595"/>
                </a:cubicBezTo>
                <a:cubicBezTo>
                  <a:pt x="6106945" y="337358"/>
                  <a:pt x="6091242" y="338655"/>
                  <a:pt x="6077144" y="343101"/>
                </a:cubicBezTo>
                <a:lnTo>
                  <a:pt x="6040751" y="362460"/>
                </a:lnTo>
                <a:lnTo>
                  <a:pt x="6054364" y="360647"/>
                </a:lnTo>
                <a:lnTo>
                  <a:pt x="6345830" y="330898"/>
                </a:lnTo>
                <a:lnTo>
                  <a:pt x="6358149" y="326464"/>
                </a:lnTo>
                <a:cubicBezTo>
                  <a:pt x="6367812" y="325667"/>
                  <a:pt x="6375739" y="320635"/>
                  <a:pt x="6383668" y="315605"/>
                </a:cubicBezTo>
                <a:lnTo>
                  <a:pt x="6384532" y="326949"/>
                </a:lnTo>
                <a:lnTo>
                  <a:pt x="6424310" y="322888"/>
                </a:lnTo>
                <a:lnTo>
                  <a:pt x="6523870" y="317116"/>
                </a:lnTo>
                <a:lnTo>
                  <a:pt x="6525093" y="314869"/>
                </a:lnTo>
                <a:cubicBezTo>
                  <a:pt x="6531944" y="311021"/>
                  <a:pt x="6540267" y="309239"/>
                  <a:pt x="6540421" y="300474"/>
                </a:cubicBezTo>
                <a:cubicBezTo>
                  <a:pt x="6540026" y="297225"/>
                  <a:pt x="6543913" y="299092"/>
                  <a:pt x="6545253" y="300075"/>
                </a:cubicBezTo>
                <a:cubicBezTo>
                  <a:pt x="6550282" y="301302"/>
                  <a:pt x="6553027" y="303809"/>
                  <a:pt x="6554630" y="306959"/>
                </a:cubicBezTo>
                <a:lnTo>
                  <a:pt x="6556573" y="315219"/>
                </a:lnTo>
                <a:lnTo>
                  <a:pt x="6641355" y="310304"/>
                </a:lnTo>
                <a:lnTo>
                  <a:pt x="6641571" y="309628"/>
                </a:lnTo>
                <a:lnTo>
                  <a:pt x="6642540" y="310235"/>
                </a:lnTo>
                <a:lnTo>
                  <a:pt x="6654542" y="309539"/>
                </a:lnTo>
                <a:lnTo>
                  <a:pt x="6724657" y="306885"/>
                </a:lnTo>
                <a:lnTo>
                  <a:pt x="6731631" y="297816"/>
                </a:lnTo>
                <a:cubicBezTo>
                  <a:pt x="6735539" y="289834"/>
                  <a:pt x="6739844" y="285103"/>
                  <a:pt x="6748166" y="283322"/>
                </a:cubicBezTo>
                <a:cubicBezTo>
                  <a:pt x="6758774" y="280258"/>
                  <a:pt x="6766284" y="281826"/>
                  <a:pt x="6769885" y="291375"/>
                </a:cubicBezTo>
                <a:lnTo>
                  <a:pt x="6781195" y="304745"/>
                </a:lnTo>
                <a:lnTo>
                  <a:pt x="6823728" y="303135"/>
                </a:lnTo>
                <a:lnTo>
                  <a:pt x="6820065" y="292702"/>
                </a:lnTo>
                <a:cubicBezTo>
                  <a:pt x="6813389" y="277936"/>
                  <a:pt x="6821602" y="265223"/>
                  <a:pt x="6839588" y="262644"/>
                </a:cubicBezTo>
                <a:cubicBezTo>
                  <a:pt x="6850459" y="261747"/>
                  <a:pt x="6860384" y="263116"/>
                  <a:pt x="6869498" y="267833"/>
                </a:cubicBezTo>
                <a:cubicBezTo>
                  <a:pt x="6877272" y="271568"/>
                  <a:pt x="6884650" y="272052"/>
                  <a:pt x="6891239" y="266038"/>
                </a:cubicBezTo>
                <a:cubicBezTo>
                  <a:pt x="6894467" y="262490"/>
                  <a:pt x="6900111" y="258741"/>
                  <a:pt x="6904393" y="263858"/>
                </a:cubicBezTo>
                <a:cubicBezTo>
                  <a:pt x="6907467" y="269075"/>
                  <a:pt x="6909334" y="274391"/>
                  <a:pt x="6903822" y="279222"/>
                </a:cubicBezTo>
                <a:lnTo>
                  <a:pt x="6885600" y="300795"/>
                </a:lnTo>
                <a:lnTo>
                  <a:pt x="6959409" y="298582"/>
                </a:lnTo>
                <a:cubicBezTo>
                  <a:pt x="6984063" y="297744"/>
                  <a:pt x="7008373" y="296027"/>
                  <a:pt x="7031420" y="291085"/>
                </a:cubicBezTo>
                <a:cubicBezTo>
                  <a:pt x="7084183" y="281214"/>
                  <a:pt x="7135218" y="275440"/>
                  <a:pt x="7188306" y="291929"/>
                </a:cubicBezTo>
                <a:cubicBezTo>
                  <a:pt x="7209047" y="298115"/>
                  <a:pt x="7231231" y="295222"/>
                  <a:pt x="7251123" y="286469"/>
                </a:cubicBezTo>
                <a:cubicBezTo>
                  <a:pt x="7263712" y="280338"/>
                  <a:pt x="7278137" y="278898"/>
                  <a:pt x="7294574" y="278340"/>
                </a:cubicBezTo>
                <a:cubicBezTo>
                  <a:pt x="7319227" y="277501"/>
                  <a:pt x="7345258" y="280180"/>
                  <a:pt x="7368253" y="270846"/>
                </a:cubicBezTo>
                <a:cubicBezTo>
                  <a:pt x="7388601" y="263264"/>
                  <a:pt x="7405957" y="265050"/>
                  <a:pt x="7424969" y="275332"/>
                </a:cubicBezTo>
                <a:cubicBezTo>
                  <a:pt x="7431460" y="279151"/>
                  <a:pt x="7438127" y="279162"/>
                  <a:pt x="7444969" y="275365"/>
                </a:cubicBezTo>
                <a:cubicBezTo>
                  <a:pt x="7454455" y="269816"/>
                  <a:pt x="7466410" y="266321"/>
                  <a:pt x="7480202" y="267516"/>
                </a:cubicBezTo>
                <a:cubicBezTo>
                  <a:pt x="7521117" y="269926"/>
                  <a:pt x="7563934" y="264432"/>
                  <a:pt x="7605767" y="269188"/>
                </a:cubicBezTo>
                <a:cubicBezTo>
                  <a:pt x="7620018" y="271554"/>
                  <a:pt x="7632891" y="270403"/>
                  <a:pt x="7643471" y="263391"/>
                </a:cubicBezTo>
                <a:cubicBezTo>
                  <a:pt x="7666640" y="250250"/>
                  <a:pt x="7674856" y="249970"/>
                  <a:pt x="7698810" y="264362"/>
                </a:cubicBezTo>
                <a:cubicBezTo>
                  <a:pt x="7707771" y="270233"/>
                  <a:pt x="7717366" y="273471"/>
                  <a:pt x="7726676" y="271730"/>
                </a:cubicBezTo>
                <a:cubicBezTo>
                  <a:pt x="7759724" y="266805"/>
                  <a:pt x="7792880" y="270667"/>
                  <a:pt x="7825118" y="272185"/>
                </a:cubicBezTo>
                <a:cubicBezTo>
                  <a:pt x="7854252" y="274282"/>
                  <a:pt x="7882928" y="275208"/>
                  <a:pt x="7909484" y="266466"/>
                </a:cubicBezTo>
                <a:cubicBezTo>
                  <a:pt x="7919889" y="263261"/>
                  <a:pt x="7927014" y="264445"/>
                  <a:pt x="7933963" y="269435"/>
                </a:cubicBezTo>
                <a:cubicBezTo>
                  <a:pt x="7942924" y="275307"/>
                  <a:pt x="7953894" y="282063"/>
                  <a:pt x="7965393" y="277394"/>
                </a:cubicBezTo>
                <a:cubicBezTo>
                  <a:pt x="7989939" y="267770"/>
                  <a:pt x="8014876" y="271911"/>
                  <a:pt x="8039004" y="282496"/>
                </a:cubicBezTo>
                <a:cubicBezTo>
                  <a:pt x="8074738" y="297199"/>
                  <a:pt x="8111631" y="297845"/>
                  <a:pt x="8145664" y="282671"/>
                </a:cubicBezTo>
                <a:cubicBezTo>
                  <a:pt x="8158712" y="277714"/>
                  <a:pt x="8164284" y="279187"/>
                  <a:pt x="8168414" y="289738"/>
                </a:cubicBezTo>
                <a:cubicBezTo>
                  <a:pt x="8169791" y="293256"/>
                  <a:pt x="8171167" y="296772"/>
                  <a:pt x="8173638" y="298827"/>
                </a:cubicBezTo>
                <a:cubicBezTo>
                  <a:pt x="8203448" y="319670"/>
                  <a:pt x="8232798" y="339343"/>
                  <a:pt x="8276993" y="337365"/>
                </a:cubicBezTo>
                <a:cubicBezTo>
                  <a:pt x="8286762" y="336795"/>
                  <a:pt x="8286587" y="340603"/>
                  <a:pt x="8285318" y="345872"/>
                </a:cubicBezTo>
                <a:cubicBezTo>
                  <a:pt x="8284686" y="348507"/>
                  <a:pt x="8282500" y="351433"/>
                  <a:pt x="8280313" y="354358"/>
                </a:cubicBezTo>
                <a:cubicBezTo>
                  <a:pt x="8275940" y="360208"/>
                  <a:pt x="8271110" y="364886"/>
                  <a:pt x="8280070" y="370759"/>
                </a:cubicBezTo>
                <a:cubicBezTo>
                  <a:pt x="8287479" y="376922"/>
                  <a:pt x="8293402" y="370782"/>
                  <a:pt x="8300703" y="368158"/>
                </a:cubicBezTo>
                <a:cubicBezTo>
                  <a:pt x="8314844" y="361737"/>
                  <a:pt x="8330537" y="355027"/>
                  <a:pt x="8345705" y="359738"/>
                </a:cubicBezTo>
                <a:cubicBezTo>
                  <a:pt x="8364438" y="365041"/>
                  <a:pt x="8370819" y="360072"/>
                  <a:pt x="8378011" y="348662"/>
                </a:cubicBezTo>
                <a:cubicBezTo>
                  <a:pt x="8380197" y="345736"/>
                  <a:pt x="8382384" y="342811"/>
                  <a:pt x="8386580" y="340767"/>
                </a:cubicBezTo>
                <a:cubicBezTo>
                  <a:pt x="8389859" y="336380"/>
                  <a:pt x="8394056" y="334337"/>
                  <a:pt x="8402098" y="337864"/>
                </a:cubicBezTo>
                <a:cubicBezTo>
                  <a:pt x="8408131" y="340510"/>
                  <a:pt x="8409966" y="345199"/>
                  <a:pt x="8406686" y="349588"/>
                </a:cubicBezTo>
                <a:cubicBezTo>
                  <a:pt x="8403867" y="355147"/>
                  <a:pt x="8404152" y="360127"/>
                  <a:pt x="8399319" y="364805"/>
                </a:cubicBezTo>
                <a:cubicBezTo>
                  <a:pt x="8396676" y="366558"/>
                  <a:pt x="8394031" y="368312"/>
                  <a:pt x="8396959" y="371538"/>
                </a:cubicBezTo>
                <a:cubicBezTo>
                  <a:pt x="8399429" y="373592"/>
                  <a:pt x="8403625" y="371549"/>
                  <a:pt x="8406728" y="370968"/>
                </a:cubicBezTo>
                <a:cubicBezTo>
                  <a:pt x="8411384" y="370097"/>
                  <a:pt x="8414486" y="369517"/>
                  <a:pt x="8416675" y="366591"/>
                </a:cubicBezTo>
                <a:cubicBezTo>
                  <a:pt x="8418859" y="363666"/>
                  <a:pt x="8421963" y="363085"/>
                  <a:pt x="8425985" y="364849"/>
                </a:cubicBezTo>
                <a:cubicBezTo>
                  <a:pt x="8448102" y="374551"/>
                  <a:pt x="8470570" y="376638"/>
                  <a:pt x="8493390" y="371111"/>
                </a:cubicBezTo>
                <a:cubicBezTo>
                  <a:pt x="8503792" y="367906"/>
                  <a:pt x="8514656" y="365874"/>
                  <a:pt x="8525978" y="365014"/>
                </a:cubicBezTo>
                <a:cubicBezTo>
                  <a:pt x="8532186" y="363852"/>
                  <a:pt x="8541495" y="362111"/>
                  <a:pt x="8546895" y="367392"/>
                </a:cubicBezTo>
                <a:cubicBezTo>
                  <a:pt x="8550282" y="371791"/>
                  <a:pt x="8543899" y="376759"/>
                  <a:pt x="8540619" y="381147"/>
                </a:cubicBezTo>
                <a:cubicBezTo>
                  <a:pt x="8538435" y="384073"/>
                  <a:pt x="8535788" y="385825"/>
                  <a:pt x="8533602" y="388751"/>
                </a:cubicBezTo>
                <a:cubicBezTo>
                  <a:pt x="8531417" y="391676"/>
                  <a:pt x="8524577" y="395472"/>
                  <a:pt x="8529515" y="399580"/>
                </a:cubicBezTo>
                <a:cubicBezTo>
                  <a:pt x="8532902" y="403979"/>
                  <a:pt x="8540660" y="402529"/>
                  <a:pt x="8546410" y="400194"/>
                </a:cubicBezTo>
                <a:cubicBezTo>
                  <a:pt x="8560376" y="397581"/>
                  <a:pt x="8572157" y="397894"/>
                  <a:pt x="8587960" y="399970"/>
                </a:cubicBezTo>
                <a:cubicBezTo>
                  <a:pt x="8623584" y="405887"/>
                  <a:pt x="8638360" y="396831"/>
                  <a:pt x="8641598" y="371063"/>
                </a:cubicBezTo>
                <a:cubicBezTo>
                  <a:pt x="8642582" y="360813"/>
                  <a:pt x="8648505" y="354672"/>
                  <a:pt x="8661379" y="353522"/>
                </a:cubicBezTo>
                <a:cubicBezTo>
                  <a:pt x="8670099" y="375795"/>
                  <a:pt x="8678358" y="396897"/>
                  <a:pt x="8687075" y="419171"/>
                </a:cubicBezTo>
                <a:cubicBezTo>
                  <a:pt x="8665809" y="424408"/>
                  <a:pt x="8663447" y="431141"/>
                  <a:pt x="8673785" y="440530"/>
                </a:cubicBezTo>
                <a:cubicBezTo>
                  <a:pt x="8676713" y="443757"/>
                  <a:pt x="8683837" y="444940"/>
                  <a:pt x="8682112" y="449037"/>
                </a:cubicBezTo>
                <a:cubicBezTo>
                  <a:pt x="8678832" y="453425"/>
                  <a:pt x="8672165" y="453414"/>
                  <a:pt x="8667051" y="453114"/>
                </a:cubicBezTo>
                <a:cubicBezTo>
                  <a:pt x="8662394" y="453984"/>
                  <a:pt x="8658833" y="453393"/>
                  <a:pt x="8655270" y="452801"/>
                </a:cubicBezTo>
                <a:cubicBezTo>
                  <a:pt x="8645041" y="452198"/>
                  <a:pt x="8640845" y="454241"/>
                  <a:pt x="8642504" y="462739"/>
                </a:cubicBezTo>
                <a:cubicBezTo>
                  <a:pt x="8642789" y="467718"/>
                  <a:pt x="8640886" y="475623"/>
                  <a:pt x="8631749" y="473558"/>
                </a:cubicBezTo>
                <a:cubicBezTo>
                  <a:pt x="8619510" y="472072"/>
                  <a:pt x="8608648" y="474105"/>
                  <a:pt x="8597327" y="474965"/>
                </a:cubicBezTo>
                <a:cubicBezTo>
                  <a:pt x="8587557" y="475534"/>
                  <a:pt x="8575777" y="475222"/>
                  <a:pt x="8565830" y="479600"/>
                </a:cubicBezTo>
                <a:cubicBezTo>
                  <a:pt x="8557437" y="483686"/>
                  <a:pt x="8547492" y="488063"/>
                  <a:pt x="8559841" y="498334"/>
                </a:cubicBezTo>
                <a:cubicBezTo>
                  <a:pt x="8564320" y="501271"/>
                  <a:pt x="8562133" y="504196"/>
                  <a:pt x="8556386" y="506530"/>
                </a:cubicBezTo>
                <a:cubicBezTo>
                  <a:pt x="8533109" y="510885"/>
                  <a:pt x="8523513" y="507647"/>
                  <a:pt x="8515080" y="490353"/>
                </a:cubicBezTo>
                <a:cubicBezTo>
                  <a:pt x="8512784" y="484491"/>
                  <a:pt x="8509398" y="480092"/>
                  <a:pt x="8502273" y="478909"/>
                </a:cubicBezTo>
                <a:cubicBezTo>
                  <a:pt x="8490032" y="477424"/>
                  <a:pt x="8478252" y="477111"/>
                  <a:pt x="8466755" y="481780"/>
                </a:cubicBezTo>
                <a:cubicBezTo>
                  <a:pt x="8463653" y="482360"/>
                  <a:pt x="8463936" y="487339"/>
                  <a:pt x="8466405" y="489394"/>
                </a:cubicBezTo>
                <a:cubicBezTo>
                  <a:pt x="8467782" y="492910"/>
                  <a:pt x="8469617" y="497600"/>
                  <a:pt x="8467430" y="500525"/>
                </a:cubicBezTo>
                <a:cubicBezTo>
                  <a:pt x="8464152" y="504913"/>
                  <a:pt x="8461156" y="514280"/>
                  <a:pt x="8453747" y="508118"/>
                </a:cubicBezTo>
                <a:cubicBezTo>
                  <a:pt x="8436285" y="497545"/>
                  <a:pt x="8420768" y="500449"/>
                  <a:pt x="8403697" y="503642"/>
                </a:cubicBezTo>
                <a:cubicBezTo>
                  <a:pt x="8393926" y="504211"/>
                  <a:pt x="8384157" y="504781"/>
                  <a:pt x="8374104" y="500371"/>
                </a:cubicBezTo>
                <a:cubicBezTo>
                  <a:pt x="8336360" y="484786"/>
                  <a:pt x="8313542" y="490313"/>
                  <a:pt x="8301909" y="520168"/>
                </a:cubicBezTo>
                <a:cubicBezTo>
                  <a:pt x="8298455" y="528364"/>
                  <a:pt x="8291613" y="532160"/>
                  <a:pt x="8281101" y="526578"/>
                </a:cubicBezTo>
                <a:cubicBezTo>
                  <a:pt x="8256974" y="515994"/>
                  <a:pt x="8231860" y="515659"/>
                  <a:pt x="8206571" y="519133"/>
                </a:cubicBezTo>
                <a:cubicBezTo>
                  <a:pt x="8193698" y="520283"/>
                  <a:pt x="8181742" y="523778"/>
                  <a:pt x="8167317" y="525219"/>
                </a:cubicBezTo>
                <a:cubicBezTo>
                  <a:pt x="8143122" y="527230"/>
                  <a:pt x="8122948" y="531003"/>
                  <a:pt x="8121896" y="553847"/>
                </a:cubicBezTo>
                <a:cubicBezTo>
                  <a:pt x="8118685" y="545641"/>
                  <a:pt x="8117942" y="539489"/>
                  <a:pt x="8110533" y="533326"/>
                </a:cubicBezTo>
                <a:cubicBezTo>
                  <a:pt x="8102207" y="524819"/>
                  <a:pt x="8089968" y="523335"/>
                  <a:pt x="8079105" y="525366"/>
                </a:cubicBezTo>
                <a:cubicBezTo>
                  <a:pt x="8067148" y="528861"/>
                  <a:pt x="8078121" y="535615"/>
                  <a:pt x="8078404" y="540595"/>
                </a:cubicBezTo>
                <a:cubicBezTo>
                  <a:pt x="8079604" y="547920"/>
                  <a:pt x="8075234" y="553771"/>
                  <a:pt x="8064545" y="551995"/>
                </a:cubicBezTo>
                <a:cubicBezTo>
                  <a:pt x="8050295" y="549629"/>
                  <a:pt x="8039432" y="551661"/>
                  <a:pt x="8025924" y="555446"/>
                </a:cubicBezTo>
                <a:cubicBezTo>
                  <a:pt x="8010231" y="562157"/>
                  <a:pt x="7993160" y="565350"/>
                  <a:pt x="7973972" y="558876"/>
                </a:cubicBezTo>
                <a:cubicBezTo>
                  <a:pt x="7962366" y="554755"/>
                  <a:pt x="7953513" y="557670"/>
                  <a:pt x="7948050" y="564983"/>
                </a:cubicBezTo>
                <a:cubicBezTo>
                  <a:pt x="7944770" y="569371"/>
                  <a:pt x="7941491" y="573759"/>
                  <a:pt x="7939305" y="576685"/>
                </a:cubicBezTo>
                <a:cubicBezTo>
                  <a:pt x="7933381" y="582824"/>
                  <a:pt x="7931937" y="591902"/>
                  <a:pt x="7921709" y="591299"/>
                </a:cubicBezTo>
                <a:cubicBezTo>
                  <a:pt x="7911480" y="590697"/>
                  <a:pt x="7909820" y="582200"/>
                  <a:pt x="7907525" y="576339"/>
                </a:cubicBezTo>
                <a:cubicBezTo>
                  <a:pt x="7905231" y="570477"/>
                  <a:pt x="7899942" y="573984"/>
                  <a:pt x="7894828" y="573682"/>
                </a:cubicBezTo>
                <a:cubicBezTo>
                  <a:pt x="7890172" y="574552"/>
                  <a:pt x="7885516" y="575424"/>
                  <a:pt x="7888904" y="579823"/>
                </a:cubicBezTo>
                <a:cubicBezTo>
                  <a:pt x="7897055" y="592138"/>
                  <a:pt x="7889120" y="597397"/>
                  <a:pt x="7875613" y="601182"/>
                </a:cubicBezTo>
                <a:cubicBezTo>
                  <a:pt x="7862105" y="604967"/>
                  <a:pt x="7862389" y="609947"/>
                  <a:pt x="7874910" y="616411"/>
                </a:cubicBezTo>
                <a:cubicBezTo>
                  <a:pt x="7877381" y="618465"/>
                  <a:pt x="7882495" y="618767"/>
                  <a:pt x="7887610" y="619068"/>
                </a:cubicBezTo>
                <a:cubicBezTo>
                  <a:pt x="7933464" y="625587"/>
                  <a:pt x="7979669" y="624491"/>
                  <a:pt x="8026049" y="619589"/>
                </a:cubicBezTo>
                <a:cubicBezTo>
                  <a:pt x="8063117" y="616429"/>
                  <a:pt x="8098000" y="616193"/>
                  <a:pt x="8134369" y="628261"/>
                </a:cubicBezTo>
                <a:cubicBezTo>
                  <a:pt x="8144968" y="631940"/>
                  <a:pt x="8154747" y="636716"/>
                  <a:pt x="8163982" y="642222"/>
                </a:cubicBezTo>
                <a:lnTo>
                  <a:pt x="8183501" y="655822"/>
                </a:lnTo>
                <a:lnTo>
                  <a:pt x="8194245" y="655395"/>
                </a:lnTo>
                <a:lnTo>
                  <a:pt x="8201167" y="646275"/>
                </a:lnTo>
                <a:cubicBezTo>
                  <a:pt x="8206176" y="644708"/>
                  <a:pt x="8213028" y="646257"/>
                  <a:pt x="8223081" y="650667"/>
                </a:cubicBezTo>
                <a:lnTo>
                  <a:pt x="8226074" y="654129"/>
                </a:lnTo>
                <a:lnTo>
                  <a:pt x="8249619" y="653192"/>
                </a:lnTo>
                <a:lnTo>
                  <a:pt x="8279014" y="650207"/>
                </a:lnTo>
                <a:lnTo>
                  <a:pt x="8282509" y="640807"/>
                </a:lnTo>
                <a:lnTo>
                  <a:pt x="8287265" y="649369"/>
                </a:lnTo>
                <a:lnTo>
                  <a:pt x="8339149" y="644100"/>
                </a:lnTo>
                <a:cubicBezTo>
                  <a:pt x="8365508" y="639108"/>
                  <a:pt x="8391547" y="641729"/>
                  <a:pt x="8415711" y="652263"/>
                </a:cubicBezTo>
                <a:cubicBezTo>
                  <a:pt x="8423768" y="655774"/>
                  <a:pt x="8428419" y="654893"/>
                  <a:pt x="8433231" y="650203"/>
                </a:cubicBezTo>
                <a:cubicBezTo>
                  <a:pt x="8444868" y="641701"/>
                  <a:pt x="8457433" y="635544"/>
                  <a:pt x="8473545" y="642566"/>
                </a:cubicBezTo>
                <a:cubicBezTo>
                  <a:pt x="8494771" y="649877"/>
                  <a:pt x="8514302" y="648696"/>
                  <a:pt x="8535547" y="643412"/>
                </a:cubicBezTo>
                <a:cubicBezTo>
                  <a:pt x="8567644" y="636072"/>
                  <a:pt x="8599419" y="636349"/>
                  <a:pt x="8631802" y="646584"/>
                </a:cubicBezTo>
                <a:cubicBezTo>
                  <a:pt x="8651015" y="653018"/>
                  <a:pt x="8674574" y="653592"/>
                  <a:pt x="8687300" y="643625"/>
                </a:cubicBezTo>
                <a:cubicBezTo>
                  <a:pt x="8710112" y="625452"/>
                  <a:pt x="8735223" y="625733"/>
                  <a:pt x="8764201" y="631576"/>
                </a:cubicBezTo>
                <a:cubicBezTo>
                  <a:pt x="8778459" y="633911"/>
                  <a:pt x="8794267" y="635953"/>
                  <a:pt x="8808844" y="630673"/>
                </a:cubicBezTo>
                <a:cubicBezTo>
                  <a:pt x="8815670" y="626861"/>
                  <a:pt x="8820161" y="629789"/>
                  <a:pt x="8822015" y="634475"/>
                </a:cubicBezTo>
                <a:cubicBezTo>
                  <a:pt x="8823404" y="637989"/>
                  <a:pt x="8824332" y="640332"/>
                  <a:pt x="8825258" y="642674"/>
                </a:cubicBezTo>
                <a:cubicBezTo>
                  <a:pt x="8828804" y="655855"/>
                  <a:pt x="8830356" y="655561"/>
                  <a:pt x="8841993" y="647060"/>
                </a:cubicBezTo>
                <a:cubicBezTo>
                  <a:pt x="8855182" y="638265"/>
                  <a:pt x="8870383" y="630349"/>
                  <a:pt x="8884500" y="623897"/>
                </a:cubicBezTo>
                <a:cubicBezTo>
                  <a:pt x="8890237" y="621550"/>
                  <a:pt x="8895976" y="619203"/>
                  <a:pt x="8902017" y="621837"/>
                </a:cubicBezTo>
                <a:cubicBezTo>
                  <a:pt x="8908059" y="624470"/>
                  <a:pt x="8906811" y="629743"/>
                  <a:pt x="8905100" y="633845"/>
                </a:cubicBezTo>
                <a:cubicBezTo>
                  <a:pt x="8901055" y="644685"/>
                  <a:pt x="8907560" y="648490"/>
                  <a:pt x="8920427" y="647311"/>
                </a:cubicBezTo>
                <a:cubicBezTo>
                  <a:pt x="8925542" y="647601"/>
                  <a:pt x="8931120" y="649063"/>
                  <a:pt x="8935772" y="648183"/>
                </a:cubicBezTo>
                <a:cubicBezTo>
                  <a:pt x="8946625" y="646126"/>
                  <a:pt x="8949566" y="649347"/>
                  <a:pt x="8946144" y="657550"/>
                </a:cubicBezTo>
                <a:cubicBezTo>
                  <a:pt x="8943971" y="660481"/>
                  <a:pt x="8942259" y="664583"/>
                  <a:pt x="8947838" y="666045"/>
                </a:cubicBezTo>
                <a:cubicBezTo>
                  <a:pt x="8952328" y="668972"/>
                  <a:pt x="8956517" y="666919"/>
                  <a:pt x="8960705" y="664866"/>
                </a:cubicBezTo>
                <a:cubicBezTo>
                  <a:pt x="8971256" y="657830"/>
                  <a:pt x="8984585" y="657824"/>
                  <a:pt x="8999467" y="657522"/>
                </a:cubicBezTo>
                <a:cubicBezTo>
                  <a:pt x="9045038" y="658963"/>
                  <a:pt x="9079006" y="643713"/>
                  <a:pt x="9108179" y="620557"/>
                </a:cubicBezTo>
                <a:cubicBezTo>
                  <a:pt x="9113456" y="617039"/>
                  <a:pt x="9114239" y="610594"/>
                  <a:pt x="9121529" y="607954"/>
                </a:cubicBezTo>
                <a:cubicBezTo>
                  <a:pt x="9122296" y="614106"/>
                  <a:pt x="9122599" y="619086"/>
                  <a:pt x="9123365" y="625235"/>
                </a:cubicBezTo>
                <a:cubicBezTo>
                  <a:pt x="9124898" y="637539"/>
                  <a:pt x="9133881" y="643392"/>
                  <a:pt x="9148762" y="643091"/>
                </a:cubicBezTo>
                <a:cubicBezTo>
                  <a:pt x="9198520" y="642480"/>
                  <a:pt x="9248278" y="641868"/>
                  <a:pt x="9298037" y="641256"/>
                </a:cubicBezTo>
                <a:cubicBezTo>
                  <a:pt x="9316019" y="640368"/>
                  <a:pt x="9332611" y="635965"/>
                  <a:pt x="9351520" y="637420"/>
                </a:cubicBezTo>
                <a:cubicBezTo>
                  <a:pt x="9363764" y="638879"/>
                  <a:pt x="9371356" y="641218"/>
                  <a:pt x="9372426" y="652348"/>
                </a:cubicBezTo>
                <a:cubicBezTo>
                  <a:pt x="9375972" y="665528"/>
                  <a:pt x="9391156" y="670207"/>
                  <a:pt x="9404345" y="661412"/>
                </a:cubicBezTo>
                <a:cubicBezTo>
                  <a:pt x="9414895" y="654376"/>
                  <a:pt x="9424662" y="653786"/>
                  <a:pt x="9437367" y="656415"/>
                </a:cubicBezTo>
                <a:cubicBezTo>
                  <a:pt x="9445425" y="659926"/>
                  <a:pt x="9451626" y="658751"/>
                  <a:pt x="9457525" y="652596"/>
                </a:cubicBezTo>
                <a:cubicBezTo>
                  <a:pt x="9462960" y="645270"/>
                  <a:pt x="9471799" y="642337"/>
                  <a:pt x="9482492" y="644088"/>
                </a:cubicBezTo>
                <a:cubicBezTo>
                  <a:pt x="9489159" y="644085"/>
                  <a:pt x="9498300" y="646131"/>
                  <a:pt x="9504504" y="644955"/>
                </a:cubicBezTo>
                <a:cubicBezTo>
                  <a:pt x="9513805" y="643193"/>
                  <a:pt x="9518297" y="646120"/>
                  <a:pt x="9522165" y="651684"/>
                </a:cubicBezTo>
                <a:cubicBezTo>
                  <a:pt x="9531450" y="662518"/>
                  <a:pt x="9535014" y="663101"/>
                  <a:pt x="9547739" y="653135"/>
                </a:cubicBezTo>
                <a:cubicBezTo>
                  <a:pt x="9555190" y="646686"/>
                  <a:pt x="9562174" y="639067"/>
                  <a:pt x="9572101" y="634668"/>
                </a:cubicBezTo>
                <a:cubicBezTo>
                  <a:pt x="9572566" y="635839"/>
                  <a:pt x="9574114" y="635546"/>
                  <a:pt x="9574579" y="636717"/>
                </a:cubicBezTo>
                <a:cubicBezTo>
                  <a:pt x="9566648" y="654590"/>
                  <a:pt x="9566648" y="654590"/>
                  <a:pt x="9585540" y="668641"/>
                </a:cubicBezTo>
                <a:cubicBezTo>
                  <a:pt x="9588017" y="670689"/>
                  <a:pt x="9590494" y="672739"/>
                  <a:pt x="9592507" y="673616"/>
                </a:cubicBezTo>
                <a:cubicBezTo>
                  <a:pt x="9612789" y="691181"/>
                  <a:pt x="9632785" y="691171"/>
                  <a:pt x="9655437" y="676806"/>
                </a:cubicBezTo>
                <a:cubicBezTo>
                  <a:pt x="9667075" y="668305"/>
                  <a:pt x="9677767" y="670056"/>
                  <a:pt x="9683951" y="681478"/>
                </a:cubicBezTo>
                <a:cubicBezTo>
                  <a:pt x="9687819" y="687041"/>
                  <a:pt x="9690137" y="692898"/>
                  <a:pt x="9690903" y="699049"/>
                </a:cubicBezTo>
                <a:cubicBezTo>
                  <a:pt x="9692738" y="716332"/>
                  <a:pt x="9674436" y="724836"/>
                  <a:pt x="9654760" y="717230"/>
                </a:cubicBezTo>
                <a:cubicBezTo>
                  <a:pt x="9639112" y="711380"/>
                  <a:pt x="9625318" y="710215"/>
                  <a:pt x="9610436" y="710516"/>
                </a:cubicBezTo>
                <a:cubicBezTo>
                  <a:pt x="9596019" y="711988"/>
                  <a:pt x="9582224" y="710824"/>
                  <a:pt x="9569677" y="704385"/>
                </a:cubicBezTo>
                <a:cubicBezTo>
                  <a:pt x="9550163" y="692971"/>
                  <a:pt x="9541947" y="693268"/>
                  <a:pt x="9529526" y="708215"/>
                </a:cubicBezTo>
                <a:cubicBezTo>
                  <a:pt x="9519902" y="717593"/>
                  <a:pt x="9509975" y="721992"/>
                  <a:pt x="9493543" y="722587"/>
                </a:cubicBezTo>
                <a:cubicBezTo>
                  <a:pt x="9464244" y="724360"/>
                  <a:pt x="9434179" y="719982"/>
                  <a:pt x="9405966" y="720290"/>
                </a:cubicBezTo>
                <a:cubicBezTo>
                  <a:pt x="9380854" y="720009"/>
                  <a:pt x="9357599" y="724416"/>
                  <a:pt x="9341612" y="738777"/>
                </a:cubicBezTo>
                <a:cubicBezTo>
                  <a:pt x="9333538" y="747862"/>
                  <a:pt x="9326409" y="746694"/>
                  <a:pt x="9314326" y="741428"/>
                </a:cubicBezTo>
                <a:cubicBezTo>
                  <a:pt x="9257937" y="716852"/>
                  <a:pt x="9201834" y="709851"/>
                  <a:pt x="9149243" y="741221"/>
                </a:cubicBezTo>
                <a:cubicBezTo>
                  <a:pt x="9141329" y="746497"/>
                  <a:pt x="9132650" y="745623"/>
                  <a:pt x="9123972" y="744750"/>
                </a:cubicBezTo>
                <a:cubicBezTo>
                  <a:pt x="9118392" y="743288"/>
                  <a:pt x="9110337" y="739777"/>
                  <a:pt x="9105525" y="744467"/>
                </a:cubicBezTo>
                <a:cubicBezTo>
                  <a:pt x="9101177" y="750327"/>
                  <a:pt x="9107682" y="754132"/>
                  <a:pt x="9111086" y="758524"/>
                </a:cubicBezTo>
                <a:cubicBezTo>
                  <a:pt x="9118517" y="764672"/>
                  <a:pt x="9114793" y="767895"/>
                  <a:pt x="9105490" y="769658"/>
                </a:cubicBezTo>
                <a:cubicBezTo>
                  <a:pt x="9096187" y="771420"/>
                  <a:pt x="9085957" y="770840"/>
                  <a:pt x="9076191" y="771430"/>
                </a:cubicBezTo>
                <a:cubicBezTo>
                  <a:pt x="9054181" y="770563"/>
                  <a:pt x="9034809" y="767937"/>
                  <a:pt x="9014491" y="775564"/>
                </a:cubicBezTo>
                <a:cubicBezTo>
                  <a:pt x="9009840" y="776446"/>
                  <a:pt x="9008913" y="774102"/>
                  <a:pt x="9006436" y="772053"/>
                </a:cubicBezTo>
                <a:cubicBezTo>
                  <a:pt x="8997615" y="762391"/>
                  <a:pt x="8985834" y="762105"/>
                  <a:pt x="8973430" y="764454"/>
                </a:cubicBezTo>
                <a:cubicBezTo>
                  <a:pt x="8926452" y="772094"/>
                  <a:pt x="8878546" y="777392"/>
                  <a:pt x="8828948" y="774196"/>
                </a:cubicBezTo>
                <a:cubicBezTo>
                  <a:pt x="8825384" y="773612"/>
                  <a:pt x="8820731" y="774493"/>
                  <a:pt x="8816543" y="776546"/>
                </a:cubicBezTo>
                <a:cubicBezTo>
                  <a:pt x="8804906" y="785048"/>
                  <a:pt x="8794213" y="783296"/>
                  <a:pt x="8781828" y="773050"/>
                </a:cubicBezTo>
                <a:cubicBezTo>
                  <a:pt x="8769441" y="762803"/>
                  <a:pt x="8759675" y="763394"/>
                  <a:pt x="8749426" y="775410"/>
                </a:cubicBezTo>
                <a:cubicBezTo>
                  <a:pt x="8744615" y="780100"/>
                  <a:pt x="8741354" y="784495"/>
                  <a:pt x="8737006" y="790355"/>
                </a:cubicBezTo>
                <a:cubicBezTo>
                  <a:pt x="8728023" y="784502"/>
                  <a:pt x="8719040" y="778648"/>
                  <a:pt x="8708186" y="780704"/>
                </a:cubicBezTo>
                <a:cubicBezTo>
                  <a:pt x="8695783" y="783053"/>
                  <a:pt x="8682917" y="784233"/>
                  <a:pt x="8672062" y="786289"/>
                </a:cubicBezTo>
                <a:cubicBezTo>
                  <a:pt x="8631286" y="792754"/>
                  <a:pt x="8625708" y="791292"/>
                  <a:pt x="8630931" y="825562"/>
                </a:cubicBezTo>
                <a:cubicBezTo>
                  <a:pt x="8630931" y="825562"/>
                  <a:pt x="8629379" y="825856"/>
                  <a:pt x="8629842" y="827028"/>
                </a:cubicBezTo>
                <a:cubicBezTo>
                  <a:pt x="8629825" y="839623"/>
                  <a:pt x="8625013" y="844312"/>
                  <a:pt x="8608119" y="843735"/>
                </a:cubicBezTo>
                <a:cubicBezTo>
                  <a:pt x="8535724" y="846116"/>
                  <a:pt x="8463173" y="852306"/>
                  <a:pt x="8391707" y="857030"/>
                </a:cubicBezTo>
                <a:cubicBezTo>
                  <a:pt x="8346439" y="860569"/>
                  <a:pt x="8300085" y="865573"/>
                  <a:pt x="8255280" y="870284"/>
                </a:cubicBezTo>
                <a:cubicBezTo>
                  <a:pt x="8200711" y="875585"/>
                  <a:pt x="8146461" y="873269"/>
                  <a:pt x="8091123" y="872420"/>
                </a:cubicBezTo>
                <a:cubicBezTo>
                  <a:pt x="8049582" y="872734"/>
                  <a:pt x="8010515" y="875098"/>
                  <a:pt x="7975923" y="892984"/>
                </a:cubicBezTo>
                <a:cubicBezTo>
                  <a:pt x="7962272" y="900608"/>
                  <a:pt x="7947390" y="900909"/>
                  <a:pt x="7929569" y="897988"/>
                </a:cubicBezTo>
                <a:cubicBezTo>
                  <a:pt x="7895939" y="893026"/>
                  <a:pt x="7861525" y="894509"/>
                  <a:pt x="7827877" y="902142"/>
                </a:cubicBezTo>
                <a:cubicBezTo>
                  <a:pt x="7799344" y="910067"/>
                  <a:pt x="7767871" y="914770"/>
                  <a:pt x="7736094" y="914493"/>
                </a:cubicBezTo>
                <a:cubicBezTo>
                  <a:pt x="7688350" y="915983"/>
                  <a:pt x="7641996" y="920987"/>
                  <a:pt x="7595479" y="929799"/>
                </a:cubicBezTo>
                <a:cubicBezTo>
                  <a:pt x="7566021" y="935381"/>
                  <a:pt x="7537185" y="938324"/>
                  <a:pt x="7508349" y="941269"/>
                </a:cubicBezTo>
                <a:cubicBezTo>
                  <a:pt x="7445098" y="945696"/>
                  <a:pt x="7381690" y="953931"/>
                  <a:pt x="7319206" y="964508"/>
                </a:cubicBezTo>
                <a:cubicBezTo>
                  <a:pt x="7256721" y="975086"/>
                  <a:pt x="7195166" y="988008"/>
                  <a:pt x="7133306" y="995948"/>
                </a:cubicBezTo>
                <a:cubicBezTo>
                  <a:pt x="7090053" y="1000366"/>
                  <a:pt x="7045872" y="1002439"/>
                  <a:pt x="7005399" y="1013884"/>
                </a:cubicBezTo>
                <a:cubicBezTo>
                  <a:pt x="6973453" y="1023714"/>
                  <a:pt x="6940738" y="1030542"/>
                  <a:pt x="6907751" y="1036162"/>
                </a:cubicBezTo>
                <a:lnTo>
                  <a:pt x="6890779" y="1038731"/>
                </a:lnTo>
                <a:lnTo>
                  <a:pt x="6893115" y="1045119"/>
                </a:lnTo>
                <a:cubicBezTo>
                  <a:pt x="6897366" y="1047469"/>
                  <a:pt x="6904306" y="1047114"/>
                  <a:pt x="6915167" y="1045082"/>
                </a:cubicBezTo>
                <a:cubicBezTo>
                  <a:pt x="6929134" y="1042470"/>
                  <a:pt x="6942642" y="1038684"/>
                  <a:pt x="6954598" y="1035190"/>
                </a:cubicBezTo>
                <a:cubicBezTo>
                  <a:pt x="6974772" y="1031416"/>
                  <a:pt x="6992476" y="1025586"/>
                  <a:pt x="7013393" y="1027964"/>
                </a:cubicBezTo>
                <a:cubicBezTo>
                  <a:pt x="7025174" y="1028276"/>
                  <a:pt x="7034309" y="1030341"/>
                  <a:pt x="7035795" y="1042646"/>
                </a:cubicBezTo>
                <a:lnTo>
                  <a:pt x="7040217" y="1050105"/>
                </a:lnTo>
                <a:lnTo>
                  <a:pt x="7166276" y="1028740"/>
                </a:lnTo>
                <a:lnTo>
                  <a:pt x="7262925" y="1015656"/>
                </a:lnTo>
                <a:lnTo>
                  <a:pt x="7265466" y="999676"/>
                </a:lnTo>
                <a:cubicBezTo>
                  <a:pt x="7266275" y="993234"/>
                  <a:pt x="7272024" y="990900"/>
                  <a:pt x="7280701" y="991793"/>
                </a:cubicBezTo>
                <a:cubicBezTo>
                  <a:pt x="7286275" y="993267"/>
                  <a:pt x="7293858" y="995622"/>
                  <a:pt x="7292590" y="1000892"/>
                </a:cubicBezTo>
                <a:lnTo>
                  <a:pt x="7293087" y="1011572"/>
                </a:lnTo>
                <a:lnTo>
                  <a:pt x="7585500" y="971986"/>
                </a:lnTo>
                <a:cubicBezTo>
                  <a:pt x="7707669" y="956396"/>
                  <a:pt x="7831229" y="944322"/>
                  <a:pt x="7955251" y="933419"/>
                </a:cubicBezTo>
                <a:cubicBezTo>
                  <a:pt x="8108571" y="920743"/>
                  <a:pt x="8262035" y="916855"/>
                  <a:pt x="8416124" y="910330"/>
                </a:cubicBezTo>
                <a:cubicBezTo>
                  <a:pt x="8464955" y="907375"/>
                  <a:pt x="8516104" y="910278"/>
                  <a:pt x="8562154" y="900295"/>
                </a:cubicBezTo>
                <a:cubicBezTo>
                  <a:pt x="8614872" y="890306"/>
                  <a:pt x="8665879" y="884422"/>
                  <a:pt x="8719023" y="900798"/>
                </a:cubicBezTo>
                <a:cubicBezTo>
                  <a:pt x="8739786" y="906938"/>
                  <a:pt x="8761957" y="903998"/>
                  <a:pt x="8781809" y="895199"/>
                </a:cubicBezTo>
                <a:cubicBezTo>
                  <a:pt x="8794375" y="889042"/>
                  <a:pt x="8808793" y="887569"/>
                  <a:pt x="8825223" y="886974"/>
                </a:cubicBezTo>
                <a:cubicBezTo>
                  <a:pt x="8849873" y="886084"/>
                  <a:pt x="8875910" y="888705"/>
                  <a:pt x="8898863" y="879320"/>
                </a:cubicBezTo>
                <a:cubicBezTo>
                  <a:pt x="8919180" y="871693"/>
                  <a:pt x="8936540" y="873442"/>
                  <a:pt x="8955590" y="883685"/>
                </a:cubicBezTo>
                <a:cubicBezTo>
                  <a:pt x="8962095" y="887489"/>
                  <a:pt x="8968761" y="887485"/>
                  <a:pt x="8975587" y="883674"/>
                </a:cubicBezTo>
                <a:cubicBezTo>
                  <a:pt x="8985051" y="878104"/>
                  <a:pt x="8996990" y="874582"/>
                  <a:pt x="9010785" y="875746"/>
                </a:cubicBezTo>
                <a:cubicBezTo>
                  <a:pt x="9051705" y="878068"/>
                  <a:pt x="9094493" y="872480"/>
                  <a:pt x="9136340" y="877145"/>
                </a:cubicBezTo>
                <a:cubicBezTo>
                  <a:pt x="9150598" y="879482"/>
                  <a:pt x="9163465" y="878304"/>
                  <a:pt x="9174015" y="871268"/>
                </a:cubicBezTo>
                <a:cubicBezTo>
                  <a:pt x="9197130" y="858074"/>
                  <a:pt x="9205346" y="857776"/>
                  <a:pt x="9229352" y="872117"/>
                </a:cubicBezTo>
                <a:cubicBezTo>
                  <a:pt x="9238334" y="877972"/>
                  <a:pt x="9247939" y="881189"/>
                  <a:pt x="9257243" y="879426"/>
                </a:cubicBezTo>
                <a:cubicBezTo>
                  <a:pt x="9290266" y="874428"/>
                  <a:pt x="9323435" y="878220"/>
                  <a:pt x="9355673" y="879667"/>
                </a:cubicBezTo>
                <a:cubicBezTo>
                  <a:pt x="9384814" y="881703"/>
                  <a:pt x="9413487" y="882566"/>
                  <a:pt x="9440006" y="873764"/>
                </a:cubicBezTo>
                <a:cubicBezTo>
                  <a:pt x="9450397" y="870537"/>
                  <a:pt x="9457526" y="871705"/>
                  <a:pt x="9464494" y="876681"/>
                </a:cubicBezTo>
                <a:cubicBezTo>
                  <a:pt x="9473476" y="882535"/>
                  <a:pt x="9484472" y="889266"/>
                  <a:pt x="9495949" y="884573"/>
                </a:cubicBezTo>
                <a:cubicBezTo>
                  <a:pt x="9520454" y="874894"/>
                  <a:pt x="9545406" y="878982"/>
                  <a:pt x="9569571" y="889515"/>
                </a:cubicBezTo>
                <a:cubicBezTo>
                  <a:pt x="9605358" y="904142"/>
                  <a:pt x="9642249" y="904709"/>
                  <a:pt x="9676217" y="889458"/>
                </a:cubicBezTo>
                <a:cubicBezTo>
                  <a:pt x="9689245" y="884473"/>
                  <a:pt x="9694824" y="885934"/>
                  <a:pt x="9698995" y="896477"/>
                </a:cubicBezTo>
                <a:cubicBezTo>
                  <a:pt x="9700383" y="899992"/>
                  <a:pt x="9701775" y="903506"/>
                  <a:pt x="9704252" y="905555"/>
                </a:cubicBezTo>
                <a:cubicBezTo>
                  <a:pt x="9734139" y="926337"/>
                  <a:pt x="9763563" y="945948"/>
                  <a:pt x="9807743" y="943875"/>
                </a:cubicBezTo>
                <a:cubicBezTo>
                  <a:pt x="9817510" y="943284"/>
                  <a:pt x="9817349" y="947092"/>
                  <a:pt x="9816102" y="952365"/>
                </a:cubicBezTo>
                <a:cubicBezTo>
                  <a:pt x="9815478" y="955001"/>
                  <a:pt x="9813303" y="957931"/>
                  <a:pt x="9811130" y="960862"/>
                </a:cubicBezTo>
                <a:cubicBezTo>
                  <a:pt x="9806781" y="966723"/>
                  <a:pt x="9801968" y="971412"/>
                  <a:pt x="9810951" y="977266"/>
                </a:cubicBezTo>
                <a:cubicBezTo>
                  <a:pt x="9818383" y="983414"/>
                  <a:pt x="9824282" y="977259"/>
                  <a:pt x="9831571" y="974619"/>
                </a:cubicBezTo>
                <a:cubicBezTo>
                  <a:pt x="9845685" y="968168"/>
                  <a:pt x="9861351" y="961421"/>
                  <a:pt x="9876535" y="966100"/>
                </a:cubicBezTo>
                <a:cubicBezTo>
                  <a:pt x="9895284" y="971364"/>
                  <a:pt x="9901647" y="966380"/>
                  <a:pt x="9908793" y="954952"/>
                </a:cubicBezTo>
                <a:cubicBezTo>
                  <a:pt x="9910967" y="952022"/>
                  <a:pt x="9913142" y="949092"/>
                  <a:pt x="9917331" y="947039"/>
                </a:cubicBezTo>
                <a:cubicBezTo>
                  <a:pt x="9920591" y="942644"/>
                  <a:pt x="9924779" y="940591"/>
                  <a:pt x="9932835" y="944102"/>
                </a:cubicBezTo>
                <a:cubicBezTo>
                  <a:pt x="9938876" y="946735"/>
                  <a:pt x="9940730" y="951421"/>
                  <a:pt x="9937469" y="955816"/>
                </a:cubicBezTo>
                <a:cubicBezTo>
                  <a:pt x="9934671" y="961383"/>
                  <a:pt x="9934974" y="966363"/>
                  <a:pt x="9930162" y="971053"/>
                </a:cubicBezTo>
                <a:cubicBezTo>
                  <a:pt x="9927524" y="972811"/>
                  <a:pt x="9924886" y="974570"/>
                  <a:pt x="9927828" y="977791"/>
                </a:cubicBezTo>
                <a:cubicBezTo>
                  <a:pt x="9930304" y="979840"/>
                  <a:pt x="9934491" y="977787"/>
                  <a:pt x="9937593" y="977200"/>
                </a:cubicBezTo>
                <a:cubicBezTo>
                  <a:pt x="9942244" y="976319"/>
                  <a:pt x="9945346" y="975731"/>
                  <a:pt x="9947521" y="972801"/>
                </a:cubicBezTo>
                <a:cubicBezTo>
                  <a:pt x="9949694" y="969870"/>
                  <a:pt x="9952795" y="969283"/>
                  <a:pt x="9956824" y="971038"/>
                </a:cubicBezTo>
                <a:cubicBezTo>
                  <a:pt x="9978976" y="980693"/>
                  <a:pt x="10001450" y="982732"/>
                  <a:pt x="10024243" y="977154"/>
                </a:cubicBezTo>
                <a:cubicBezTo>
                  <a:pt x="10034633" y="973927"/>
                  <a:pt x="10045486" y="971871"/>
                  <a:pt x="10056804" y="970986"/>
                </a:cubicBezTo>
                <a:cubicBezTo>
                  <a:pt x="10063005" y="969811"/>
                  <a:pt x="10072308" y="968048"/>
                  <a:pt x="10077726" y="973318"/>
                </a:cubicBezTo>
                <a:cubicBezTo>
                  <a:pt x="10081131" y="977711"/>
                  <a:pt x="10074767" y="982693"/>
                  <a:pt x="10071507" y="987089"/>
                </a:cubicBezTo>
                <a:cubicBezTo>
                  <a:pt x="10069333" y="990019"/>
                  <a:pt x="10066695" y="991778"/>
                  <a:pt x="10064521" y="994709"/>
                </a:cubicBezTo>
                <a:cubicBezTo>
                  <a:pt x="10062347" y="997640"/>
                  <a:pt x="10055519" y="1001452"/>
                  <a:pt x="10060476" y="1005549"/>
                </a:cubicBezTo>
                <a:cubicBezTo>
                  <a:pt x="10063880" y="1009941"/>
                  <a:pt x="10071631" y="1008472"/>
                  <a:pt x="10077370" y="1006126"/>
                </a:cubicBezTo>
                <a:cubicBezTo>
                  <a:pt x="10091325" y="1003483"/>
                  <a:pt x="10103104" y="1003769"/>
                  <a:pt x="10118912" y="1005812"/>
                </a:cubicBezTo>
                <a:cubicBezTo>
                  <a:pt x="10154556" y="1011651"/>
                  <a:pt x="10169296" y="1002563"/>
                  <a:pt x="10172433" y="976784"/>
                </a:cubicBezTo>
                <a:cubicBezTo>
                  <a:pt x="10173377" y="966532"/>
                  <a:pt x="10179276" y="960376"/>
                  <a:pt x="10192144" y="959198"/>
                </a:cubicBezTo>
                <a:cubicBezTo>
                  <a:pt x="10200947" y="981456"/>
                  <a:pt x="10209288" y="1002542"/>
                  <a:pt x="10218092" y="1024800"/>
                </a:cubicBezTo>
                <a:cubicBezTo>
                  <a:pt x="10196848" y="1030083"/>
                  <a:pt x="10194513" y="1036822"/>
                  <a:pt x="10204885" y="1046190"/>
                </a:cubicBezTo>
                <a:cubicBezTo>
                  <a:pt x="10207827" y="1049411"/>
                  <a:pt x="10214955" y="1050579"/>
                  <a:pt x="10213244" y="1054681"/>
                </a:cubicBezTo>
                <a:cubicBezTo>
                  <a:pt x="10209982" y="1059077"/>
                  <a:pt x="10203318" y="1059080"/>
                  <a:pt x="10198203" y="1058790"/>
                </a:cubicBezTo>
                <a:cubicBezTo>
                  <a:pt x="10193552" y="1059671"/>
                  <a:pt x="10189987" y="1059087"/>
                  <a:pt x="10186422" y="1058503"/>
                </a:cubicBezTo>
                <a:cubicBezTo>
                  <a:pt x="10176192" y="1057923"/>
                  <a:pt x="10172005" y="1059975"/>
                  <a:pt x="10173698" y="1068470"/>
                </a:cubicBezTo>
                <a:cubicBezTo>
                  <a:pt x="10174000" y="1073450"/>
                  <a:pt x="10172130" y="1081359"/>
                  <a:pt x="10162986" y="1079313"/>
                </a:cubicBezTo>
                <a:cubicBezTo>
                  <a:pt x="10150743" y="1077855"/>
                  <a:pt x="10139890" y="1079911"/>
                  <a:pt x="10128573" y="1080796"/>
                </a:cubicBezTo>
                <a:cubicBezTo>
                  <a:pt x="10118807" y="1081386"/>
                  <a:pt x="10107026" y="1081100"/>
                  <a:pt x="10097100" y="1085499"/>
                </a:cubicBezTo>
                <a:cubicBezTo>
                  <a:pt x="10088724" y="1089604"/>
                  <a:pt x="10078797" y="1094004"/>
                  <a:pt x="10091182" y="1104250"/>
                </a:cubicBezTo>
                <a:cubicBezTo>
                  <a:pt x="10095674" y="1107177"/>
                  <a:pt x="10093499" y="1110107"/>
                  <a:pt x="10087760" y="1112453"/>
                </a:cubicBezTo>
                <a:cubicBezTo>
                  <a:pt x="10064504" y="1116859"/>
                  <a:pt x="10054898" y="1113642"/>
                  <a:pt x="10046395" y="1096364"/>
                </a:cubicBezTo>
                <a:cubicBezTo>
                  <a:pt x="10044079" y="1090506"/>
                  <a:pt x="10040676" y="1086114"/>
                  <a:pt x="10033546" y="1084946"/>
                </a:cubicBezTo>
                <a:cubicBezTo>
                  <a:pt x="10021304" y="1083489"/>
                  <a:pt x="10009522" y="1083201"/>
                  <a:pt x="9998045" y="1087894"/>
                </a:cubicBezTo>
                <a:cubicBezTo>
                  <a:pt x="9994945" y="1088481"/>
                  <a:pt x="9995247" y="1093461"/>
                  <a:pt x="9997723" y="1095510"/>
                </a:cubicBezTo>
                <a:cubicBezTo>
                  <a:pt x="9999115" y="1099024"/>
                  <a:pt x="10000967" y="1103710"/>
                  <a:pt x="9998794" y="1106642"/>
                </a:cubicBezTo>
                <a:cubicBezTo>
                  <a:pt x="9995532" y="1111037"/>
                  <a:pt x="9992575" y="1120412"/>
                  <a:pt x="9985141" y="1114264"/>
                </a:cubicBezTo>
                <a:cubicBezTo>
                  <a:pt x="9967640" y="1103728"/>
                  <a:pt x="9952137" y="1106665"/>
                  <a:pt x="9935082" y="1109896"/>
                </a:cubicBezTo>
                <a:cubicBezTo>
                  <a:pt x="9925315" y="1110487"/>
                  <a:pt x="9915549" y="1111079"/>
                  <a:pt x="9905479" y="1106690"/>
                </a:cubicBezTo>
                <a:cubicBezTo>
                  <a:pt x="9867679" y="1091184"/>
                  <a:pt x="9844884" y="1096762"/>
                  <a:pt x="9833372" y="1126647"/>
                </a:cubicBezTo>
                <a:cubicBezTo>
                  <a:pt x="9829951" y="1134850"/>
                  <a:pt x="9823124" y="1138662"/>
                  <a:pt x="9812590" y="1133102"/>
                </a:cubicBezTo>
                <a:cubicBezTo>
                  <a:pt x="9788425" y="1122568"/>
                  <a:pt x="9763314" y="1122289"/>
                  <a:pt x="9738042" y="1125818"/>
                </a:cubicBezTo>
                <a:cubicBezTo>
                  <a:pt x="9725175" y="1126996"/>
                  <a:pt x="9713234" y="1130518"/>
                  <a:pt x="9698816" y="1131989"/>
                </a:cubicBezTo>
                <a:cubicBezTo>
                  <a:pt x="9674633" y="1134053"/>
                  <a:pt x="9654476" y="1137871"/>
                  <a:pt x="9653514" y="1160719"/>
                </a:cubicBezTo>
                <a:cubicBezTo>
                  <a:pt x="9650270" y="1152519"/>
                  <a:pt x="9649503" y="1146368"/>
                  <a:pt x="9642071" y="1140221"/>
                </a:cubicBezTo>
                <a:cubicBezTo>
                  <a:pt x="9633714" y="1131730"/>
                  <a:pt x="9621469" y="1130272"/>
                  <a:pt x="9610616" y="1132329"/>
                </a:cubicBezTo>
                <a:cubicBezTo>
                  <a:pt x="9598676" y="1135850"/>
                  <a:pt x="9609673" y="1142582"/>
                  <a:pt x="9609975" y="1147561"/>
                </a:cubicBezTo>
                <a:cubicBezTo>
                  <a:pt x="9611205" y="1154883"/>
                  <a:pt x="9606856" y="1160744"/>
                  <a:pt x="9596164" y="1158993"/>
                </a:cubicBezTo>
                <a:cubicBezTo>
                  <a:pt x="9581906" y="1156657"/>
                  <a:pt x="9571051" y="1158712"/>
                  <a:pt x="9557561" y="1162527"/>
                </a:cubicBezTo>
                <a:cubicBezTo>
                  <a:pt x="9541895" y="1169274"/>
                  <a:pt x="9524839" y="1172504"/>
                  <a:pt x="9505627" y="1166070"/>
                </a:cubicBezTo>
                <a:cubicBezTo>
                  <a:pt x="9494008" y="1161975"/>
                  <a:pt x="9485168" y="1164908"/>
                  <a:pt x="9479733" y="1172236"/>
                </a:cubicBezTo>
                <a:cubicBezTo>
                  <a:pt x="9476472" y="1176630"/>
                  <a:pt x="9473210" y="1181025"/>
                  <a:pt x="9471035" y="1183957"/>
                </a:cubicBezTo>
                <a:cubicBezTo>
                  <a:pt x="9465137" y="1190110"/>
                  <a:pt x="9463728" y="1199192"/>
                  <a:pt x="9453499" y="1198612"/>
                </a:cubicBezTo>
                <a:cubicBezTo>
                  <a:pt x="9443269" y="1198031"/>
                  <a:pt x="9441576" y="1189538"/>
                  <a:pt x="9439259" y="1183681"/>
                </a:cubicBezTo>
                <a:cubicBezTo>
                  <a:pt x="9436942" y="1177824"/>
                  <a:pt x="9431667" y="1181341"/>
                  <a:pt x="9426552" y="1181051"/>
                </a:cubicBezTo>
                <a:cubicBezTo>
                  <a:pt x="9421902" y="1181932"/>
                  <a:pt x="9417250" y="1182813"/>
                  <a:pt x="9420654" y="1187205"/>
                </a:cubicBezTo>
                <a:cubicBezTo>
                  <a:pt x="9428852" y="1199503"/>
                  <a:pt x="9420939" y="1204780"/>
                  <a:pt x="9407446" y="1208595"/>
                </a:cubicBezTo>
                <a:cubicBezTo>
                  <a:pt x="9393957" y="1212411"/>
                  <a:pt x="9394259" y="1217390"/>
                  <a:pt x="9406806" y="1223828"/>
                </a:cubicBezTo>
                <a:cubicBezTo>
                  <a:pt x="9409283" y="1225877"/>
                  <a:pt x="9414398" y="1226167"/>
                  <a:pt x="9419513" y="1226458"/>
                </a:cubicBezTo>
                <a:cubicBezTo>
                  <a:pt x="9465387" y="1232878"/>
                  <a:pt x="9511581" y="1231682"/>
                  <a:pt x="9557936" y="1226678"/>
                </a:cubicBezTo>
                <a:cubicBezTo>
                  <a:pt x="9594986" y="1223437"/>
                  <a:pt x="9629864" y="1223126"/>
                  <a:pt x="9666275" y="1235116"/>
                </a:cubicBezTo>
                <a:cubicBezTo>
                  <a:pt x="9687501" y="1242429"/>
                  <a:pt x="9705464" y="1254136"/>
                  <a:pt x="9722343" y="1267309"/>
                </a:cubicBezTo>
                <a:cubicBezTo>
                  <a:pt x="9727635" y="1251195"/>
                  <a:pt x="9734925" y="1248555"/>
                  <a:pt x="9755063" y="1257332"/>
                </a:cubicBezTo>
                <a:cubicBezTo>
                  <a:pt x="9761104" y="1259965"/>
                  <a:pt x="9766523" y="1265235"/>
                  <a:pt x="9767289" y="1271387"/>
                </a:cubicBezTo>
                <a:cubicBezTo>
                  <a:pt x="9769909" y="1282223"/>
                  <a:pt x="9782152" y="1283681"/>
                  <a:pt x="9793468" y="1282797"/>
                </a:cubicBezTo>
                <a:cubicBezTo>
                  <a:pt x="9805250" y="1283084"/>
                  <a:pt x="9807584" y="1276345"/>
                  <a:pt x="9809919" y="1269607"/>
                </a:cubicBezTo>
                <a:cubicBezTo>
                  <a:pt x="9810702" y="1263162"/>
                  <a:pt x="9807923" y="1256133"/>
                  <a:pt x="9814444" y="1247342"/>
                </a:cubicBezTo>
                <a:cubicBezTo>
                  <a:pt x="9815355" y="1262280"/>
                  <a:pt x="9826047" y="1264032"/>
                  <a:pt x="9839378" y="1264026"/>
                </a:cubicBezTo>
                <a:cubicBezTo>
                  <a:pt x="9850695" y="1263141"/>
                  <a:pt x="9865415" y="1266648"/>
                  <a:pt x="9866646" y="1273970"/>
                </a:cubicBezTo>
                <a:cubicBezTo>
                  <a:pt x="9868643" y="1287444"/>
                  <a:pt x="9872190" y="1300624"/>
                  <a:pt x="9865506" y="1313223"/>
                </a:cubicBezTo>
                <a:cubicBezTo>
                  <a:pt x="9861620" y="1320255"/>
                  <a:pt x="9855882" y="1322602"/>
                  <a:pt x="9844565" y="1323487"/>
                </a:cubicBezTo>
                <a:cubicBezTo>
                  <a:pt x="9835885" y="1322612"/>
                  <a:pt x="9831858" y="1320857"/>
                  <a:pt x="9830628" y="1313534"/>
                </a:cubicBezTo>
                <a:cubicBezTo>
                  <a:pt x="9828774" y="1308848"/>
                  <a:pt x="9823196" y="1307387"/>
                  <a:pt x="9818545" y="1308269"/>
                </a:cubicBezTo>
                <a:cubicBezTo>
                  <a:pt x="9800402" y="1312964"/>
                  <a:pt x="9786769" y="1307992"/>
                  <a:pt x="9772671" y="1301848"/>
                </a:cubicBezTo>
                <a:cubicBezTo>
                  <a:pt x="9759037" y="1296875"/>
                  <a:pt x="9745706" y="1296882"/>
                  <a:pt x="9738097" y="1307139"/>
                </a:cubicBezTo>
                <a:cubicBezTo>
                  <a:pt x="9732661" y="1314465"/>
                  <a:pt x="9728632" y="1312708"/>
                  <a:pt x="9727404" y="1305386"/>
                </a:cubicBezTo>
                <a:cubicBezTo>
                  <a:pt x="9725549" y="1300700"/>
                  <a:pt x="9721986" y="1300117"/>
                  <a:pt x="9714857" y="1298949"/>
                </a:cubicBezTo>
                <a:cubicBezTo>
                  <a:pt x="9685718" y="1296914"/>
                  <a:pt x="9657809" y="1302201"/>
                  <a:pt x="9634231" y="1314223"/>
                </a:cubicBezTo>
                <a:cubicBezTo>
                  <a:pt x="9622129" y="1321552"/>
                  <a:pt x="9608176" y="1324195"/>
                  <a:pt x="9593294" y="1324497"/>
                </a:cubicBezTo>
                <a:cubicBezTo>
                  <a:pt x="9579963" y="1324504"/>
                  <a:pt x="9566794" y="1320702"/>
                  <a:pt x="9555174" y="1316608"/>
                </a:cubicBezTo>
                <a:cubicBezTo>
                  <a:pt x="9549131" y="1313975"/>
                  <a:pt x="9544177" y="1309876"/>
                  <a:pt x="9537814" y="1314859"/>
                </a:cubicBezTo>
                <a:cubicBezTo>
                  <a:pt x="9531452" y="1319842"/>
                  <a:pt x="9533306" y="1324528"/>
                  <a:pt x="9537173" y="1330092"/>
                </a:cubicBezTo>
                <a:cubicBezTo>
                  <a:pt x="9540576" y="1334483"/>
                  <a:pt x="9545068" y="1337411"/>
                  <a:pt x="9545371" y="1342390"/>
                </a:cubicBezTo>
                <a:cubicBezTo>
                  <a:pt x="9550469" y="1355276"/>
                  <a:pt x="9560538" y="1359664"/>
                  <a:pt x="9576969" y="1359071"/>
                </a:cubicBezTo>
                <a:cubicBezTo>
                  <a:pt x="9606732" y="1358469"/>
                  <a:pt x="9633858" y="1359627"/>
                  <a:pt x="9662996" y="1361661"/>
                </a:cubicBezTo>
                <a:cubicBezTo>
                  <a:pt x="9680818" y="1364581"/>
                  <a:pt x="9684685" y="1370145"/>
                  <a:pt x="9677538" y="1381573"/>
                </a:cubicBezTo>
                <a:cubicBezTo>
                  <a:pt x="9675989" y="1381867"/>
                  <a:pt x="9676451" y="1383038"/>
                  <a:pt x="9676915" y="1384210"/>
                </a:cubicBezTo>
                <a:cubicBezTo>
                  <a:pt x="9678448" y="1396511"/>
                  <a:pt x="9670374" y="1405596"/>
                  <a:pt x="9661837" y="1413510"/>
                </a:cubicBezTo>
                <a:cubicBezTo>
                  <a:pt x="9655939" y="1419665"/>
                  <a:pt x="9651910" y="1417909"/>
                  <a:pt x="9648506" y="1413517"/>
                </a:cubicBezTo>
                <a:cubicBezTo>
                  <a:pt x="9641236" y="1403562"/>
                  <a:pt x="9647134" y="1397407"/>
                  <a:pt x="9659074" y="1393885"/>
                </a:cubicBezTo>
                <a:cubicBezTo>
                  <a:pt x="9653658" y="1388615"/>
                  <a:pt x="9647153" y="1384811"/>
                  <a:pt x="9639400" y="1386280"/>
                </a:cubicBezTo>
                <a:cubicBezTo>
                  <a:pt x="9634748" y="1387161"/>
                  <a:pt x="9635052" y="1392141"/>
                  <a:pt x="9634891" y="1395949"/>
                </a:cubicBezTo>
                <a:cubicBezTo>
                  <a:pt x="9635639" y="1414695"/>
                  <a:pt x="9630828" y="1419384"/>
                  <a:pt x="9607106" y="1422619"/>
                </a:cubicBezTo>
                <a:cubicBezTo>
                  <a:pt x="9584471" y="1424389"/>
                  <a:pt x="9561216" y="1428795"/>
                  <a:pt x="9540435" y="1435250"/>
                </a:cubicBezTo>
                <a:cubicBezTo>
                  <a:pt x="9512365" y="1444345"/>
                  <a:pt x="9504310" y="1440835"/>
                  <a:pt x="9500157" y="1417695"/>
                </a:cubicBezTo>
                <a:cubicBezTo>
                  <a:pt x="9499695" y="1416525"/>
                  <a:pt x="9499231" y="1415353"/>
                  <a:pt x="9498768" y="1414182"/>
                </a:cubicBezTo>
                <a:cubicBezTo>
                  <a:pt x="9498929" y="1410373"/>
                  <a:pt x="9501724" y="1404806"/>
                  <a:pt x="9493046" y="1403932"/>
                </a:cubicBezTo>
                <a:cubicBezTo>
                  <a:pt x="9484830" y="1404228"/>
                  <a:pt x="9476150" y="1403354"/>
                  <a:pt x="9474279" y="1411265"/>
                </a:cubicBezTo>
                <a:cubicBezTo>
                  <a:pt x="9473034" y="1416539"/>
                  <a:pt x="9471321" y="1420640"/>
                  <a:pt x="9471625" y="1425620"/>
                </a:cubicBezTo>
                <a:cubicBezTo>
                  <a:pt x="9468203" y="1433823"/>
                  <a:pt x="9462465" y="1436170"/>
                  <a:pt x="9451308" y="1433247"/>
                </a:cubicBezTo>
                <a:cubicBezTo>
                  <a:pt x="9440614" y="1431494"/>
                  <a:pt x="9439848" y="1425343"/>
                  <a:pt x="9444196" y="1419483"/>
                </a:cubicBezTo>
                <a:cubicBezTo>
                  <a:pt x="9444820" y="1416846"/>
                  <a:pt x="9445907" y="1415381"/>
                  <a:pt x="9446531" y="1412744"/>
                </a:cubicBezTo>
                <a:cubicBezTo>
                  <a:pt x="9448706" y="1409814"/>
                  <a:pt x="9447315" y="1406299"/>
                  <a:pt x="9443288" y="1404544"/>
                </a:cubicBezTo>
                <a:cubicBezTo>
                  <a:pt x="9437710" y="1403082"/>
                  <a:pt x="9437549" y="1406889"/>
                  <a:pt x="9434913" y="1408649"/>
                </a:cubicBezTo>
                <a:cubicBezTo>
                  <a:pt x="9430099" y="1413338"/>
                  <a:pt x="9427301" y="1418905"/>
                  <a:pt x="9426517" y="1425351"/>
                </a:cubicBezTo>
                <a:cubicBezTo>
                  <a:pt x="9421688" y="1442636"/>
                  <a:pt x="9413312" y="1446742"/>
                  <a:pt x="9389911" y="1442358"/>
                </a:cubicBezTo>
                <a:cubicBezTo>
                  <a:pt x="9379219" y="1440607"/>
                  <a:pt x="9368062" y="1437684"/>
                  <a:pt x="9357369" y="1435932"/>
                </a:cubicBezTo>
                <a:cubicBezTo>
                  <a:pt x="9350240" y="1434764"/>
                  <a:pt x="9342025" y="1435060"/>
                  <a:pt x="9338139" y="1442094"/>
                </a:cubicBezTo>
                <a:cubicBezTo>
                  <a:pt x="9333167" y="1450591"/>
                  <a:pt x="9331759" y="1459672"/>
                  <a:pt x="9315790" y="1461438"/>
                </a:cubicBezTo>
                <a:cubicBezTo>
                  <a:pt x="9306024" y="1462029"/>
                  <a:pt x="9300749" y="1465547"/>
                  <a:pt x="9291142" y="1462330"/>
                </a:cubicBezTo>
                <a:cubicBezTo>
                  <a:pt x="9242649" y="1445072"/>
                  <a:pt x="9196919" y="1447440"/>
                  <a:pt x="9151634" y="1463574"/>
                </a:cubicBezTo>
                <a:cubicBezTo>
                  <a:pt x="9144344" y="1466215"/>
                  <a:pt x="9137679" y="1466218"/>
                  <a:pt x="9130087" y="1463878"/>
                </a:cubicBezTo>
                <a:cubicBezTo>
                  <a:pt x="9111962" y="1455979"/>
                  <a:pt x="9094443" y="1458039"/>
                  <a:pt x="9076764" y="1463907"/>
                </a:cubicBezTo>
                <a:cubicBezTo>
                  <a:pt x="9052260" y="1473586"/>
                  <a:pt x="9031318" y="1483850"/>
                  <a:pt x="9011768" y="1497627"/>
                </a:cubicBezTo>
                <a:cubicBezTo>
                  <a:pt x="9002766" y="1504369"/>
                  <a:pt x="8993768" y="1511112"/>
                  <a:pt x="8980900" y="1512289"/>
                </a:cubicBezTo>
                <a:cubicBezTo>
                  <a:pt x="8937807" y="1512898"/>
                  <a:pt x="8894393" y="1521122"/>
                  <a:pt x="8851157" y="1512943"/>
                </a:cubicBezTo>
                <a:cubicBezTo>
                  <a:pt x="8842014" y="1510897"/>
                  <a:pt x="8836276" y="1513244"/>
                  <a:pt x="8830378" y="1519398"/>
                </a:cubicBezTo>
                <a:cubicBezTo>
                  <a:pt x="8828202" y="1522329"/>
                  <a:pt x="8826028" y="1525259"/>
                  <a:pt x="8823390" y="1527018"/>
                </a:cubicBezTo>
                <a:cubicBezTo>
                  <a:pt x="8816102" y="1529657"/>
                  <a:pt x="8818579" y="1531707"/>
                  <a:pt x="8821519" y="1534928"/>
                </a:cubicBezTo>
                <a:cubicBezTo>
                  <a:pt x="8827400" y="1541370"/>
                  <a:pt x="8834993" y="1543709"/>
                  <a:pt x="8844296" y="1541946"/>
                </a:cubicBezTo>
                <a:cubicBezTo>
                  <a:pt x="8855149" y="1539890"/>
                  <a:pt x="8862580" y="1546038"/>
                  <a:pt x="8863810" y="1553359"/>
                </a:cubicBezTo>
                <a:cubicBezTo>
                  <a:pt x="8864578" y="1559511"/>
                  <a:pt x="8854348" y="1558931"/>
                  <a:pt x="8847682" y="1558934"/>
                </a:cubicBezTo>
                <a:cubicBezTo>
                  <a:pt x="8829700" y="1559822"/>
                  <a:pt x="8820877" y="1550161"/>
                  <a:pt x="8812520" y="1541670"/>
                </a:cubicBezTo>
                <a:cubicBezTo>
                  <a:pt x="8777839" y="1512982"/>
                  <a:pt x="8736456" y="1509488"/>
                  <a:pt x="8699529" y="1534114"/>
                </a:cubicBezTo>
                <a:cubicBezTo>
                  <a:pt x="8690065" y="1539684"/>
                  <a:pt x="8680138" y="1544083"/>
                  <a:pt x="8668822" y="1544967"/>
                </a:cubicBezTo>
                <a:cubicBezTo>
                  <a:pt x="8661069" y="1546436"/>
                  <a:pt x="8657505" y="1545852"/>
                  <a:pt x="8655188" y="1539994"/>
                </a:cubicBezTo>
                <a:cubicBezTo>
                  <a:pt x="8649466" y="1529746"/>
                  <a:pt x="8643426" y="1527113"/>
                  <a:pt x="8630861" y="1533270"/>
                </a:cubicBezTo>
                <a:cubicBezTo>
                  <a:pt x="8606819" y="1544121"/>
                  <a:pt x="8582011" y="1548821"/>
                  <a:pt x="8555653" y="1553814"/>
                </a:cubicBezTo>
                <a:cubicBezTo>
                  <a:pt x="8513326" y="1560574"/>
                  <a:pt x="8477343" y="1574946"/>
                  <a:pt x="8454050" y="1604544"/>
                </a:cubicBezTo>
                <a:cubicBezTo>
                  <a:pt x="8454050" y="1604544"/>
                  <a:pt x="8452037" y="1603665"/>
                  <a:pt x="8451574" y="1602494"/>
                </a:cubicBezTo>
                <a:cubicBezTo>
                  <a:pt x="8451735" y="1598687"/>
                  <a:pt x="8453445" y="1594584"/>
                  <a:pt x="8453141" y="1589604"/>
                </a:cubicBezTo>
                <a:cubicBezTo>
                  <a:pt x="8452072" y="1578474"/>
                  <a:pt x="8447118" y="1574375"/>
                  <a:pt x="8432236" y="1574676"/>
                </a:cubicBezTo>
                <a:cubicBezTo>
                  <a:pt x="8414254" y="1575565"/>
                  <a:pt x="8410530" y="1578789"/>
                  <a:pt x="8414076" y="1591970"/>
                </a:cubicBezTo>
                <a:cubicBezTo>
                  <a:pt x="8415467" y="1595483"/>
                  <a:pt x="8421347" y="1601925"/>
                  <a:pt x="8412045" y="1603686"/>
                </a:cubicBezTo>
                <a:cubicBezTo>
                  <a:pt x="8398553" y="1607502"/>
                  <a:pt x="8385543" y="1599892"/>
                  <a:pt x="8388038" y="1589346"/>
                </a:cubicBezTo>
                <a:cubicBezTo>
                  <a:pt x="8390373" y="1582608"/>
                  <a:pt x="8387432" y="1579386"/>
                  <a:pt x="8377203" y="1578806"/>
                </a:cubicBezTo>
                <a:cubicBezTo>
                  <a:pt x="8354729" y="1576767"/>
                  <a:pt x="8331793" y="1573557"/>
                  <a:pt x="8309480" y="1567711"/>
                </a:cubicBezTo>
                <a:cubicBezTo>
                  <a:pt x="8291195" y="1563619"/>
                  <a:pt x="8273676" y="1565679"/>
                  <a:pt x="8259864" y="1577110"/>
                </a:cubicBezTo>
                <a:cubicBezTo>
                  <a:pt x="8256602" y="1581506"/>
                  <a:pt x="8250864" y="1583852"/>
                  <a:pt x="8243110" y="1585320"/>
                </a:cubicBezTo>
                <a:cubicBezTo>
                  <a:pt x="8230244" y="1586500"/>
                  <a:pt x="8217375" y="1587677"/>
                  <a:pt x="8204509" y="1588856"/>
                </a:cubicBezTo>
                <a:cubicBezTo>
                  <a:pt x="8195207" y="1590618"/>
                  <a:pt x="8186064" y="1588573"/>
                  <a:pt x="8179719" y="1580960"/>
                </a:cubicBezTo>
                <a:cubicBezTo>
                  <a:pt x="8177321" y="1577007"/>
                  <a:pt x="8174457" y="1575030"/>
                  <a:pt x="8171144" y="1574557"/>
                </a:cubicBezTo>
                <a:lnTo>
                  <a:pt x="8169859" y="1574854"/>
                </a:lnTo>
                <a:lnTo>
                  <a:pt x="8176593" y="1584313"/>
                </a:lnTo>
                <a:cubicBezTo>
                  <a:pt x="8178248" y="1589983"/>
                  <a:pt x="8178389" y="1595625"/>
                  <a:pt x="8177020" y="1601239"/>
                </a:cubicBezTo>
                <a:lnTo>
                  <a:pt x="8172189" y="1605818"/>
                </a:lnTo>
                <a:lnTo>
                  <a:pt x="8177531" y="1606581"/>
                </a:lnTo>
                <a:cubicBezTo>
                  <a:pt x="8208501" y="1613368"/>
                  <a:pt x="8239646" y="1616348"/>
                  <a:pt x="8271600" y="1612886"/>
                </a:cubicBezTo>
                <a:cubicBezTo>
                  <a:pt x="8280913" y="1611144"/>
                  <a:pt x="8288496" y="1613500"/>
                  <a:pt x="8294352" y="1619953"/>
                </a:cubicBezTo>
                <a:cubicBezTo>
                  <a:pt x="8315485" y="1639905"/>
                  <a:pt x="8317038" y="1639614"/>
                  <a:pt x="8349166" y="1632346"/>
                </a:cubicBezTo>
                <a:cubicBezTo>
                  <a:pt x="8352271" y="1631765"/>
                  <a:pt x="8355375" y="1631184"/>
                  <a:pt x="8360030" y="1630312"/>
                </a:cubicBezTo>
                <a:lnTo>
                  <a:pt x="8355483" y="1646934"/>
                </a:lnTo>
                <a:lnTo>
                  <a:pt x="8372765" y="1647645"/>
                </a:lnTo>
                <a:cubicBezTo>
                  <a:pt x="8385009" y="1649104"/>
                  <a:pt x="8390748" y="1646758"/>
                  <a:pt x="8388591" y="1637093"/>
                </a:cubicBezTo>
                <a:cubicBezTo>
                  <a:pt x="8387826" y="1630941"/>
                  <a:pt x="8389535" y="1626840"/>
                  <a:pt x="8397289" y="1625371"/>
                </a:cubicBezTo>
                <a:cubicBezTo>
                  <a:pt x="8413880" y="1620969"/>
                  <a:pt x="8420849" y="1625945"/>
                  <a:pt x="8420831" y="1638540"/>
                </a:cubicBezTo>
                <a:cubicBezTo>
                  <a:pt x="8421115" y="1656116"/>
                  <a:pt x="8427158" y="1658748"/>
                  <a:pt x="8448865" y="1654637"/>
                </a:cubicBezTo>
                <a:cubicBezTo>
                  <a:pt x="8462820" y="1651993"/>
                  <a:pt x="8476310" y="1648178"/>
                  <a:pt x="8488251" y="1644657"/>
                </a:cubicBezTo>
                <a:cubicBezTo>
                  <a:pt x="8508408" y="1640838"/>
                  <a:pt x="8526087" y="1634970"/>
                  <a:pt x="8547009" y="1637304"/>
                </a:cubicBezTo>
                <a:cubicBezTo>
                  <a:pt x="8558791" y="1637590"/>
                  <a:pt x="8567932" y="1639635"/>
                  <a:pt x="8569464" y="1651937"/>
                </a:cubicBezTo>
                <a:cubicBezTo>
                  <a:pt x="8569608" y="1660725"/>
                  <a:pt x="8578591" y="1666579"/>
                  <a:pt x="8590994" y="1664229"/>
                </a:cubicBezTo>
                <a:cubicBezTo>
                  <a:pt x="8630220" y="1658057"/>
                  <a:pt x="8668501" y="1662137"/>
                  <a:pt x="8707246" y="1667391"/>
                </a:cubicBezTo>
                <a:cubicBezTo>
                  <a:pt x="8736849" y="1670597"/>
                  <a:pt x="8752818" y="1668831"/>
                  <a:pt x="8761995" y="1645685"/>
                </a:cubicBezTo>
                <a:cubicBezTo>
                  <a:pt x="8763545" y="1645391"/>
                  <a:pt x="8765095" y="1645097"/>
                  <a:pt x="8765095" y="1645097"/>
                </a:cubicBezTo>
                <a:cubicBezTo>
                  <a:pt x="8772688" y="1647437"/>
                  <a:pt x="8769106" y="1659449"/>
                  <a:pt x="8778409" y="1657686"/>
                </a:cubicBezTo>
                <a:cubicBezTo>
                  <a:pt x="8786161" y="1656217"/>
                  <a:pt x="8789583" y="1648014"/>
                  <a:pt x="8791918" y="1641275"/>
                </a:cubicBezTo>
                <a:cubicBezTo>
                  <a:pt x="8793006" y="1639810"/>
                  <a:pt x="8793629" y="1637173"/>
                  <a:pt x="8794715" y="1635708"/>
                </a:cubicBezTo>
                <a:cubicBezTo>
                  <a:pt x="8797674" y="1626334"/>
                  <a:pt x="8799082" y="1617252"/>
                  <a:pt x="8798940" y="1608464"/>
                </a:cubicBezTo>
                <a:cubicBezTo>
                  <a:pt x="8799723" y="1602020"/>
                  <a:pt x="8805462" y="1599673"/>
                  <a:pt x="8814141" y="1600547"/>
                </a:cubicBezTo>
                <a:cubicBezTo>
                  <a:pt x="8819720" y="1602009"/>
                  <a:pt x="8827311" y="1604349"/>
                  <a:pt x="8826065" y="1609621"/>
                </a:cubicBezTo>
                <a:cubicBezTo>
                  <a:pt x="8818133" y="1627494"/>
                  <a:pt x="8831447" y="1640082"/>
                  <a:pt x="8843208" y="1652965"/>
                </a:cubicBezTo>
                <a:cubicBezTo>
                  <a:pt x="8849555" y="1660578"/>
                  <a:pt x="8854045" y="1663505"/>
                  <a:pt x="8860568" y="1654714"/>
                </a:cubicBezTo>
                <a:cubicBezTo>
                  <a:pt x="8872365" y="1642405"/>
                  <a:pt x="8890509" y="1637709"/>
                  <a:pt x="8906638" y="1632135"/>
                </a:cubicBezTo>
                <a:cubicBezTo>
                  <a:pt x="8912375" y="1629789"/>
                  <a:pt x="8917028" y="1628908"/>
                  <a:pt x="8919968" y="1632128"/>
                </a:cubicBezTo>
                <a:cubicBezTo>
                  <a:pt x="8934830" y="1644423"/>
                  <a:pt x="8952813" y="1643535"/>
                  <a:pt x="8970795" y="1642646"/>
                </a:cubicBezTo>
                <a:cubicBezTo>
                  <a:pt x="8987692" y="1643223"/>
                  <a:pt x="9004122" y="1642629"/>
                  <a:pt x="9016045" y="1651703"/>
                </a:cubicBezTo>
                <a:cubicBezTo>
                  <a:pt x="9021464" y="1656973"/>
                  <a:pt x="9024564" y="1656386"/>
                  <a:pt x="9031853" y="1653746"/>
                </a:cubicBezTo>
                <a:cubicBezTo>
                  <a:pt x="9057445" y="1642601"/>
                  <a:pt x="9083803" y="1637608"/>
                  <a:pt x="9112159" y="1646087"/>
                </a:cubicBezTo>
                <a:cubicBezTo>
                  <a:pt x="9123316" y="1649012"/>
                  <a:pt x="9129516" y="1647836"/>
                  <a:pt x="9137430" y="1642559"/>
                </a:cubicBezTo>
                <a:cubicBezTo>
                  <a:pt x="9154806" y="1631712"/>
                  <a:pt x="9174963" y="1627894"/>
                  <a:pt x="9199290" y="1634618"/>
                </a:cubicBezTo>
                <a:cubicBezTo>
                  <a:pt x="9205331" y="1637251"/>
                  <a:pt x="9210445" y="1637542"/>
                  <a:pt x="9215722" y="1634023"/>
                </a:cubicBezTo>
                <a:cubicBezTo>
                  <a:pt x="9239300" y="1622001"/>
                  <a:pt x="9288899" y="1625197"/>
                  <a:pt x="9309802" y="1640125"/>
                </a:cubicBezTo>
                <a:cubicBezTo>
                  <a:pt x="9318500" y="1628404"/>
                  <a:pt x="9333539" y="1624296"/>
                  <a:pt x="9348886" y="1625166"/>
                </a:cubicBezTo>
                <a:cubicBezTo>
                  <a:pt x="9371360" y="1627205"/>
                  <a:pt x="9393530" y="1624264"/>
                  <a:pt x="9415700" y="1621323"/>
                </a:cubicBezTo>
                <a:cubicBezTo>
                  <a:pt x="9446086" y="1618085"/>
                  <a:pt x="9465922" y="1621883"/>
                  <a:pt x="9483406" y="1645015"/>
                </a:cubicBezTo>
                <a:cubicBezTo>
                  <a:pt x="9484333" y="1647358"/>
                  <a:pt x="9486346" y="1648235"/>
                  <a:pt x="9487274" y="1650578"/>
                </a:cubicBezTo>
                <a:cubicBezTo>
                  <a:pt x="9493617" y="1658190"/>
                  <a:pt x="9500283" y="1658188"/>
                  <a:pt x="9505719" y="1650862"/>
                </a:cubicBezTo>
                <a:cubicBezTo>
                  <a:pt x="9510067" y="1645000"/>
                  <a:pt x="9514417" y="1639140"/>
                  <a:pt x="9520315" y="1632985"/>
                </a:cubicBezTo>
                <a:cubicBezTo>
                  <a:pt x="9541273" y="1610126"/>
                  <a:pt x="9574600" y="1610109"/>
                  <a:pt x="9601386" y="1631478"/>
                </a:cubicBezTo>
                <a:cubicBezTo>
                  <a:pt x="9611759" y="1640846"/>
                  <a:pt x="9624768" y="1648456"/>
                  <a:pt x="9641505" y="1652841"/>
                </a:cubicBezTo>
                <a:cubicBezTo>
                  <a:pt x="9656687" y="1657520"/>
                  <a:pt x="9671872" y="1662199"/>
                  <a:pt x="9683795" y="1671273"/>
                </a:cubicBezTo>
                <a:cubicBezTo>
                  <a:pt x="9688465" y="1657796"/>
                  <a:pt x="9673601" y="1645501"/>
                  <a:pt x="9678270" y="1632024"/>
                </a:cubicBezTo>
                <a:cubicBezTo>
                  <a:pt x="9698248" y="1644609"/>
                  <a:pt x="9698248" y="1644609"/>
                  <a:pt x="9716713" y="1632297"/>
                </a:cubicBezTo>
                <a:cubicBezTo>
                  <a:pt x="9725087" y="1628191"/>
                  <a:pt x="9730826" y="1625845"/>
                  <a:pt x="9741519" y="1627598"/>
                </a:cubicBezTo>
                <a:cubicBezTo>
                  <a:pt x="9769571" y="1631097"/>
                  <a:pt x="9796696" y="1632255"/>
                  <a:pt x="9823821" y="1633412"/>
                </a:cubicBezTo>
                <a:cubicBezTo>
                  <a:pt x="9907208" y="1637763"/>
                  <a:pt x="9989368" y="1634791"/>
                  <a:pt x="10072597" y="1642949"/>
                </a:cubicBezTo>
                <a:cubicBezTo>
                  <a:pt x="10079262" y="1642945"/>
                  <a:pt x="10088564" y="1641184"/>
                  <a:pt x="10090882" y="1647041"/>
                </a:cubicBezTo>
                <a:cubicBezTo>
                  <a:pt x="10094749" y="1652604"/>
                  <a:pt x="10087924" y="1656416"/>
                  <a:pt x="10084662" y="1660812"/>
                </a:cubicBezTo>
                <a:cubicBezTo>
                  <a:pt x="10080938" y="1664035"/>
                  <a:pt x="10075661" y="1667553"/>
                  <a:pt x="10080616" y="1671652"/>
                </a:cubicBezTo>
                <a:cubicBezTo>
                  <a:pt x="10084484" y="1677214"/>
                  <a:pt x="10091612" y="1678384"/>
                  <a:pt x="10098279" y="1678380"/>
                </a:cubicBezTo>
                <a:cubicBezTo>
                  <a:pt x="10102929" y="1677498"/>
                  <a:pt x="10107581" y="1676617"/>
                  <a:pt x="10112231" y="1675736"/>
                </a:cubicBezTo>
                <a:cubicBezTo>
                  <a:pt x="10134403" y="1672795"/>
                  <a:pt x="10150514" y="1679817"/>
                  <a:pt x="10157001" y="1696217"/>
                </a:cubicBezTo>
                <a:cubicBezTo>
                  <a:pt x="10159318" y="1702074"/>
                  <a:pt x="10161634" y="1707933"/>
                  <a:pt x="10160851" y="1714377"/>
                </a:cubicBezTo>
                <a:cubicBezTo>
                  <a:pt x="10162081" y="1721699"/>
                  <a:pt x="10169674" y="1724039"/>
                  <a:pt x="10178048" y="1719934"/>
                </a:cubicBezTo>
                <a:cubicBezTo>
                  <a:pt x="10193714" y="1713188"/>
                  <a:pt x="10197760" y="1702347"/>
                  <a:pt x="10189722" y="1686240"/>
                </a:cubicBezTo>
                <a:cubicBezTo>
                  <a:pt x="10204282" y="1693556"/>
                  <a:pt x="10215278" y="1700287"/>
                  <a:pt x="10223637" y="1708779"/>
                </a:cubicBezTo>
                <a:cubicBezTo>
                  <a:pt x="10231997" y="1717269"/>
                  <a:pt x="10235685" y="1739236"/>
                  <a:pt x="10227610" y="1748321"/>
                </a:cubicBezTo>
                <a:cubicBezTo>
                  <a:pt x="10216900" y="1759165"/>
                  <a:pt x="10200629" y="1755951"/>
                  <a:pt x="10187921" y="1753321"/>
                </a:cubicBezTo>
                <a:cubicBezTo>
                  <a:pt x="10169638" y="1749231"/>
                  <a:pt x="10150727" y="1747775"/>
                  <a:pt x="10132123" y="1751300"/>
                </a:cubicBezTo>
                <a:cubicBezTo>
                  <a:pt x="10121267" y="1753357"/>
                  <a:pt x="10108865" y="1755707"/>
                  <a:pt x="10096461" y="1758057"/>
                </a:cubicBezTo>
                <a:cubicBezTo>
                  <a:pt x="10045292" y="1767749"/>
                  <a:pt x="9993360" y="1771293"/>
                  <a:pt x="9941927" y="1750813"/>
                </a:cubicBezTo>
                <a:cubicBezTo>
                  <a:pt x="9922251" y="1743209"/>
                  <a:pt x="9914337" y="1748484"/>
                  <a:pt x="9912146" y="1764011"/>
                </a:cubicBezTo>
                <a:cubicBezTo>
                  <a:pt x="9911523" y="1766648"/>
                  <a:pt x="9916013" y="1769575"/>
                  <a:pt x="9911826" y="1771627"/>
                </a:cubicBezTo>
                <a:cubicBezTo>
                  <a:pt x="9907175" y="1772508"/>
                  <a:pt x="9903146" y="1770753"/>
                  <a:pt x="9900669" y="1768704"/>
                </a:cubicBezTo>
                <a:cubicBezTo>
                  <a:pt x="9898192" y="1766655"/>
                  <a:pt x="9895715" y="1764606"/>
                  <a:pt x="9893700" y="1763728"/>
                </a:cubicBezTo>
                <a:cubicBezTo>
                  <a:pt x="9886733" y="1758752"/>
                  <a:pt x="9878677" y="1755241"/>
                  <a:pt x="9873241" y="1762567"/>
                </a:cubicBezTo>
                <a:cubicBezTo>
                  <a:pt x="9866256" y="1770186"/>
                  <a:pt x="9879122" y="1769008"/>
                  <a:pt x="9883614" y="1771935"/>
                </a:cubicBezTo>
                <a:cubicBezTo>
                  <a:pt x="9884078" y="1773107"/>
                  <a:pt x="9885626" y="1772813"/>
                  <a:pt x="9886093" y="1773984"/>
                </a:cubicBezTo>
                <a:cubicBezTo>
                  <a:pt x="9890118" y="1775740"/>
                  <a:pt x="9893060" y="1778961"/>
                  <a:pt x="9890884" y="1781891"/>
                </a:cubicBezTo>
                <a:cubicBezTo>
                  <a:pt x="9889176" y="1785992"/>
                  <a:pt x="9886073" y="1786580"/>
                  <a:pt x="9880494" y="1785118"/>
                </a:cubicBezTo>
                <a:cubicBezTo>
                  <a:pt x="9859109" y="1781615"/>
                  <a:pt x="9843906" y="1789532"/>
                  <a:pt x="9836599" y="1804767"/>
                </a:cubicBezTo>
                <a:cubicBezTo>
                  <a:pt x="9834426" y="1807697"/>
                  <a:pt x="9829150" y="1811216"/>
                  <a:pt x="9830541" y="1814730"/>
                </a:cubicBezTo>
                <a:cubicBezTo>
                  <a:pt x="9835637" y="1827616"/>
                  <a:pt x="9857791" y="1837271"/>
                  <a:pt x="9872368" y="1831991"/>
                </a:cubicBezTo>
                <a:cubicBezTo>
                  <a:pt x="9901526" y="1821430"/>
                  <a:pt x="9932374" y="1819364"/>
                  <a:pt x="9966005" y="1824325"/>
                </a:cubicBezTo>
                <a:cubicBezTo>
                  <a:pt x="9977785" y="1824612"/>
                  <a:pt x="9989564" y="1824899"/>
                  <a:pt x="9996551" y="1817280"/>
                </a:cubicBezTo>
                <a:cubicBezTo>
                  <a:pt x="10002914" y="1812297"/>
                  <a:pt x="10006478" y="1812881"/>
                  <a:pt x="10010809" y="1819616"/>
                </a:cubicBezTo>
                <a:cubicBezTo>
                  <a:pt x="10016067" y="1828694"/>
                  <a:pt x="10026135" y="1833082"/>
                  <a:pt x="10039466" y="1833075"/>
                </a:cubicBezTo>
                <a:cubicBezTo>
                  <a:pt x="10053261" y="1834240"/>
                  <a:pt x="10068606" y="1835110"/>
                  <a:pt x="10083951" y="1835982"/>
                </a:cubicBezTo>
                <a:cubicBezTo>
                  <a:pt x="10097281" y="1835974"/>
                  <a:pt x="10104712" y="1842122"/>
                  <a:pt x="10106868" y="1851788"/>
                </a:cubicBezTo>
                <a:cubicBezTo>
                  <a:pt x="10107332" y="1852958"/>
                  <a:pt x="10108258" y="1855302"/>
                  <a:pt x="10107635" y="1857938"/>
                </a:cubicBezTo>
                <a:cubicBezTo>
                  <a:pt x="10109951" y="1863795"/>
                  <a:pt x="10116456" y="1867600"/>
                  <a:pt x="10124209" y="1866132"/>
                </a:cubicBezTo>
                <a:cubicBezTo>
                  <a:pt x="10130875" y="1866128"/>
                  <a:pt x="10128559" y="1860270"/>
                  <a:pt x="10126703" y="1855584"/>
                </a:cubicBezTo>
                <a:cubicBezTo>
                  <a:pt x="10126400" y="1850605"/>
                  <a:pt x="10124548" y="1845919"/>
                  <a:pt x="10133387" y="1842986"/>
                </a:cubicBezTo>
                <a:cubicBezTo>
                  <a:pt x="10147342" y="1840343"/>
                  <a:pt x="10164381" y="1849707"/>
                  <a:pt x="10165450" y="1860837"/>
                </a:cubicBezTo>
                <a:cubicBezTo>
                  <a:pt x="10166839" y="1864352"/>
                  <a:pt x="10164666" y="1867282"/>
                  <a:pt x="10169157" y="1870209"/>
                </a:cubicBezTo>
                <a:cubicBezTo>
                  <a:pt x="10173807" y="1869328"/>
                  <a:pt x="10172418" y="1865813"/>
                  <a:pt x="10175056" y="1864055"/>
                </a:cubicBezTo>
                <a:cubicBezTo>
                  <a:pt x="10180028" y="1855557"/>
                  <a:pt x="10186229" y="1854382"/>
                  <a:pt x="10195675" y="1861407"/>
                </a:cubicBezTo>
                <a:cubicBezTo>
                  <a:pt x="10208525" y="1872824"/>
                  <a:pt x="10224636" y="1879847"/>
                  <a:pt x="10240283" y="1885697"/>
                </a:cubicBezTo>
                <a:cubicBezTo>
                  <a:pt x="10258407" y="1893596"/>
                  <a:pt x="10275445" y="1902960"/>
                  <a:pt x="10283484" y="1919067"/>
                </a:cubicBezTo>
                <a:cubicBezTo>
                  <a:pt x="10287351" y="1924631"/>
                  <a:pt x="10293232" y="1931073"/>
                  <a:pt x="10301912" y="1931946"/>
                </a:cubicBezTo>
                <a:cubicBezTo>
                  <a:pt x="10337555" y="1937786"/>
                  <a:pt x="10357979" y="1964139"/>
                  <a:pt x="10392999" y="1972616"/>
                </a:cubicBezTo>
                <a:cubicBezTo>
                  <a:pt x="10402604" y="1975833"/>
                  <a:pt x="10403372" y="1981984"/>
                  <a:pt x="10402587" y="1988428"/>
                </a:cubicBezTo>
                <a:cubicBezTo>
                  <a:pt x="10400252" y="1995167"/>
                  <a:pt x="10391110" y="1993122"/>
                  <a:pt x="10385069" y="1990489"/>
                </a:cubicBezTo>
                <a:cubicBezTo>
                  <a:pt x="10373449" y="1986393"/>
                  <a:pt x="10364608" y="1989328"/>
                  <a:pt x="10357159" y="1995776"/>
                </a:cubicBezTo>
                <a:cubicBezTo>
                  <a:pt x="10348622" y="2003689"/>
                  <a:pt x="10337145" y="2008383"/>
                  <a:pt x="10323190" y="2011025"/>
                </a:cubicBezTo>
                <a:cubicBezTo>
                  <a:pt x="10299470" y="2014260"/>
                  <a:pt x="10281969" y="2003724"/>
                  <a:pt x="10281683" y="1986148"/>
                </a:cubicBezTo>
                <a:cubicBezTo>
                  <a:pt x="10281844" y="1982341"/>
                  <a:pt x="10281541" y="1977361"/>
                  <a:pt x="10280151" y="1973846"/>
                </a:cubicBezTo>
                <a:cubicBezTo>
                  <a:pt x="10279688" y="1972675"/>
                  <a:pt x="10280775" y="1971210"/>
                  <a:pt x="10280775" y="1971210"/>
                </a:cubicBezTo>
                <a:cubicBezTo>
                  <a:pt x="10279224" y="1971504"/>
                  <a:pt x="10279224" y="1971504"/>
                  <a:pt x="10278137" y="1972968"/>
                </a:cubicBezTo>
                <a:cubicBezTo>
                  <a:pt x="10271936" y="1974144"/>
                  <a:pt x="10267283" y="1975025"/>
                  <a:pt x="10260618" y="1975028"/>
                </a:cubicBezTo>
                <a:cubicBezTo>
                  <a:pt x="10228842" y="1974752"/>
                  <a:pt x="10220929" y="1980029"/>
                  <a:pt x="10220430" y="2004048"/>
                </a:cubicBezTo>
                <a:cubicBezTo>
                  <a:pt x="10221500" y="2015180"/>
                  <a:pt x="10213123" y="2019285"/>
                  <a:pt x="10198241" y="2019586"/>
                </a:cubicBezTo>
                <a:cubicBezTo>
                  <a:pt x="10186925" y="2020471"/>
                  <a:pt x="10178870" y="2016959"/>
                  <a:pt x="10169423" y="2009933"/>
                </a:cubicBezTo>
                <a:cubicBezTo>
                  <a:pt x="10143101" y="1989736"/>
                  <a:pt x="10110719" y="1979500"/>
                  <a:pt x="10072740" y="1980399"/>
                </a:cubicBezTo>
                <a:cubicBezTo>
                  <a:pt x="10040500" y="1978951"/>
                  <a:pt x="10040500" y="1978951"/>
                  <a:pt x="10055970" y="2001206"/>
                </a:cubicBezTo>
                <a:cubicBezTo>
                  <a:pt x="10064169" y="2013505"/>
                  <a:pt x="10063384" y="2019949"/>
                  <a:pt x="10051283" y="2027279"/>
                </a:cubicBezTo>
                <a:cubicBezTo>
                  <a:pt x="10039681" y="2010587"/>
                  <a:pt x="10033638" y="2007955"/>
                  <a:pt x="10009918" y="2011190"/>
                </a:cubicBezTo>
                <a:cubicBezTo>
                  <a:pt x="9994414" y="2014127"/>
                  <a:pt x="9978748" y="2020873"/>
                  <a:pt x="9963261" y="2011214"/>
                </a:cubicBezTo>
                <a:cubicBezTo>
                  <a:pt x="9962798" y="2010042"/>
                  <a:pt x="9961246" y="2010336"/>
                  <a:pt x="9959696" y="2010629"/>
                </a:cubicBezTo>
                <a:cubicBezTo>
                  <a:pt x="9942944" y="2018841"/>
                  <a:pt x="9937812" y="2031146"/>
                  <a:pt x="9942285" y="2046669"/>
                </a:cubicBezTo>
                <a:cubicBezTo>
                  <a:pt x="9945528" y="2054869"/>
                  <a:pt x="9948773" y="2063069"/>
                  <a:pt x="9937757" y="2068933"/>
                </a:cubicBezTo>
                <a:cubicBezTo>
                  <a:pt x="9936671" y="2070398"/>
                  <a:pt x="9932946" y="2073623"/>
                  <a:pt x="9931556" y="2070108"/>
                </a:cubicBezTo>
                <a:cubicBezTo>
                  <a:pt x="9926298" y="2061030"/>
                  <a:pt x="9914982" y="2061915"/>
                  <a:pt x="9904288" y="2060162"/>
                </a:cubicBezTo>
                <a:cubicBezTo>
                  <a:pt x="9892045" y="2058705"/>
                  <a:pt x="9883526" y="2054023"/>
                  <a:pt x="9881370" y="2044357"/>
                </a:cubicBezTo>
                <a:cubicBezTo>
                  <a:pt x="9878750" y="2033521"/>
                  <a:pt x="9869303" y="2026495"/>
                  <a:pt x="9855047" y="2024159"/>
                </a:cubicBezTo>
                <a:cubicBezTo>
                  <a:pt x="9841876" y="2020358"/>
                  <a:pt x="9832413" y="2025928"/>
                  <a:pt x="9823875" y="2033842"/>
                </a:cubicBezTo>
                <a:cubicBezTo>
                  <a:pt x="9817354" y="2042633"/>
                  <a:pt x="9812399" y="2038534"/>
                  <a:pt x="9809618" y="2031506"/>
                </a:cubicBezTo>
                <a:cubicBezTo>
                  <a:pt x="9805448" y="2020963"/>
                  <a:pt x="9796306" y="2018918"/>
                  <a:pt x="9784828" y="2023610"/>
                </a:cubicBezTo>
                <a:cubicBezTo>
                  <a:pt x="9781727" y="2024197"/>
                  <a:pt x="9778626" y="2024785"/>
                  <a:pt x="9775989" y="2026545"/>
                </a:cubicBezTo>
                <a:cubicBezTo>
                  <a:pt x="9762960" y="2031530"/>
                  <a:pt x="9751644" y="2032415"/>
                  <a:pt x="9740808" y="2021876"/>
                </a:cubicBezTo>
                <a:cubicBezTo>
                  <a:pt x="9728886" y="2012801"/>
                  <a:pt x="9712614" y="2009588"/>
                  <a:pt x="9698196" y="2011059"/>
                </a:cubicBezTo>
                <a:cubicBezTo>
                  <a:pt x="9686416" y="2010773"/>
                  <a:pt x="9674011" y="2013122"/>
                  <a:pt x="9682210" y="2025421"/>
                </a:cubicBezTo>
                <a:cubicBezTo>
                  <a:pt x="9683599" y="2028935"/>
                  <a:pt x="9683904" y="2033915"/>
                  <a:pt x="9683744" y="2037723"/>
                </a:cubicBezTo>
                <a:cubicBezTo>
                  <a:pt x="9686986" y="2045924"/>
                  <a:pt x="9685578" y="2055005"/>
                  <a:pt x="9694560" y="2060858"/>
                </a:cubicBezTo>
                <a:cubicBezTo>
                  <a:pt x="9717177" y="2071685"/>
                  <a:pt x="9722113" y="2088379"/>
                  <a:pt x="9729065" y="2105951"/>
                </a:cubicBezTo>
                <a:cubicBezTo>
                  <a:pt x="9716357" y="2103321"/>
                  <a:pt x="9703649" y="2100691"/>
                  <a:pt x="9691246" y="2103042"/>
                </a:cubicBezTo>
                <a:cubicBezTo>
                  <a:pt x="9676204" y="2107150"/>
                  <a:pt x="9660860" y="2106279"/>
                  <a:pt x="9645675" y="2101601"/>
                </a:cubicBezTo>
                <a:cubicBezTo>
                  <a:pt x="9632506" y="2097800"/>
                  <a:pt x="9618248" y="2095464"/>
                  <a:pt x="9603990" y="2093128"/>
                </a:cubicBezTo>
                <a:cubicBezTo>
                  <a:pt x="9562305" y="2084655"/>
                  <a:pt x="9518445" y="2079112"/>
                  <a:pt x="9477545" y="2064195"/>
                </a:cubicBezTo>
                <a:cubicBezTo>
                  <a:pt x="9467937" y="2060977"/>
                  <a:pt x="9464214" y="2064202"/>
                  <a:pt x="9463429" y="2070646"/>
                </a:cubicBezTo>
                <a:cubicBezTo>
                  <a:pt x="9462804" y="2073282"/>
                  <a:pt x="9463109" y="2078262"/>
                  <a:pt x="9456443" y="2078266"/>
                </a:cubicBezTo>
                <a:cubicBezTo>
                  <a:pt x="9451328" y="2077975"/>
                  <a:pt x="9449474" y="2073290"/>
                  <a:pt x="9448548" y="2070947"/>
                </a:cubicBezTo>
                <a:cubicBezTo>
                  <a:pt x="9444681" y="2065383"/>
                  <a:pt x="9441276" y="2060991"/>
                  <a:pt x="9434611" y="2060995"/>
                </a:cubicBezTo>
                <a:cubicBezTo>
                  <a:pt x="9426395" y="2061292"/>
                  <a:pt x="9418339" y="2057781"/>
                  <a:pt x="9410123" y="2058078"/>
                </a:cubicBezTo>
                <a:cubicBezTo>
                  <a:pt x="9398344" y="2057791"/>
                  <a:pt x="9394939" y="2053399"/>
                  <a:pt x="9396811" y="2045489"/>
                </a:cubicBezTo>
                <a:cubicBezTo>
                  <a:pt x="9403493" y="2032890"/>
                  <a:pt x="9390164" y="2032896"/>
                  <a:pt x="9379007" y="2029974"/>
                </a:cubicBezTo>
                <a:cubicBezTo>
                  <a:pt x="9364286" y="2026467"/>
                  <a:pt x="9367993" y="2035837"/>
                  <a:pt x="9366744" y="2041111"/>
                </a:cubicBezTo>
                <a:cubicBezTo>
                  <a:pt x="9366121" y="2043748"/>
                  <a:pt x="9367048" y="2046091"/>
                  <a:pt x="9362397" y="2046972"/>
                </a:cubicBezTo>
                <a:cubicBezTo>
                  <a:pt x="9356979" y="2041702"/>
                  <a:pt x="9350011" y="2036726"/>
                  <a:pt x="9345679" y="2029992"/>
                </a:cubicBezTo>
                <a:cubicBezTo>
                  <a:pt x="9340725" y="2025893"/>
                  <a:pt x="9334683" y="2023260"/>
                  <a:pt x="9328482" y="2024435"/>
                </a:cubicBezTo>
                <a:cubicBezTo>
                  <a:pt x="9320730" y="2025903"/>
                  <a:pt x="9323045" y="2031760"/>
                  <a:pt x="9322886" y="2035568"/>
                </a:cubicBezTo>
                <a:cubicBezTo>
                  <a:pt x="9319750" y="2061348"/>
                  <a:pt x="9303459" y="2070730"/>
                  <a:pt x="9268744" y="2067233"/>
                </a:cubicBezTo>
                <a:cubicBezTo>
                  <a:pt x="9261614" y="2066065"/>
                  <a:pt x="9254949" y="2066068"/>
                  <a:pt x="9248907" y="2063435"/>
                </a:cubicBezTo>
                <a:cubicBezTo>
                  <a:pt x="9218379" y="2057886"/>
                  <a:pt x="9193731" y="2058777"/>
                  <a:pt x="9179901" y="2082805"/>
                </a:cubicBezTo>
                <a:cubicBezTo>
                  <a:pt x="9179901" y="2082805"/>
                  <a:pt x="9178351" y="2083098"/>
                  <a:pt x="9178813" y="2084269"/>
                </a:cubicBezTo>
                <a:cubicBezTo>
                  <a:pt x="9171988" y="2088080"/>
                  <a:pt x="9166249" y="2090428"/>
                  <a:pt x="9157106" y="2088382"/>
                </a:cubicBezTo>
                <a:cubicBezTo>
                  <a:pt x="9153543" y="2087798"/>
                  <a:pt x="9149515" y="2086042"/>
                  <a:pt x="9149675" y="2082235"/>
                </a:cubicBezTo>
                <a:cubicBezTo>
                  <a:pt x="9148908" y="2076084"/>
                  <a:pt x="9156199" y="2073444"/>
                  <a:pt x="9161936" y="2071096"/>
                </a:cubicBezTo>
                <a:cubicBezTo>
                  <a:pt x="9166589" y="2070215"/>
                  <a:pt x="9172327" y="2067869"/>
                  <a:pt x="9170936" y="2064355"/>
                </a:cubicBezTo>
                <a:cubicBezTo>
                  <a:pt x="9170634" y="2059375"/>
                  <a:pt x="9163344" y="2062015"/>
                  <a:pt x="9159317" y="2060260"/>
                </a:cubicBezTo>
                <a:cubicBezTo>
                  <a:pt x="9150637" y="2059386"/>
                  <a:pt x="9142421" y="2059683"/>
                  <a:pt x="9133742" y="2058809"/>
                </a:cubicBezTo>
                <a:cubicBezTo>
                  <a:pt x="9121962" y="2058521"/>
                  <a:pt x="9111269" y="2056770"/>
                  <a:pt x="9102287" y="2050917"/>
                </a:cubicBezTo>
                <a:cubicBezTo>
                  <a:pt x="9095781" y="2047112"/>
                  <a:pt x="9091130" y="2047993"/>
                  <a:pt x="9084304" y="2051804"/>
                </a:cubicBezTo>
                <a:cubicBezTo>
                  <a:pt x="9064914" y="2061774"/>
                  <a:pt x="9049570" y="2060903"/>
                  <a:pt x="9030056" y="2049489"/>
                </a:cubicBezTo>
                <a:cubicBezTo>
                  <a:pt x="9019522" y="2043929"/>
                  <a:pt x="9011627" y="2036610"/>
                  <a:pt x="9002182" y="2029585"/>
                </a:cubicBezTo>
                <a:cubicBezTo>
                  <a:pt x="8990722" y="2021682"/>
                  <a:pt x="8977552" y="2017881"/>
                  <a:pt x="8962208" y="2017010"/>
                </a:cubicBezTo>
                <a:cubicBezTo>
                  <a:pt x="8945313" y="2016433"/>
                  <a:pt x="8938486" y="2020244"/>
                  <a:pt x="8935829" y="2034600"/>
                </a:cubicBezTo>
                <a:cubicBezTo>
                  <a:pt x="8933638" y="2050125"/>
                  <a:pt x="8923248" y="2053354"/>
                  <a:pt x="8902948" y="2048385"/>
                </a:cubicBezTo>
                <a:cubicBezTo>
                  <a:pt x="8895819" y="2047217"/>
                  <a:pt x="8891794" y="2045460"/>
                  <a:pt x="8884503" y="2048100"/>
                </a:cubicBezTo>
                <a:cubicBezTo>
                  <a:pt x="8867751" y="2056311"/>
                  <a:pt x="8867751" y="2056311"/>
                  <a:pt x="8861727" y="2041082"/>
                </a:cubicBezTo>
                <a:cubicBezTo>
                  <a:pt x="8862351" y="2038446"/>
                  <a:pt x="8861888" y="2037274"/>
                  <a:pt x="8859410" y="2035225"/>
                </a:cubicBezTo>
                <a:cubicBezTo>
                  <a:pt x="8855703" y="2025853"/>
                  <a:pt x="8848112" y="2023515"/>
                  <a:pt x="8837096" y="2029379"/>
                </a:cubicBezTo>
                <a:cubicBezTo>
                  <a:pt x="8828722" y="2033483"/>
                  <a:pt x="8821271" y="2039932"/>
                  <a:pt x="8812433" y="2042865"/>
                </a:cubicBezTo>
                <a:cubicBezTo>
                  <a:pt x="8775826" y="2059874"/>
                  <a:pt x="8727012" y="2050234"/>
                  <a:pt x="8706589" y="2023881"/>
                </a:cubicBezTo>
                <a:cubicBezTo>
                  <a:pt x="8699316" y="2013926"/>
                  <a:pt x="8701812" y="2003379"/>
                  <a:pt x="8697641" y="1992835"/>
                </a:cubicBezTo>
                <a:cubicBezTo>
                  <a:pt x="8693168" y="1977312"/>
                  <a:pt x="8682635" y="1971753"/>
                  <a:pt x="8662176" y="1970591"/>
                </a:cubicBezTo>
                <a:cubicBezTo>
                  <a:pt x="8651947" y="1970011"/>
                  <a:pt x="8642180" y="1970602"/>
                  <a:pt x="8631950" y="1970022"/>
                </a:cubicBezTo>
                <a:cubicBezTo>
                  <a:pt x="8611490" y="1968861"/>
                  <a:pt x="8601563" y="1973259"/>
                  <a:pt x="8599371" y="1988786"/>
                </a:cubicBezTo>
                <a:cubicBezTo>
                  <a:pt x="8596413" y="1998162"/>
                  <a:pt x="8591298" y="1997871"/>
                  <a:pt x="8581229" y="1993482"/>
                </a:cubicBezTo>
                <a:cubicBezTo>
                  <a:pt x="8559539" y="1984999"/>
                  <a:pt x="8548062" y="1989692"/>
                  <a:pt x="8545246" y="2007855"/>
                </a:cubicBezTo>
                <a:cubicBezTo>
                  <a:pt x="8545551" y="2012834"/>
                  <a:pt x="8547403" y="2017520"/>
                  <a:pt x="8554531" y="2018688"/>
                </a:cubicBezTo>
                <a:cubicBezTo>
                  <a:pt x="8563212" y="2019562"/>
                  <a:pt x="8562908" y="2014582"/>
                  <a:pt x="8562606" y="2009602"/>
                </a:cubicBezTo>
                <a:cubicBezTo>
                  <a:pt x="8561214" y="2006088"/>
                  <a:pt x="8562926" y="2001987"/>
                  <a:pt x="8569591" y="2001984"/>
                </a:cubicBezTo>
                <a:cubicBezTo>
                  <a:pt x="8575793" y="2000809"/>
                  <a:pt x="8581835" y="2003442"/>
                  <a:pt x="8582139" y="2008421"/>
                </a:cubicBezTo>
                <a:cubicBezTo>
                  <a:pt x="8585685" y="2021601"/>
                  <a:pt x="8592332" y="2034193"/>
                  <a:pt x="8596342" y="2048544"/>
                </a:cubicBezTo>
                <a:cubicBezTo>
                  <a:pt x="8590301" y="2045911"/>
                  <a:pt x="8588287" y="2045034"/>
                  <a:pt x="8585810" y="2042985"/>
                </a:cubicBezTo>
                <a:cubicBezTo>
                  <a:pt x="8573726" y="2037718"/>
                  <a:pt x="8561322" y="2040068"/>
                  <a:pt x="8549542" y="2039781"/>
                </a:cubicBezTo>
                <a:cubicBezTo>
                  <a:pt x="8542877" y="2039784"/>
                  <a:pt x="8544106" y="2047107"/>
                  <a:pt x="8540381" y="2050331"/>
                </a:cubicBezTo>
                <a:cubicBezTo>
                  <a:pt x="8534019" y="2055315"/>
                  <a:pt x="8527194" y="2059126"/>
                  <a:pt x="8515413" y="2058839"/>
                </a:cubicBezTo>
                <a:cubicBezTo>
                  <a:pt x="8505647" y="2059430"/>
                  <a:pt x="8494792" y="2061486"/>
                  <a:pt x="8483013" y="2061199"/>
                </a:cubicBezTo>
                <a:cubicBezTo>
                  <a:pt x="8490908" y="2068518"/>
                  <a:pt x="8506715" y="2070561"/>
                  <a:pt x="8500193" y="2079352"/>
                </a:cubicBezTo>
                <a:cubicBezTo>
                  <a:pt x="8496308" y="2086384"/>
                  <a:pt x="8492725" y="2098396"/>
                  <a:pt x="8474601" y="2090497"/>
                </a:cubicBezTo>
                <a:cubicBezTo>
                  <a:pt x="8474601" y="2090497"/>
                  <a:pt x="8471963" y="2092254"/>
                  <a:pt x="8472427" y="2093427"/>
                </a:cubicBezTo>
                <a:cubicBezTo>
                  <a:pt x="8473194" y="2099577"/>
                  <a:pt x="8472409" y="2106023"/>
                  <a:pt x="8483725" y="2105138"/>
                </a:cubicBezTo>
                <a:cubicBezTo>
                  <a:pt x="8496594" y="2103960"/>
                  <a:pt x="8509299" y="2106590"/>
                  <a:pt x="8520456" y="2109512"/>
                </a:cubicBezTo>
                <a:cubicBezTo>
                  <a:pt x="8534715" y="2111849"/>
                  <a:pt x="8545105" y="2108621"/>
                  <a:pt x="8548064" y="2099245"/>
                </a:cubicBezTo>
                <a:cubicBezTo>
                  <a:pt x="8552572" y="2089577"/>
                  <a:pt x="8558149" y="2091038"/>
                  <a:pt x="8566206" y="2094550"/>
                </a:cubicBezTo>
                <a:cubicBezTo>
                  <a:pt x="8582317" y="2101572"/>
                  <a:pt x="8595790" y="2110352"/>
                  <a:pt x="8612988" y="2115908"/>
                </a:cubicBezTo>
                <a:cubicBezTo>
                  <a:pt x="8622595" y="2119126"/>
                  <a:pt x="8629259" y="2119122"/>
                  <a:pt x="8637172" y="2113845"/>
                </a:cubicBezTo>
                <a:cubicBezTo>
                  <a:pt x="8643533" y="2108862"/>
                  <a:pt x="8647883" y="2103001"/>
                  <a:pt x="8658113" y="2103583"/>
                </a:cubicBezTo>
                <a:cubicBezTo>
                  <a:pt x="8667879" y="2102992"/>
                  <a:pt x="8672209" y="2109726"/>
                  <a:pt x="8678715" y="2113531"/>
                </a:cubicBezTo>
                <a:cubicBezTo>
                  <a:pt x="8687109" y="2096830"/>
                  <a:pt x="8687109" y="2096830"/>
                  <a:pt x="8709884" y="2103848"/>
                </a:cubicBezTo>
                <a:cubicBezTo>
                  <a:pt x="8719029" y="2105893"/>
                  <a:pt x="8728634" y="2109110"/>
                  <a:pt x="8737635" y="2102369"/>
                </a:cubicBezTo>
                <a:cubicBezTo>
                  <a:pt x="8758111" y="2090933"/>
                  <a:pt x="8763226" y="2091224"/>
                  <a:pt x="8782117" y="2105274"/>
                </a:cubicBezTo>
                <a:cubicBezTo>
                  <a:pt x="8791099" y="2111128"/>
                  <a:pt x="8800083" y="2116983"/>
                  <a:pt x="8810614" y="2122543"/>
                </a:cubicBezTo>
                <a:cubicBezTo>
                  <a:pt x="8834621" y="2136883"/>
                  <a:pt x="8842373" y="2135415"/>
                  <a:pt x="8854492" y="2115489"/>
                </a:cubicBezTo>
                <a:cubicBezTo>
                  <a:pt x="8857754" y="2111094"/>
                  <a:pt x="8859001" y="2105820"/>
                  <a:pt x="8863348" y="2099959"/>
                </a:cubicBezTo>
                <a:cubicBezTo>
                  <a:pt x="8870157" y="2108744"/>
                  <a:pt x="8876038" y="2115185"/>
                  <a:pt x="8882846" y="2123970"/>
                </a:cubicBezTo>
                <a:cubicBezTo>
                  <a:pt x="8885021" y="2121040"/>
                  <a:pt x="8884558" y="2119868"/>
                  <a:pt x="8885645" y="2118403"/>
                </a:cubicBezTo>
                <a:cubicBezTo>
                  <a:pt x="8891258" y="2094672"/>
                  <a:pt x="8906763" y="2091734"/>
                  <a:pt x="8931233" y="2107247"/>
                </a:cubicBezTo>
                <a:cubicBezTo>
                  <a:pt x="8935724" y="2110175"/>
                  <a:pt x="8940215" y="2113101"/>
                  <a:pt x="8945170" y="2117199"/>
                </a:cubicBezTo>
                <a:cubicBezTo>
                  <a:pt x="8947646" y="2119249"/>
                  <a:pt x="8950125" y="2121298"/>
                  <a:pt x="8948413" y="2125400"/>
                </a:cubicBezTo>
                <a:cubicBezTo>
                  <a:pt x="8939253" y="2135950"/>
                  <a:pt x="8950872" y="2140045"/>
                  <a:pt x="8960943" y="2144433"/>
                </a:cubicBezTo>
                <a:cubicBezTo>
                  <a:pt x="8989759" y="2154084"/>
                  <a:pt x="9019985" y="2154655"/>
                  <a:pt x="9050212" y="2155225"/>
                </a:cubicBezTo>
                <a:cubicBezTo>
                  <a:pt x="9098420" y="2154907"/>
                  <a:pt x="9147251" y="2151952"/>
                  <a:pt x="9194819" y="2166866"/>
                </a:cubicBezTo>
                <a:cubicBezTo>
                  <a:pt x="9210003" y="2171545"/>
                  <a:pt x="9224884" y="2171244"/>
                  <a:pt x="9239926" y="2167136"/>
                </a:cubicBezTo>
                <a:cubicBezTo>
                  <a:pt x="9251866" y="2163614"/>
                  <a:pt x="9264110" y="2165073"/>
                  <a:pt x="9274178" y="2169461"/>
                </a:cubicBezTo>
                <a:cubicBezTo>
                  <a:pt x="9293391" y="2175895"/>
                  <a:pt x="9312763" y="2178521"/>
                  <a:pt x="9334310" y="2178218"/>
                </a:cubicBezTo>
                <a:cubicBezTo>
                  <a:pt x="9354306" y="2178207"/>
                  <a:pt x="9374463" y="2174388"/>
                  <a:pt x="9395226" y="2180529"/>
                </a:cubicBezTo>
                <a:cubicBezTo>
                  <a:pt x="9413511" y="2184621"/>
                  <a:pt x="9430405" y="2185197"/>
                  <a:pt x="9442827" y="2170252"/>
                </a:cubicBezTo>
                <a:cubicBezTo>
                  <a:pt x="9452256" y="2189873"/>
                  <a:pt x="9469775" y="2187813"/>
                  <a:pt x="9488844" y="2185459"/>
                </a:cubicBezTo>
                <a:cubicBezTo>
                  <a:pt x="9502798" y="2182816"/>
                  <a:pt x="9517215" y="2181344"/>
                  <a:pt x="9531314" y="2187488"/>
                </a:cubicBezTo>
                <a:cubicBezTo>
                  <a:pt x="9551915" y="2197437"/>
                  <a:pt x="9572838" y="2199769"/>
                  <a:pt x="9595310" y="2201808"/>
                </a:cubicBezTo>
                <a:cubicBezTo>
                  <a:pt x="9634681" y="2204423"/>
                  <a:pt x="9674672" y="2204402"/>
                  <a:pt x="9713257" y="2213463"/>
                </a:cubicBezTo>
                <a:cubicBezTo>
                  <a:pt x="9744249" y="2220184"/>
                  <a:pt x="9775402" y="2223097"/>
                  <a:pt x="9807339" y="2219565"/>
                </a:cubicBezTo>
                <a:cubicBezTo>
                  <a:pt x="9816641" y="2217803"/>
                  <a:pt x="9824233" y="2220142"/>
                  <a:pt x="9830115" y="2226584"/>
                </a:cubicBezTo>
                <a:cubicBezTo>
                  <a:pt x="9851323" y="2246492"/>
                  <a:pt x="9852873" y="2246198"/>
                  <a:pt x="9884971" y="2238858"/>
                </a:cubicBezTo>
                <a:cubicBezTo>
                  <a:pt x="9888070" y="2238271"/>
                  <a:pt x="9891173" y="2237683"/>
                  <a:pt x="9895824" y="2236802"/>
                </a:cubicBezTo>
                <a:cubicBezTo>
                  <a:pt x="9893951" y="2244712"/>
                  <a:pt x="9892081" y="2252621"/>
                  <a:pt x="9889747" y="2259360"/>
                </a:cubicBezTo>
                <a:cubicBezTo>
                  <a:pt x="9888179" y="2272250"/>
                  <a:pt x="9877627" y="2279286"/>
                  <a:pt x="9861659" y="2281052"/>
                </a:cubicBezTo>
                <a:cubicBezTo>
                  <a:pt x="9852355" y="2282814"/>
                  <a:pt x="9843677" y="2281939"/>
                  <a:pt x="9834836" y="2284873"/>
                </a:cubicBezTo>
                <a:cubicBezTo>
                  <a:pt x="9820259" y="2290154"/>
                  <a:pt x="9814681" y="2288692"/>
                  <a:pt x="9806946" y="2277565"/>
                </a:cubicBezTo>
                <a:cubicBezTo>
                  <a:pt x="9805092" y="2272879"/>
                  <a:pt x="9803239" y="2268193"/>
                  <a:pt x="9801385" y="2263507"/>
                </a:cubicBezTo>
                <a:cubicBezTo>
                  <a:pt x="9800157" y="2256185"/>
                  <a:pt x="9795042" y="2255895"/>
                  <a:pt x="9787289" y="2257363"/>
                </a:cubicBezTo>
                <a:cubicBezTo>
                  <a:pt x="9769770" y="2259423"/>
                  <a:pt x="9759683" y="2267630"/>
                  <a:pt x="9752073" y="2277887"/>
                </a:cubicBezTo>
                <a:cubicBezTo>
                  <a:pt x="9749436" y="2279645"/>
                  <a:pt x="9749274" y="2283453"/>
                  <a:pt x="9744160" y="2283163"/>
                </a:cubicBezTo>
                <a:cubicBezTo>
                  <a:pt x="9740596" y="2282580"/>
                  <a:pt x="9739206" y="2279065"/>
                  <a:pt x="9736727" y="2277015"/>
                </a:cubicBezTo>
                <a:cubicBezTo>
                  <a:pt x="9735801" y="2274673"/>
                  <a:pt x="9735338" y="2273501"/>
                  <a:pt x="9734412" y="2271158"/>
                </a:cubicBezTo>
                <a:cubicBezTo>
                  <a:pt x="9731167" y="2262958"/>
                  <a:pt x="9725589" y="2261497"/>
                  <a:pt x="9717212" y="2265602"/>
                </a:cubicBezTo>
                <a:cubicBezTo>
                  <a:pt x="9709301" y="2270878"/>
                  <a:pt x="9703258" y="2268245"/>
                  <a:pt x="9696291" y="2263269"/>
                </a:cubicBezTo>
                <a:cubicBezTo>
                  <a:pt x="9689786" y="2259465"/>
                  <a:pt x="9689481" y="2254485"/>
                  <a:pt x="9692743" y="2250090"/>
                </a:cubicBezTo>
                <a:cubicBezTo>
                  <a:pt x="9695542" y="2244523"/>
                  <a:pt x="9704222" y="2245397"/>
                  <a:pt x="9711814" y="2247736"/>
                </a:cubicBezTo>
                <a:cubicBezTo>
                  <a:pt x="9716928" y="2248026"/>
                  <a:pt x="9720956" y="2249782"/>
                  <a:pt x="9723753" y="2244215"/>
                </a:cubicBezTo>
                <a:cubicBezTo>
                  <a:pt x="9726552" y="2238647"/>
                  <a:pt x="9722523" y="2236892"/>
                  <a:pt x="9718032" y="2233966"/>
                </a:cubicBezTo>
                <a:cubicBezTo>
                  <a:pt x="9707962" y="2229577"/>
                  <a:pt x="9681908" y="2239550"/>
                  <a:pt x="9682513" y="2249509"/>
                </a:cubicBezTo>
                <a:cubicBezTo>
                  <a:pt x="9682336" y="2265913"/>
                  <a:pt x="9667454" y="2266213"/>
                  <a:pt x="9652574" y="2266514"/>
                </a:cubicBezTo>
                <a:cubicBezTo>
                  <a:pt x="9621724" y="2268581"/>
                  <a:pt x="9589645" y="2263325"/>
                  <a:pt x="9559418" y="2262755"/>
                </a:cubicBezTo>
                <a:cubicBezTo>
                  <a:pt x="9550739" y="2261880"/>
                  <a:pt x="9548886" y="2257195"/>
                  <a:pt x="9550133" y="2251922"/>
                </a:cubicBezTo>
                <a:cubicBezTo>
                  <a:pt x="9550917" y="2245476"/>
                  <a:pt x="9551701" y="2239032"/>
                  <a:pt x="9550472" y="2231710"/>
                </a:cubicBezTo>
                <a:cubicBezTo>
                  <a:pt x="9547692" y="2224681"/>
                  <a:pt x="9540563" y="2223513"/>
                  <a:pt x="9533434" y="2222346"/>
                </a:cubicBezTo>
                <a:cubicBezTo>
                  <a:pt x="9527856" y="2220884"/>
                  <a:pt x="9528622" y="2227034"/>
                  <a:pt x="9525984" y="2228793"/>
                </a:cubicBezTo>
                <a:cubicBezTo>
                  <a:pt x="9521476" y="2238462"/>
                  <a:pt x="9515415" y="2248425"/>
                  <a:pt x="9510908" y="2258094"/>
                </a:cubicBezTo>
                <a:cubicBezTo>
                  <a:pt x="9508430" y="2256044"/>
                  <a:pt x="9507967" y="2254873"/>
                  <a:pt x="9507503" y="2253702"/>
                </a:cubicBezTo>
                <a:cubicBezTo>
                  <a:pt x="9500393" y="2239938"/>
                  <a:pt x="9500393" y="2239938"/>
                  <a:pt x="9486117" y="2250198"/>
                </a:cubicBezTo>
                <a:cubicBezTo>
                  <a:pt x="9481305" y="2254887"/>
                  <a:pt x="9478828" y="2252838"/>
                  <a:pt x="9475888" y="2249617"/>
                </a:cubicBezTo>
                <a:cubicBezTo>
                  <a:pt x="9467528" y="2241127"/>
                  <a:pt x="9456835" y="2239375"/>
                  <a:pt x="9446908" y="2243774"/>
                </a:cubicBezTo>
                <a:cubicBezTo>
                  <a:pt x="9432171" y="2252862"/>
                  <a:pt x="9414652" y="2254922"/>
                  <a:pt x="9397597" y="2258152"/>
                </a:cubicBezTo>
                <a:cubicBezTo>
                  <a:pt x="9388293" y="2259915"/>
                  <a:pt x="9384104" y="2261968"/>
                  <a:pt x="9393087" y="2267821"/>
                </a:cubicBezTo>
                <a:cubicBezTo>
                  <a:pt x="9400519" y="2273970"/>
                  <a:pt x="9400821" y="2278948"/>
                  <a:pt x="9391822" y="2285691"/>
                </a:cubicBezTo>
                <a:cubicBezTo>
                  <a:pt x="9407167" y="2286562"/>
                  <a:pt x="9422048" y="2286262"/>
                  <a:pt x="9436304" y="2288597"/>
                </a:cubicBezTo>
                <a:cubicBezTo>
                  <a:pt x="9450099" y="2289762"/>
                  <a:pt x="9464357" y="2292098"/>
                  <a:pt x="9476904" y="2298535"/>
                </a:cubicBezTo>
                <a:cubicBezTo>
                  <a:pt x="9458138" y="2305868"/>
                  <a:pt x="9458138" y="2305868"/>
                  <a:pt x="9424506" y="2300906"/>
                </a:cubicBezTo>
                <a:cubicBezTo>
                  <a:pt x="9403121" y="2297402"/>
                  <a:pt x="9394282" y="2300336"/>
                  <a:pt x="9387599" y="2312936"/>
                </a:cubicBezTo>
                <a:cubicBezTo>
                  <a:pt x="9381379" y="2326706"/>
                  <a:pt x="9381379" y="2326706"/>
                  <a:pt x="9366978" y="2315582"/>
                </a:cubicBezTo>
                <a:cubicBezTo>
                  <a:pt x="9366515" y="2314411"/>
                  <a:pt x="9364501" y="2313534"/>
                  <a:pt x="9364037" y="2312362"/>
                </a:cubicBezTo>
                <a:cubicBezTo>
                  <a:pt x="9330283" y="2286016"/>
                  <a:pt x="9308113" y="2288957"/>
                  <a:pt x="9288847" y="2320310"/>
                </a:cubicBezTo>
                <a:cubicBezTo>
                  <a:pt x="9282164" y="2332910"/>
                  <a:pt x="9269439" y="2342876"/>
                  <a:pt x="9253311" y="2348450"/>
                </a:cubicBezTo>
                <a:cubicBezTo>
                  <a:pt x="9235168" y="2353145"/>
                  <a:pt x="9217808" y="2351397"/>
                  <a:pt x="9198900" y="2349942"/>
                </a:cubicBezTo>
                <a:cubicBezTo>
                  <a:pt x="9175963" y="2346732"/>
                  <a:pt x="9151476" y="2343816"/>
                  <a:pt x="9128844" y="2345585"/>
                </a:cubicBezTo>
                <a:cubicBezTo>
                  <a:pt x="9111324" y="2347646"/>
                  <a:pt x="9092879" y="2347361"/>
                  <a:pt x="9076606" y="2344149"/>
                </a:cubicBezTo>
                <a:cubicBezTo>
                  <a:pt x="9063899" y="2341518"/>
                  <a:pt x="9048093" y="2339476"/>
                  <a:pt x="9037078" y="2345340"/>
                </a:cubicBezTo>
                <a:cubicBezTo>
                  <a:pt x="9023426" y="2352963"/>
                  <a:pt x="9013357" y="2348575"/>
                  <a:pt x="9002360" y="2341843"/>
                </a:cubicBezTo>
                <a:cubicBezTo>
                  <a:pt x="8982383" y="2329258"/>
                  <a:pt x="8967680" y="2313155"/>
                  <a:pt x="8959802" y="2293240"/>
                </a:cubicBezTo>
                <a:cubicBezTo>
                  <a:pt x="8957948" y="2288554"/>
                  <a:pt x="8956096" y="2283868"/>
                  <a:pt x="8945864" y="2283288"/>
                </a:cubicBezTo>
                <a:cubicBezTo>
                  <a:pt x="8935172" y="2281536"/>
                  <a:pt x="8934387" y="2287981"/>
                  <a:pt x="8931126" y="2292376"/>
                </a:cubicBezTo>
                <a:cubicBezTo>
                  <a:pt x="8929416" y="2296478"/>
                  <a:pt x="8927705" y="2300580"/>
                  <a:pt x="8925530" y="2303511"/>
                </a:cubicBezTo>
                <a:cubicBezTo>
                  <a:pt x="8917297" y="2316404"/>
                  <a:pt x="8901168" y="2321977"/>
                  <a:pt x="8884576" y="2326380"/>
                </a:cubicBezTo>
                <a:cubicBezTo>
                  <a:pt x="8870622" y="2329024"/>
                  <a:pt x="8866914" y="2319652"/>
                  <a:pt x="8858396" y="2314969"/>
                </a:cubicBezTo>
                <a:cubicBezTo>
                  <a:pt x="8854814" y="2326981"/>
                  <a:pt x="8844263" y="2334017"/>
                  <a:pt x="8829382" y="2334318"/>
                </a:cubicBezTo>
                <a:cubicBezTo>
                  <a:pt x="8810936" y="2334035"/>
                  <a:pt x="8794344" y="2338437"/>
                  <a:pt x="8777752" y="2342840"/>
                </a:cubicBezTo>
                <a:cubicBezTo>
                  <a:pt x="8742554" y="2350767"/>
                  <a:pt x="8706126" y="2351372"/>
                  <a:pt x="8671426" y="2335279"/>
                </a:cubicBezTo>
                <a:cubicBezTo>
                  <a:pt x="8665386" y="2332645"/>
                  <a:pt x="8659344" y="2330013"/>
                  <a:pt x="8654068" y="2333531"/>
                </a:cubicBezTo>
                <a:cubicBezTo>
                  <a:pt x="8643981" y="2341738"/>
                  <a:pt x="8631113" y="2342917"/>
                  <a:pt x="8618248" y="2344095"/>
                </a:cubicBezTo>
                <a:cubicBezTo>
                  <a:pt x="8613595" y="2344976"/>
                  <a:pt x="8610957" y="2346735"/>
                  <a:pt x="8609247" y="2350837"/>
                </a:cubicBezTo>
                <a:cubicBezTo>
                  <a:pt x="8608462" y="2357282"/>
                  <a:pt x="8601797" y="2357285"/>
                  <a:pt x="8594668" y="2356117"/>
                </a:cubicBezTo>
                <a:cubicBezTo>
                  <a:pt x="8585989" y="2355243"/>
                  <a:pt x="8575599" y="2358470"/>
                  <a:pt x="8570341" y="2349392"/>
                </a:cubicBezTo>
                <a:cubicBezTo>
                  <a:pt x="8566635" y="2340020"/>
                  <a:pt x="8557492" y="2337975"/>
                  <a:pt x="8547263" y="2337395"/>
                </a:cubicBezTo>
                <a:cubicBezTo>
                  <a:pt x="8538582" y="2336520"/>
                  <a:pt x="8529280" y="2338283"/>
                  <a:pt x="8524326" y="2334184"/>
                </a:cubicBezTo>
                <a:cubicBezTo>
                  <a:pt x="8513953" y="2324817"/>
                  <a:pt x="8504026" y="2329215"/>
                  <a:pt x="8491622" y="2331565"/>
                </a:cubicBezTo>
                <a:cubicBezTo>
                  <a:pt x="8487433" y="2333617"/>
                  <a:pt x="8482318" y="2333328"/>
                  <a:pt x="8477667" y="2334210"/>
                </a:cubicBezTo>
                <a:cubicBezTo>
                  <a:pt x="8455497" y="2337150"/>
                  <a:pt x="8432400" y="2337747"/>
                  <a:pt x="8411156" y="2343031"/>
                </a:cubicBezTo>
                <a:cubicBezTo>
                  <a:pt x="8402317" y="2345965"/>
                  <a:pt x="8389913" y="2348315"/>
                  <a:pt x="8388666" y="2353588"/>
                </a:cubicBezTo>
                <a:cubicBezTo>
                  <a:pt x="8388345" y="2361205"/>
                  <a:pt x="8402139" y="2362370"/>
                  <a:pt x="8411281" y="2364415"/>
                </a:cubicBezTo>
                <a:cubicBezTo>
                  <a:pt x="8413295" y="2365293"/>
                  <a:pt x="8415310" y="2366171"/>
                  <a:pt x="8416860" y="2365877"/>
                </a:cubicBezTo>
                <a:cubicBezTo>
                  <a:pt x="8445214" y="2374356"/>
                  <a:pt x="8453412" y="2386656"/>
                  <a:pt x="8441757" y="2407752"/>
                </a:cubicBezTo>
                <a:cubicBezTo>
                  <a:pt x="8432774" y="2401898"/>
                  <a:pt x="8423952" y="2392237"/>
                  <a:pt x="8409695" y="2389901"/>
                </a:cubicBezTo>
                <a:cubicBezTo>
                  <a:pt x="8393887" y="2387858"/>
                  <a:pt x="8385814" y="2396943"/>
                  <a:pt x="8374800" y="2402807"/>
                </a:cubicBezTo>
                <a:cubicBezTo>
                  <a:pt x="8371075" y="2406031"/>
                  <a:pt x="8365961" y="2405742"/>
                  <a:pt x="8365193" y="2399590"/>
                </a:cubicBezTo>
                <a:cubicBezTo>
                  <a:pt x="8365817" y="2396953"/>
                  <a:pt x="8364891" y="2394610"/>
                  <a:pt x="8365516" y="2391974"/>
                </a:cubicBezTo>
                <a:cubicBezTo>
                  <a:pt x="8365676" y="2388166"/>
                  <a:pt x="8365836" y="2384358"/>
                  <a:pt x="8361345" y="2381431"/>
                </a:cubicBezTo>
                <a:cubicBezTo>
                  <a:pt x="8358868" y="2379382"/>
                  <a:pt x="8355605" y="2383777"/>
                  <a:pt x="8352505" y="2384364"/>
                </a:cubicBezTo>
                <a:cubicBezTo>
                  <a:pt x="8343041" y="2389936"/>
                  <a:pt x="8338551" y="2387008"/>
                  <a:pt x="8337320" y="2379685"/>
                </a:cubicBezTo>
                <a:cubicBezTo>
                  <a:pt x="8336394" y="2377343"/>
                  <a:pt x="8338568" y="2374413"/>
                  <a:pt x="8332989" y="2372950"/>
                </a:cubicBezTo>
                <a:cubicBezTo>
                  <a:pt x="8316825" y="2403716"/>
                  <a:pt x="8305349" y="2408409"/>
                  <a:pt x="8257923" y="2402283"/>
                </a:cubicBezTo>
                <a:cubicBezTo>
                  <a:pt x="8256375" y="2402576"/>
                  <a:pt x="8256375" y="2402576"/>
                  <a:pt x="8254359" y="2401699"/>
                </a:cubicBezTo>
                <a:cubicBezTo>
                  <a:pt x="8217167" y="2396152"/>
                  <a:pt x="8180274" y="2395586"/>
                  <a:pt x="8146002" y="2405856"/>
                </a:cubicBezTo>
                <a:cubicBezTo>
                  <a:pt x="8134063" y="2409378"/>
                  <a:pt x="8124920" y="2407332"/>
                  <a:pt x="8117489" y="2401184"/>
                </a:cubicBezTo>
                <a:cubicBezTo>
                  <a:pt x="8108042" y="2394159"/>
                  <a:pt x="8095337" y="2391530"/>
                  <a:pt x="8084020" y="2392413"/>
                </a:cubicBezTo>
                <a:cubicBezTo>
                  <a:pt x="8064022" y="2392424"/>
                  <a:pt x="8042940" y="2393901"/>
                  <a:pt x="8022783" y="2397719"/>
                </a:cubicBezTo>
                <a:cubicBezTo>
                  <a:pt x="8005727" y="2400950"/>
                  <a:pt x="8004479" y="2406223"/>
                  <a:pt x="8015315" y="2416763"/>
                </a:cubicBezTo>
                <a:cubicBezTo>
                  <a:pt x="8018256" y="2419984"/>
                  <a:pt x="8023834" y="2421445"/>
                  <a:pt x="8020573" y="2425841"/>
                </a:cubicBezTo>
                <a:cubicBezTo>
                  <a:pt x="8014674" y="2431995"/>
                  <a:pt x="8019006" y="2438730"/>
                  <a:pt x="8021786" y="2445759"/>
                </a:cubicBezTo>
                <a:cubicBezTo>
                  <a:pt x="8023176" y="2449274"/>
                  <a:pt x="8026580" y="2453665"/>
                  <a:pt x="8020840" y="2456013"/>
                </a:cubicBezTo>
                <a:cubicBezTo>
                  <a:pt x="8015102" y="2458358"/>
                  <a:pt x="8010147" y="2454260"/>
                  <a:pt x="8007207" y="2451039"/>
                </a:cubicBezTo>
                <a:cubicBezTo>
                  <a:pt x="7998847" y="2442549"/>
                  <a:pt x="7990954" y="2435230"/>
                  <a:pt x="7983058" y="2427911"/>
                </a:cubicBezTo>
                <a:cubicBezTo>
                  <a:pt x="7963240" y="2411518"/>
                  <a:pt x="7940927" y="2405670"/>
                  <a:pt x="7913481" y="2412130"/>
                </a:cubicBezTo>
                <a:cubicBezTo>
                  <a:pt x="7899526" y="2414773"/>
                  <a:pt x="7886036" y="2418589"/>
                  <a:pt x="7872081" y="2421231"/>
                </a:cubicBezTo>
                <a:cubicBezTo>
                  <a:pt x="7855490" y="2425634"/>
                  <a:pt x="7843869" y="2421539"/>
                  <a:pt x="7834583" y="2410706"/>
                </a:cubicBezTo>
                <a:cubicBezTo>
                  <a:pt x="7832106" y="2408656"/>
                  <a:pt x="7832267" y="2404849"/>
                  <a:pt x="7827152" y="2404558"/>
                </a:cubicBezTo>
                <a:cubicBezTo>
                  <a:pt x="7824194" y="2413933"/>
                  <a:pt x="7820149" y="2424774"/>
                  <a:pt x="7817654" y="2435320"/>
                </a:cubicBezTo>
                <a:lnTo>
                  <a:pt x="7813512" y="2441989"/>
                </a:lnTo>
                <a:lnTo>
                  <a:pt x="7843639" y="2464615"/>
                </a:lnTo>
                <a:cubicBezTo>
                  <a:pt x="7852426" y="2453500"/>
                  <a:pt x="7843013" y="2439788"/>
                  <a:pt x="7851800" y="2428674"/>
                </a:cubicBezTo>
                <a:cubicBezTo>
                  <a:pt x="7865777" y="2443600"/>
                  <a:pt x="7865777" y="2443600"/>
                  <a:pt x="7886747" y="2436098"/>
                </a:cubicBezTo>
                <a:cubicBezTo>
                  <a:pt x="7895762" y="2434012"/>
                  <a:pt x="7901780" y="2432996"/>
                  <a:pt x="7910938" y="2436553"/>
                </a:cubicBezTo>
                <a:cubicBezTo>
                  <a:pt x="7935328" y="2444906"/>
                  <a:pt x="7959662" y="2451003"/>
                  <a:pt x="7983996" y="2457100"/>
                </a:cubicBezTo>
                <a:cubicBezTo>
                  <a:pt x="8058537" y="2476548"/>
                  <a:pt x="8134420" y="2489253"/>
                  <a:pt x="8207534" y="2512056"/>
                </a:cubicBezTo>
                <a:cubicBezTo>
                  <a:pt x="8213611" y="2513298"/>
                  <a:pt x="8222682" y="2513468"/>
                  <a:pt x="8222825" y="2519111"/>
                </a:cubicBezTo>
                <a:cubicBezTo>
                  <a:pt x="8224480" y="2524782"/>
                  <a:pt x="8216976" y="2526897"/>
                  <a:pt x="8212526" y="2530197"/>
                </a:cubicBezTo>
                <a:cubicBezTo>
                  <a:pt x="8208048" y="2532369"/>
                  <a:pt x="8202055" y="2534512"/>
                  <a:pt x="8205194" y="2539083"/>
                </a:cubicBezTo>
                <a:cubicBezTo>
                  <a:pt x="8206847" y="2544754"/>
                  <a:pt x="8212952" y="2547125"/>
                  <a:pt x="8219029" y="2548367"/>
                </a:cubicBezTo>
                <a:cubicBezTo>
                  <a:pt x="8223565" y="2548452"/>
                  <a:pt x="8228101" y="2548537"/>
                  <a:pt x="8232637" y="2548623"/>
                </a:cubicBezTo>
                <a:lnTo>
                  <a:pt x="8250569" y="2554372"/>
                </a:lnTo>
                <a:lnTo>
                  <a:pt x="8318565" y="2537637"/>
                </a:lnTo>
                <a:cubicBezTo>
                  <a:pt x="8320654" y="2536087"/>
                  <a:pt x="8320654" y="2536087"/>
                  <a:pt x="8322786" y="2536127"/>
                </a:cubicBezTo>
                <a:cubicBezTo>
                  <a:pt x="8379820" y="2518130"/>
                  <a:pt x="8396943" y="2521629"/>
                  <a:pt x="8434036" y="2557287"/>
                </a:cubicBezTo>
                <a:cubicBezTo>
                  <a:pt x="8440348" y="2554228"/>
                  <a:pt x="8436007" y="2550967"/>
                  <a:pt x="8435926" y="2547788"/>
                </a:cubicBezTo>
                <a:cubicBezTo>
                  <a:pt x="8433557" y="2538208"/>
                  <a:pt x="8437695" y="2533519"/>
                  <a:pt x="8452729" y="2538568"/>
                </a:cubicBezTo>
                <a:cubicBezTo>
                  <a:pt x="8456987" y="2538649"/>
                  <a:pt x="8463498" y="2543538"/>
                  <a:pt x="8465549" y="2540399"/>
                </a:cubicBezTo>
                <a:cubicBezTo>
                  <a:pt x="8469688" y="2535709"/>
                  <a:pt x="8467439" y="2530899"/>
                  <a:pt x="8465188" y="2526089"/>
                </a:cubicBezTo>
                <a:cubicBezTo>
                  <a:pt x="8462978" y="2522870"/>
                  <a:pt x="8462897" y="2519691"/>
                  <a:pt x="8460688" y="2516470"/>
                </a:cubicBezTo>
                <a:cubicBezTo>
                  <a:pt x="8458357" y="2508481"/>
                  <a:pt x="8464708" y="2507011"/>
                  <a:pt x="8471178" y="2510311"/>
                </a:cubicBezTo>
                <a:cubicBezTo>
                  <a:pt x="8488340" y="2515401"/>
                  <a:pt x="8503490" y="2525220"/>
                  <a:pt x="8522503" y="2519221"/>
                </a:cubicBezTo>
                <a:cubicBezTo>
                  <a:pt x="8539385" y="2513181"/>
                  <a:pt x="8545415" y="2498993"/>
                  <a:pt x="8553695" y="2489613"/>
                </a:cubicBezTo>
                <a:cubicBezTo>
                  <a:pt x="8579859" y="2513941"/>
                  <a:pt x="8576038" y="2531350"/>
                  <a:pt x="8544526" y="2548239"/>
                </a:cubicBezTo>
                <a:cubicBezTo>
                  <a:pt x="8542397" y="2548199"/>
                  <a:pt x="8540307" y="2549749"/>
                  <a:pt x="8538216" y="2551299"/>
                </a:cubicBezTo>
                <a:cubicBezTo>
                  <a:pt x="8527686" y="2555869"/>
                  <a:pt x="8510764" y="2560317"/>
                  <a:pt x="8515265" y="2569937"/>
                </a:cubicBezTo>
                <a:cubicBezTo>
                  <a:pt x="8519684" y="2576377"/>
                  <a:pt x="8536727" y="2576697"/>
                  <a:pt x="8549548" y="2578527"/>
                </a:cubicBezTo>
                <a:cubicBezTo>
                  <a:pt x="8579411" y="2580677"/>
                  <a:pt x="8609115" y="2576468"/>
                  <a:pt x="8638897" y="2575438"/>
                </a:cubicBezTo>
                <a:cubicBezTo>
                  <a:pt x="8645288" y="2575558"/>
                  <a:pt x="8651638" y="2574088"/>
                  <a:pt x="8658068" y="2575798"/>
                </a:cubicBezTo>
                <a:cubicBezTo>
                  <a:pt x="8675110" y="2576118"/>
                  <a:pt x="8690103" y="2579578"/>
                  <a:pt x="8698263" y="2565430"/>
                </a:cubicBezTo>
                <a:cubicBezTo>
                  <a:pt x="8702363" y="2559150"/>
                  <a:pt x="8715144" y="2559390"/>
                  <a:pt x="8725714" y="2556410"/>
                </a:cubicBezTo>
                <a:cubicBezTo>
                  <a:pt x="8738415" y="2553471"/>
                  <a:pt x="8748945" y="2548901"/>
                  <a:pt x="8748624" y="2536182"/>
                </a:cubicBezTo>
                <a:cubicBezTo>
                  <a:pt x="8750435" y="2523503"/>
                  <a:pt x="8765387" y="2525373"/>
                  <a:pt x="8775958" y="2522393"/>
                </a:cubicBezTo>
                <a:cubicBezTo>
                  <a:pt x="8784398" y="2519373"/>
                  <a:pt x="8792878" y="2517943"/>
                  <a:pt x="8797340" y="2525972"/>
                </a:cubicBezTo>
                <a:cubicBezTo>
                  <a:pt x="8801720" y="2530822"/>
                  <a:pt x="8806020" y="2532492"/>
                  <a:pt x="8812411" y="2532613"/>
                </a:cubicBezTo>
                <a:cubicBezTo>
                  <a:pt x="8829412" y="2531343"/>
                  <a:pt x="8846414" y="2530073"/>
                  <a:pt x="8863656" y="2538343"/>
                </a:cubicBezTo>
                <a:cubicBezTo>
                  <a:pt x="8872257" y="2541683"/>
                  <a:pt x="8878527" y="2537033"/>
                  <a:pt x="8884797" y="2532383"/>
                </a:cubicBezTo>
                <a:cubicBezTo>
                  <a:pt x="8920289" y="2504446"/>
                  <a:pt x="8966953" y="2497376"/>
                  <a:pt x="9015988" y="2499887"/>
                </a:cubicBezTo>
                <a:cubicBezTo>
                  <a:pt x="9039460" y="2501917"/>
                  <a:pt x="9062934" y="2503947"/>
                  <a:pt x="9086245" y="2499618"/>
                </a:cubicBezTo>
                <a:cubicBezTo>
                  <a:pt x="9105337" y="2496798"/>
                  <a:pt x="9122538" y="2503478"/>
                  <a:pt x="9133551" y="2517987"/>
                </a:cubicBezTo>
                <a:cubicBezTo>
                  <a:pt x="9141870" y="2510197"/>
                  <a:pt x="9141550" y="2497478"/>
                  <a:pt x="9160721" y="2497839"/>
                </a:cubicBezTo>
                <a:cubicBezTo>
                  <a:pt x="9184193" y="2499869"/>
                  <a:pt x="9207706" y="2503488"/>
                  <a:pt x="9225109" y="2518118"/>
                </a:cubicBezTo>
                <a:cubicBezTo>
                  <a:pt x="9229450" y="2521378"/>
                  <a:pt x="9233830" y="2526227"/>
                  <a:pt x="9238211" y="2531077"/>
                </a:cubicBezTo>
                <a:cubicBezTo>
                  <a:pt x="9244720" y="2535967"/>
                  <a:pt x="9249182" y="2543996"/>
                  <a:pt x="9261843" y="2539467"/>
                </a:cubicBezTo>
                <a:cubicBezTo>
                  <a:pt x="9274544" y="2536527"/>
                  <a:pt x="9274385" y="2530167"/>
                  <a:pt x="9274223" y="2523807"/>
                </a:cubicBezTo>
                <a:cubicBezTo>
                  <a:pt x="9273542" y="2496780"/>
                  <a:pt x="9283593" y="2473131"/>
                  <a:pt x="9302242" y="2452823"/>
                </a:cubicBezTo>
                <a:cubicBezTo>
                  <a:pt x="9312614" y="2441894"/>
                  <a:pt x="9323064" y="2434144"/>
                  <a:pt x="9344526" y="2440904"/>
                </a:cubicBezTo>
                <a:cubicBezTo>
                  <a:pt x="9361689" y="2445995"/>
                  <a:pt x="9380700" y="2439995"/>
                  <a:pt x="9395450" y="2433916"/>
                </a:cubicBezTo>
                <a:cubicBezTo>
                  <a:pt x="9414422" y="2426326"/>
                  <a:pt x="9437735" y="2421997"/>
                  <a:pt x="9461127" y="2420846"/>
                </a:cubicBezTo>
                <a:cubicBezTo>
                  <a:pt x="9490869" y="2418227"/>
                  <a:pt x="9520453" y="2409249"/>
                  <a:pt x="9547905" y="2400229"/>
                </a:cubicBezTo>
                <a:cubicBezTo>
                  <a:pt x="9571175" y="2394310"/>
                  <a:pt x="9592317" y="2388350"/>
                  <a:pt x="9617919" y="2390420"/>
                </a:cubicBezTo>
                <a:cubicBezTo>
                  <a:pt x="9641432" y="2394040"/>
                  <a:pt x="9662975" y="2403980"/>
                  <a:pt x="9678247" y="2418569"/>
                </a:cubicBezTo>
                <a:cubicBezTo>
                  <a:pt x="9719602" y="2454307"/>
                  <a:pt x="9749384" y="2453277"/>
                  <a:pt x="9778166" y="2412500"/>
                </a:cubicBezTo>
                <a:cubicBezTo>
                  <a:pt x="9778126" y="2410911"/>
                  <a:pt x="9780216" y="2409361"/>
                  <a:pt x="9780176" y="2407771"/>
                </a:cubicBezTo>
                <a:cubicBezTo>
                  <a:pt x="9792516" y="2390523"/>
                  <a:pt x="9792516" y="2390523"/>
                  <a:pt x="9807828" y="2406701"/>
                </a:cubicBezTo>
                <a:cubicBezTo>
                  <a:pt x="9823100" y="2421291"/>
                  <a:pt x="9835922" y="2423120"/>
                  <a:pt x="9861244" y="2414062"/>
                </a:cubicBezTo>
                <a:cubicBezTo>
                  <a:pt x="9901357" y="2400513"/>
                  <a:pt x="9901357" y="2400513"/>
                  <a:pt x="9929169" y="2405802"/>
                </a:cubicBezTo>
                <a:cubicBezTo>
                  <a:pt x="9916668" y="2416692"/>
                  <a:pt x="9899788" y="2422730"/>
                  <a:pt x="9882866" y="2427181"/>
                </a:cubicBezTo>
                <a:cubicBezTo>
                  <a:pt x="9865985" y="2433220"/>
                  <a:pt x="9846894" y="2436039"/>
                  <a:pt x="9827841" y="2440450"/>
                </a:cubicBezTo>
                <a:cubicBezTo>
                  <a:pt x="9842913" y="2447089"/>
                  <a:pt x="9845204" y="2453488"/>
                  <a:pt x="9839054" y="2462908"/>
                </a:cubicBezTo>
                <a:cubicBezTo>
                  <a:pt x="9830773" y="2472286"/>
                  <a:pt x="9837204" y="2473997"/>
                  <a:pt x="9849984" y="2474236"/>
                </a:cubicBezTo>
                <a:cubicBezTo>
                  <a:pt x="9873418" y="2474677"/>
                  <a:pt x="9896809" y="2473528"/>
                  <a:pt x="9920442" y="2481917"/>
                </a:cubicBezTo>
                <a:cubicBezTo>
                  <a:pt x="9935434" y="2485377"/>
                  <a:pt x="9948096" y="2480848"/>
                  <a:pt x="9954165" y="2468249"/>
                </a:cubicBezTo>
                <a:cubicBezTo>
                  <a:pt x="9956174" y="2463518"/>
                  <a:pt x="9958223" y="2460379"/>
                  <a:pt x="9966866" y="2465309"/>
                </a:cubicBezTo>
                <a:cubicBezTo>
                  <a:pt x="9990538" y="2475288"/>
                  <a:pt x="9990538" y="2475288"/>
                  <a:pt x="9992186" y="2456249"/>
                </a:cubicBezTo>
                <a:cubicBezTo>
                  <a:pt x="9992147" y="2454660"/>
                  <a:pt x="9992107" y="2453070"/>
                  <a:pt x="9994158" y="2449931"/>
                </a:cubicBezTo>
                <a:cubicBezTo>
                  <a:pt x="10005088" y="2461259"/>
                  <a:pt x="10018152" y="2472629"/>
                  <a:pt x="10029082" y="2483958"/>
                </a:cubicBezTo>
                <a:cubicBezTo>
                  <a:pt x="10033383" y="2485628"/>
                  <a:pt x="10035714" y="2493618"/>
                  <a:pt x="10042024" y="2490558"/>
                </a:cubicBezTo>
                <a:cubicBezTo>
                  <a:pt x="10050466" y="2487538"/>
                  <a:pt x="10058905" y="2484518"/>
                  <a:pt x="10058665" y="2474979"/>
                </a:cubicBezTo>
                <a:cubicBezTo>
                  <a:pt x="10056294" y="2465400"/>
                  <a:pt x="10051833" y="2457370"/>
                  <a:pt x="10047372" y="2449341"/>
                </a:cubicBezTo>
                <a:cubicBezTo>
                  <a:pt x="10042951" y="2442901"/>
                  <a:pt x="10042792" y="2436542"/>
                  <a:pt x="10053362" y="2433562"/>
                </a:cubicBezTo>
                <a:cubicBezTo>
                  <a:pt x="10091505" y="2426332"/>
                  <a:pt x="10129488" y="2412744"/>
                  <a:pt x="10169843" y="2408735"/>
                </a:cubicBezTo>
                <a:cubicBezTo>
                  <a:pt x="10188934" y="2405915"/>
                  <a:pt x="10208024" y="2403095"/>
                  <a:pt x="10217068" y="2423924"/>
                </a:cubicBezTo>
                <a:cubicBezTo>
                  <a:pt x="10221648" y="2436724"/>
                  <a:pt x="10260152" y="2443804"/>
                  <a:pt x="10270603" y="2436054"/>
                </a:cubicBezTo>
                <a:cubicBezTo>
                  <a:pt x="10274743" y="2431364"/>
                  <a:pt x="10278923" y="2428264"/>
                  <a:pt x="10272373" y="2421785"/>
                </a:cubicBezTo>
                <a:cubicBezTo>
                  <a:pt x="10265821" y="2415305"/>
                  <a:pt x="10261641" y="2418405"/>
                  <a:pt x="10255291" y="2419875"/>
                </a:cubicBezTo>
                <a:cubicBezTo>
                  <a:pt x="10246891" y="2424485"/>
                  <a:pt x="10236320" y="2427464"/>
                  <a:pt x="10229768" y="2420985"/>
                </a:cubicBezTo>
                <a:cubicBezTo>
                  <a:pt x="10223257" y="2416094"/>
                  <a:pt x="10220966" y="2409695"/>
                  <a:pt x="10227197" y="2403455"/>
                </a:cubicBezTo>
                <a:cubicBezTo>
                  <a:pt x="10233388" y="2395627"/>
                  <a:pt x="10239657" y="2390977"/>
                  <a:pt x="10252559" y="2395986"/>
                </a:cubicBezTo>
                <a:cubicBezTo>
                  <a:pt x="10265421" y="2399406"/>
                  <a:pt x="10271732" y="2396347"/>
                  <a:pt x="10271450" y="2385218"/>
                </a:cubicBezTo>
                <a:cubicBezTo>
                  <a:pt x="10271370" y="2382038"/>
                  <a:pt x="10271331" y="2380448"/>
                  <a:pt x="10271250" y="2377268"/>
                </a:cubicBezTo>
                <a:cubicBezTo>
                  <a:pt x="10273300" y="2374128"/>
                  <a:pt x="10273180" y="2369358"/>
                  <a:pt x="10277400" y="2367849"/>
                </a:cubicBezTo>
                <a:cubicBezTo>
                  <a:pt x="10283752" y="2366379"/>
                  <a:pt x="10286001" y="2371188"/>
                  <a:pt x="10290302" y="2372858"/>
                </a:cubicBezTo>
                <a:cubicBezTo>
                  <a:pt x="10305494" y="2384267"/>
                  <a:pt x="10322736" y="2392537"/>
                  <a:pt x="10346127" y="2391388"/>
                </a:cubicBezTo>
                <a:cubicBezTo>
                  <a:pt x="10356778" y="2391588"/>
                  <a:pt x="10363129" y="2390117"/>
                  <a:pt x="10360759" y="2380539"/>
                </a:cubicBezTo>
                <a:cubicBezTo>
                  <a:pt x="10360598" y="2374179"/>
                  <a:pt x="10360438" y="2367819"/>
                  <a:pt x="10360277" y="2361460"/>
                </a:cubicBezTo>
                <a:cubicBezTo>
                  <a:pt x="10364137" y="2345641"/>
                  <a:pt x="10370449" y="2342582"/>
                  <a:pt x="10391829" y="2346161"/>
                </a:cubicBezTo>
                <a:cubicBezTo>
                  <a:pt x="10404652" y="2347992"/>
                  <a:pt x="10415221" y="2345012"/>
                  <a:pt x="10428003" y="2345252"/>
                </a:cubicBezTo>
                <a:cubicBezTo>
                  <a:pt x="10449265" y="2344062"/>
                  <a:pt x="10466467" y="2350742"/>
                  <a:pt x="10475389" y="2366801"/>
                </a:cubicBezTo>
                <a:cubicBezTo>
                  <a:pt x="10481980" y="2374870"/>
                  <a:pt x="10488611" y="2384529"/>
                  <a:pt x="10495242" y="2394189"/>
                </a:cubicBezTo>
                <a:cubicBezTo>
                  <a:pt x="10488851" y="2394070"/>
                  <a:pt x="10484592" y="2393989"/>
                  <a:pt x="10480330" y="2393909"/>
                </a:cubicBezTo>
                <a:cubicBezTo>
                  <a:pt x="10435556" y="2391478"/>
                  <a:pt x="10433425" y="2391438"/>
                  <a:pt x="10417145" y="2421327"/>
                </a:cubicBezTo>
                <a:cubicBezTo>
                  <a:pt x="10413126" y="2430786"/>
                  <a:pt x="10404726" y="2435396"/>
                  <a:pt x="10391945" y="2435155"/>
                </a:cubicBezTo>
                <a:cubicBezTo>
                  <a:pt x="10349420" y="2437534"/>
                  <a:pt x="10311357" y="2447943"/>
                  <a:pt x="10275544" y="2463163"/>
                </a:cubicBezTo>
                <a:cubicBezTo>
                  <a:pt x="10231331" y="2482991"/>
                  <a:pt x="10180447" y="2491569"/>
                  <a:pt x="10131773" y="2503368"/>
                </a:cubicBezTo>
                <a:cubicBezTo>
                  <a:pt x="10104281" y="2510797"/>
                  <a:pt x="10078918" y="2518266"/>
                  <a:pt x="10058058" y="2535354"/>
                </a:cubicBezTo>
                <a:cubicBezTo>
                  <a:pt x="10043426" y="2546204"/>
                  <a:pt x="10024295" y="2547434"/>
                  <a:pt x="10005124" y="2547074"/>
                </a:cubicBezTo>
                <a:cubicBezTo>
                  <a:pt x="9979600" y="2548184"/>
                  <a:pt x="9956209" y="2549333"/>
                  <a:pt x="9954759" y="2576321"/>
                </a:cubicBezTo>
                <a:cubicBezTo>
                  <a:pt x="9930926" y="2559983"/>
                  <a:pt x="9909745" y="2564352"/>
                  <a:pt x="9888683" y="2573491"/>
                </a:cubicBezTo>
                <a:cubicBezTo>
                  <a:pt x="9865572" y="2585770"/>
                  <a:pt x="9837879" y="2585250"/>
                  <a:pt x="9812437" y="2589539"/>
                </a:cubicBezTo>
                <a:cubicBezTo>
                  <a:pt x="9784865" y="2593788"/>
                  <a:pt x="9761634" y="2601298"/>
                  <a:pt x="9740651" y="2613617"/>
                </a:cubicBezTo>
                <a:cubicBezTo>
                  <a:pt x="9730202" y="2621366"/>
                  <a:pt x="9715411" y="2625855"/>
                  <a:pt x="9698329" y="2623945"/>
                </a:cubicBezTo>
                <a:cubicBezTo>
                  <a:pt x="9676986" y="2621955"/>
                  <a:pt x="9657894" y="2624775"/>
                  <a:pt x="9641094" y="2633995"/>
                </a:cubicBezTo>
                <a:cubicBezTo>
                  <a:pt x="9588600" y="2663202"/>
                  <a:pt x="9524893" y="2669951"/>
                  <a:pt x="9463399" y="2679919"/>
                </a:cubicBezTo>
                <a:cubicBezTo>
                  <a:pt x="9425256" y="2687148"/>
                  <a:pt x="9387112" y="2694378"/>
                  <a:pt x="9355640" y="2712856"/>
                </a:cubicBezTo>
                <a:cubicBezTo>
                  <a:pt x="9345189" y="2720605"/>
                  <a:pt x="9332608" y="2728314"/>
                  <a:pt x="9349931" y="2739764"/>
                </a:cubicBezTo>
                <a:cubicBezTo>
                  <a:pt x="9354312" y="2744613"/>
                  <a:pt x="9352262" y="2747753"/>
                  <a:pt x="9350211" y="2750893"/>
                </a:cubicBezTo>
                <a:cubicBezTo>
                  <a:pt x="9346111" y="2757173"/>
                  <a:pt x="9341971" y="2761863"/>
                  <a:pt x="9337832" y="2766552"/>
                </a:cubicBezTo>
                <a:cubicBezTo>
                  <a:pt x="9315041" y="2791550"/>
                  <a:pt x="9293738" y="2791150"/>
                  <a:pt x="9273845" y="2762172"/>
                </a:cubicBezTo>
                <a:cubicBezTo>
                  <a:pt x="9271673" y="2760542"/>
                  <a:pt x="9271634" y="2758952"/>
                  <a:pt x="9267293" y="2755692"/>
                </a:cubicBezTo>
                <a:cubicBezTo>
                  <a:pt x="9263354" y="2768332"/>
                  <a:pt x="9259334" y="2777791"/>
                  <a:pt x="9255395" y="2790429"/>
                </a:cubicBezTo>
                <a:cubicBezTo>
                  <a:pt x="9246713" y="2783910"/>
                  <a:pt x="9242292" y="2777471"/>
                  <a:pt x="9235782" y="2772580"/>
                </a:cubicBezTo>
                <a:cubicBezTo>
                  <a:pt x="9209659" y="2749842"/>
                  <a:pt x="9199008" y="2749642"/>
                  <a:pt x="9176176" y="2773050"/>
                </a:cubicBezTo>
                <a:cubicBezTo>
                  <a:pt x="9165765" y="2782390"/>
                  <a:pt x="9157485" y="2791768"/>
                  <a:pt x="9149205" y="2801148"/>
                </a:cubicBezTo>
                <a:cubicBezTo>
                  <a:pt x="9132725" y="2823087"/>
                  <a:pt x="9126374" y="2824557"/>
                  <a:pt x="9094180" y="2814416"/>
                </a:cubicBezTo>
                <a:cubicBezTo>
                  <a:pt x="9079108" y="2807777"/>
                  <a:pt x="9068619" y="2813937"/>
                  <a:pt x="9058087" y="2818505"/>
                </a:cubicBezTo>
                <a:cubicBezTo>
                  <a:pt x="9032887" y="2832335"/>
                  <a:pt x="9032887" y="2832335"/>
                  <a:pt x="9013233" y="2812896"/>
                </a:cubicBezTo>
                <a:cubicBezTo>
                  <a:pt x="9007002" y="2819135"/>
                  <a:pt x="9005112" y="2828635"/>
                  <a:pt x="8992372" y="2829984"/>
                </a:cubicBezTo>
                <a:cubicBezTo>
                  <a:pt x="8979671" y="2832924"/>
                  <a:pt x="8970990" y="2826405"/>
                  <a:pt x="8960219" y="2821435"/>
                </a:cubicBezTo>
                <a:cubicBezTo>
                  <a:pt x="8947317" y="2816426"/>
                  <a:pt x="8938836" y="2817855"/>
                  <a:pt x="8928344" y="2824014"/>
                </a:cubicBezTo>
                <a:cubicBezTo>
                  <a:pt x="8909453" y="2834784"/>
                  <a:pt x="8897034" y="2848852"/>
                  <a:pt x="8880314" y="2861251"/>
                </a:cubicBezTo>
                <a:cubicBezTo>
                  <a:pt x="8871952" y="2867451"/>
                  <a:pt x="8865642" y="2870511"/>
                  <a:pt x="8854709" y="2859181"/>
                </a:cubicBezTo>
                <a:cubicBezTo>
                  <a:pt x="8845909" y="2847891"/>
                  <a:pt x="8830957" y="2846022"/>
                  <a:pt x="8814076" y="2852062"/>
                </a:cubicBezTo>
                <a:cubicBezTo>
                  <a:pt x="8801455" y="2858181"/>
                  <a:pt x="8786704" y="2864260"/>
                  <a:pt x="8769702" y="2865530"/>
                </a:cubicBezTo>
                <a:cubicBezTo>
                  <a:pt x="8754830" y="2866839"/>
                  <a:pt x="8759292" y="2874869"/>
                  <a:pt x="8761623" y="2882858"/>
                </a:cubicBezTo>
                <a:cubicBezTo>
                  <a:pt x="8761663" y="2884448"/>
                  <a:pt x="8765963" y="2886119"/>
                  <a:pt x="8765963" y="2886119"/>
                </a:cubicBezTo>
                <a:cubicBezTo>
                  <a:pt x="8784774" y="2872169"/>
                  <a:pt x="8795785" y="2886679"/>
                  <a:pt x="8804507" y="2894788"/>
                </a:cubicBezTo>
                <a:cubicBezTo>
                  <a:pt x="8817529" y="2904568"/>
                  <a:pt x="8798519" y="2910566"/>
                  <a:pt x="8792408" y="2921576"/>
                </a:cubicBezTo>
                <a:cubicBezTo>
                  <a:pt x="8807238" y="2918677"/>
                  <a:pt x="8822149" y="2918957"/>
                  <a:pt x="8834891" y="2917606"/>
                </a:cubicBezTo>
                <a:cubicBezTo>
                  <a:pt x="8849723" y="2914707"/>
                  <a:pt x="8860453" y="2918087"/>
                  <a:pt x="8871224" y="2923057"/>
                </a:cubicBezTo>
                <a:cubicBezTo>
                  <a:pt x="8877696" y="2926356"/>
                  <a:pt x="8880066" y="2935936"/>
                  <a:pt x="8888546" y="2934507"/>
                </a:cubicBezTo>
                <a:cubicBezTo>
                  <a:pt x="8903378" y="2931606"/>
                  <a:pt x="8920417" y="2931927"/>
                  <a:pt x="8932960" y="2922628"/>
                </a:cubicBezTo>
                <a:cubicBezTo>
                  <a:pt x="8935011" y="2919488"/>
                  <a:pt x="8937100" y="2917938"/>
                  <a:pt x="8943370" y="2913288"/>
                </a:cubicBezTo>
                <a:cubicBezTo>
                  <a:pt x="8945982" y="2932407"/>
                  <a:pt x="8944292" y="2949856"/>
                  <a:pt x="8946863" y="2967385"/>
                </a:cubicBezTo>
                <a:cubicBezTo>
                  <a:pt x="8949154" y="2973784"/>
                  <a:pt x="8942884" y="2978434"/>
                  <a:pt x="8934362" y="2978273"/>
                </a:cubicBezTo>
                <a:cubicBezTo>
                  <a:pt x="8925882" y="2979704"/>
                  <a:pt x="8921502" y="2974853"/>
                  <a:pt x="8921381" y="2970084"/>
                </a:cubicBezTo>
                <a:cubicBezTo>
                  <a:pt x="8919091" y="2963685"/>
                  <a:pt x="8916800" y="2957286"/>
                  <a:pt x="8906229" y="2960264"/>
                </a:cubicBezTo>
                <a:cubicBezTo>
                  <a:pt x="8897789" y="2963285"/>
                  <a:pt x="8897949" y="2969644"/>
                  <a:pt x="8900240" y="2976044"/>
                </a:cubicBezTo>
                <a:cubicBezTo>
                  <a:pt x="8913582" y="2998541"/>
                  <a:pt x="8930703" y="3002042"/>
                  <a:pt x="8953734" y="2986583"/>
                </a:cubicBezTo>
                <a:cubicBezTo>
                  <a:pt x="8964186" y="2978834"/>
                  <a:pt x="8970537" y="2977364"/>
                  <a:pt x="8979338" y="2988653"/>
                </a:cubicBezTo>
                <a:cubicBezTo>
                  <a:pt x="8990470" y="3007932"/>
                  <a:pt x="9005461" y="3011392"/>
                  <a:pt x="9030864" y="3005514"/>
                </a:cubicBezTo>
                <a:cubicBezTo>
                  <a:pt x="9043565" y="3002573"/>
                  <a:pt x="9056306" y="3001223"/>
                  <a:pt x="9069006" y="2998284"/>
                </a:cubicBezTo>
                <a:cubicBezTo>
                  <a:pt x="9094408" y="2992404"/>
                  <a:pt x="9104819" y="2983065"/>
                  <a:pt x="9102167" y="2962356"/>
                </a:cubicBezTo>
                <a:cubicBezTo>
                  <a:pt x="9101806" y="2948047"/>
                  <a:pt x="9092966" y="2935168"/>
                  <a:pt x="9096866" y="2920940"/>
                </a:cubicBezTo>
                <a:cubicBezTo>
                  <a:pt x="9108685" y="2883022"/>
                  <a:pt x="9165599" y="2860254"/>
                  <a:pt x="9221305" y="2874014"/>
                </a:cubicBezTo>
                <a:cubicBezTo>
                  <a:pt x="9234126" y="2875843"/>
                  <a:pt x="9247067" y="2882443"/>
                  <a:pt x="9259929" y="2885863"/>
                </a:cubicBezTo>
                <a:cubicBezTo>
                  <a:pt x="9277091" y="2890953"/>
                  <a:pt x="9285492" y="2886343"/>
                  <a:pt x="9285171" y="2873624"/>
                </a:cubicBezTo>
                <a:cubicBezTo>
                  <a:pt x="9287220" y="2870485"/>
                  <a:pt x="9287180" y="2868894"/>
                  <a:pt x="9284970" y="2865675"/>
                </a:cubicBezTo>
                <a:cubicBezTo>
                  <a:pt x="9284449" y="2845006"/>
                  <a:pt x="9284449" y="2845006"/>
                  <a:pt x="9310173" y="2851846"/>
                </a:cubicBezTo>
                <a:cubicBezTo>
                  <a:pt x="9320863" y="2853636"/>
                  <a:pt x="9325043" y="2850537"/>
                  <a:pt x="9333484" y="2847517"/>
                </a:cubicBezTo>
                <a:cubicBezTo>
                  <a:pt x="9356637" y="2836827"/>
                  <a:pt x="9371588" y="2838698"/>
                  <a:pt x="9382719" y="2857976"/>
                </a:cubicBezTo>
                <a:cubicBezTo>
                  <a:pt x="9393811" y="2875665"/>
                  <a:pt x="9404544" y="2879045"/>
                  <a:pt x="9425725" y="2874676"/>
                </a:cubicBezTo>
                <a:cubicBezTo>
                  <a:pt x="9444776" y="2870266"/>
                  <a:pt x="9459486" y="2862597"/>
                  <a:pt x="9469817" y="2850077"/>
                </a:cubicBezTo>
                <a:cubicBezTo>
                  <a:pt x="9478058" y="2839109"/>
                  <a:pt x="9484169" y="2828100"/>
                  <a:pt x="9494577" y="2818760"/>
                </a:cubicBezTo>
                <a:cubicBezTo>
                  <a:pt x="9513270" y="2800042"/>
                  <a:pt x="9532320" y="2795632"/>
                  <a:pt x="9562343" y="2804142"/>
                </a:cubicBezTo>
                <a:cubicBezTo>
                  <a:pt x="9573075" y="2807522"/>
                  <a:pt x="9579466" y="2807642"/>
                  <a:pt x="9585696" y="2801402"/>
                </a:cubicBezTo>
                <a:cubicBezTo>
                  <a:pt x="9593976" y="2792023"/>
                  <a:pt x="9606637" y="2787494"/>
                  <a:pt x="9621468" y="2784594"/>
                </a:cubicBezTo>
                <a:cubicBezTo>
                  <a:pt x="9632039" y="2781614"/>
                  <a:pt x="9642649" y="2780224"/>
                  <a:pt x="9653221" y="2777245"/>
                </a:cubicBezTo>
                <a:cubicBezTo>
                  <a:pt x="9657400" y="2774145"/>
                  <a:pt x="9668091" y="2775935"/>
                  <a:pt x="9665802" y="2769535"/>
                </a:cubicBezTo>
                <a:cubicBezTo>
                  <a:pt x="9665682" y="2764765"/>
                  <a:pt x="9657120" y="2763016"/>
                  <a:pt x="9650730" y="2762896"/>
                </a:cubicBezTo>
                <a:cubicBezTo>
                  <a:pt x="9642169" y="2761146"/>
                  <a:pt x="9631479" y="2759355"/>
                  <a:pt x="9629147" y="2751366"/>
                </a:cubicBezTo>
                <a:cubicBezTo>
                  <a:pt x="9626897" y="2746556"/>
                  <a:pt x="9631078" y="2743457"/>
                  <a:pt x="9635297" y="2741946"/>
                </a:cubicBezTo>
                <a:cubicBezTo>
                  <a:pt x="9645828" y="2737377"/>
                  <a:pt x="9654388" y="2739128"/>
                  <a:pt x="9665120" y="2742507"/>
                </a:cubicBezTo>
                <a:cubicBezTo>
                  <a:pt x="9665160" y="2744098"/>
                  <a:pt x="9667289" y="2744137"/>
                  <a:pt x="9667289" y="2744137"/>
                </a:cubicBezTo>
                <a:cubicBezTo>
                  <a:pt x="9697796" y="2771726"/>
                  <a:pt x="9729628" y="2767556"/>
                  <a:pt x="9765480" y="2753928"/>
                </a:cubicBezTo>
                <a:cubicBezTo>
                  <a:pt x="9771752" y="2749278"/>
                  <a:pt x="9780231" y="2747848"/>
                  <a:pt x="9788672" y="2744827"/>
                </a:cubicBezTo>
                <a:cubicBezTo>
                  <a:pt x="9830954" y="2732909"/>
                  <a:pt x="9856718" y="2741339"/>
                  <a:pt x="9874562" y="2773457"/>
                </a:cubicBezTo>
                <a:cubicBezTo>
                  <a:pt x="9876812" y="2778267"/>
                  <a:pt x="9877012" y="2786216"/>
                  <a:pt x="9887663" y="2786416"/>
                </a:cubicBezTo>
                <a:cubicBezTo>
                  <a:pt x="9896184" y="2786577"/>
                  <a:pt x="9902455" y="2781927"/>
                  <a:pt x="9906554" y="2775648"/>
                </a:cubicBezTo>
                <a:cubicBezTo>
                  <a:pt x="9908444" y="2766147"/>
                  <a:pt x="9914635" y="2758319"/>
                  <a:pt x="9918694" y="2750449"/>
                </a:cubicBezTo>
                <a:cubicBezTo>
                  <a:pt x="9925086" y="2750570"/>
                  <a:pt x="9925164" y="2753748"/>
                  <a:pt x="9927376" y="2756968"/>
                </a:cubicBezTo>
                <a:cubicBezTo>
                  <a:pt x="9931795" y="2763408"/>
                  <a:pt x="9932117" y="2776128"/>
                  <a:pt x="9948958" y="2768498"/>
                </a:cubicBezTo>
                <a:cubicBezTo>
                  <a:pt x="9961578" y="2762378"/>
                  <a:pt x="9978540" y="2759519"/>
                  <a:pt x="9963268" y="2744930"/>
                </a:cubicBezTo>
                <a:cubicBezTo>
                  <a:pt x="9956637" y="2735271"/>
                  <a:pt x="9958607" y="2728951"/>
                  <a:pt x="9973437" y="2726051"/>
                </a:cubicBezTo>
                <a:cubicBezTo>
                  <a:pt x="9984050" y="2724661"/>
                  <a:pt x="9992410" y="2718463"/>
                  <a:pt x="10003021" y="2717072"/>
                </a:cubicBezTo>
                <a:cubicBezTo>
                  <a:pt x="10011501" y="2715642"/>
                  <a:pt x="10013472" y="2709323"/>
                  <a:pt x="10015402" y="2701413"/>
                </a:cubicBezTo>
                <a:cubicBezTo>
                  <a:pt x="10015322" y="2698234"/>
                  <a:pt x="10015160" y="2691875"/>
                  <a:pt x="10021512" y="2690404"/>
                </a:cubicBezTo>
                <a:cubicBezTo>
                  <a:pt x="10029994" y="2688974"/>
                  <a:pt x="10032282" y="2695374"/>
                  <a:pt x="10034493" y="2698594"/>
                </a:cubicBezTo>
                <a:cubicBezTo>
                  <a:pt x="10038954" y="2706623"/>
                  <a:pt x="10045424" y="2709923"/>
                  <a:pt x="10055916" y="2703764"/>
                </a:cubicBezTo>
                <a:cubicBezTo>
                  <a:pt x="10099927" y="2675986"/>
                  <a:pt x="10152741" y="2659497"/>
                  <a:pt x="10201216" y="2639749"/>
                </a:cubicBezTo>
                <a:cubicBezTo>
                  <a:pt x="10218096" y="2633709"/>
                  <a:pt x="10234978" y="2627670"/>
                  <a:pt x="10249690" y="2620001"/>
                </a:cubicBezTo>
                <a:cubicBezTo>
                  <a:pt x="10266490" y="2610782"/>
                  <a:pt x="10285542" y="2606373"/>
                  <a:pt x="10306883" y="2608362"/>
                </a:cubicBezTo>
                <a:cubicBezTo>
                  <a:pt x="10323926" y="2608683"/>
                  <a:pt x="10338677" y="2602603"/>
                  <a:pt x="10353427" y="2596524"/>
                </a:cubicBezTo>
                <a:cubicBezTo>
                  <a:pt x="10354028" y="2620373"/>
                  <a:pt x="10356721" y="2642670"/>
                  <a:pt x="10333769" y="2661309"/>
                </a:cubicBezTo>
                <a:cubicBezTo>
                  <a:pt x="10325488" y="2670688"/>
                  <a:pt x="10332160" y="2681937"/>
                  <a:pt x="10332441" y="2693067"/>
                </a:cubicBezTo>
                <a:cubicBezTo>
                  <a:pt x="10334691" y="2697877"/>
                  <a:pt x="10336982" y="2704276"/>
                  <a:pt x="10337102" y="2709046"/>
                </a:cubicBezTo>
                <a:cubicBezTo>
                  <a:pt x="10333282" y="2726455"/>
                  <a:pt x="10350323" y="2726775"/>
                  <a:pt x="10365156" y="2723876"/>
                </a:cubicBezTo>
                <a:cubicBezTo>
                  <a:pt x="10384287" y="2722645"/>
                  <a:pt x="10403257" y="2715056"/>
                  <a:pt x="10413549" y="2700947"/>
                </a:cubicBezTo>
                <a:cubicBezTo>
                  <a:pt x="10421668" y="2685208"/>
                  <a:pt x="10436540" y="2683899"/>
                  <a:pt x="10455791" y="2687438"/>
                </a:cubicBezTo>
                <a:cubicBezTo>
                  <a:pt x="10460092" y="2689108"/>
                  <a:pt x="10464352" y="2689189"/>
                  <a:pt x="10468613" y="2689269"/>
                </a:cubicBezTo>
                <a:cubicBezTo>
                  <a:pt x="10485736" y="2692769"/>
                  <a:pt x="10496265" y="2688199"/>
                  <a:pt x="10495905" y="2673890"/>
                </a:cubicBezTo>
                <a:cubicBezTo>
                  <a:pt x="10495664" y="2664351"/>
                  <a:pt x="10499765" y="2658072"/>
                  <a:pt x="10512786" y="2667851"/>
                </a:cubicBezTo>
                <a:cubicBezTo>
                  <a:pt x="10527898" y="2676080"/>
                  <a:pt x="10542928" y="2681130"/>
                  <a:pt x="10557641" y="2673461"/>
                </a:cubicBezTo>
                <a:cubicBezTo>
                  <a:pt x="10574523" y="2667422"/>
                  <a:pt x="10582761" y="2656452"/>
                  <a:pt x="10580271" y="2642103"/>
                </a:cubicBezTo>
                <a:cubicBezTo>
                  <a:pt x="10577821" y="2629344"/>
                  <a:pt x="10586140" y="2621555"/>
                  <a:pt x="10600932" y="2617065"/>
                </a:cubicBezTo>
                <a:cubicBezTo>
                  <a:pt x="10613593" y="2612536"/>
                  <a:pt x="10628465" y="2611226"/>
                  <a:pt x="10630273" y="2598546"/>
                </a:cubicBezTo>
                <a:cubicBezTo>
                  <a:pt x="10630154" y="2593776"/>
                  <a:pt x="10636625" y="2597077"/>
                  <a:pt x="10638795" y="2598706"/>
                </a:cubicBezTo>
                <a:cubicBezTo>
                  <a:pt x="10655957" y="2603797"/>
                  <a:pt x="10656236" y="2614926"/>
                  <a:pt x="10656517" y="2626055"/>
                </a:cubicBezTo>
                <a:cubicBezTo>
                  <a:pt x="10659169" y="2646764"/>
                  <a:pt x="10672310" y="2661312"/>
                  <a:pt x="10698032" y="2668153"/>
                </a:cubicBezTo>
                <a:cubicBezTo>
                  <a:pt x="10700163" y="2668192"/>
                  <a:pt x="10702295" y="2668232"/>
                  <a:pt x="10702254" y="2666643"/>
                </a:cubicBezTo>
                <a:cubicBezTo>
                  <a:pt x="10716765" y="2651023"/>
                  <a:pt x="10740319" y="2656234"/>
                  <a:pt x="10761619" y="2656634"/>
                </a:cubicBezTo>
                <a:cubicBezTo>
                  <a:pt x="10793531" y="2655644"/>
                  <a:pt x="10799801" y="2650994"/>
                  <a:pt x="10805591" y="2627266"/>
                </a:cubicBezTo>
                <a:cubicBezTo>
                  <a:pt x="10824923" y="2633986"/>
                  <a:pt x="10829384" y="2642015"/>
                  <a:pt x="10825565" y="2659423"/>
                </a:cubicBezTo>
                <a:cubicBezTo>
                  <a:pt x="10817846" y="2691062"/>
                  <a:pt x="10817846" y="2691062"/>
                  <a:pt x="10858079" y="2682283"/>
                </a:cubicBezTo>
                <a:cubicBezTo>
                  <a:pt x="10906872" y="2675254"/>
                  <a:pt x="10942565" y="2655266"/>
                  <a:pt x="10965196" y="2623908"/>
                </a:cubicBezTo>
                <a:cubicBezTo>
                  <a:pt x="10973437" y="2612939"/>
                  <a:pt x="10981798" y="2606739"/>
                  <a:pt x="10996669" y="2605430"/>
                </a:cubicBezTo>
                <a:cubicBezTo>
                  <a:pt x="11015761" y="2602610"/>
                  <a:pt x="11028621" y="2606030"/>
                  <a:pt x="11033242" y="2620419"/>
                </a:cubicBezTo>
                <a:cubicBezTo>
                  <a:pt x="11046785" y="2650866"/>
                  <a:pt x="11059688" y="2655877"/>
                  <a:pt x="11099960" y="2648688"/>
                </a:cubicBezTo>
                <a:cubicBezTo>
                  <a:pt x="11108441" y="2647259"/>
                  <a:pt x="11114831" y="2647378"/>
                  <a:pt x="11123352" y="2647538"/>
                </a:cubicBezTo>
                <a:cubicBezTo>
                  <a:pt x="11125523" y="2649168"/>
                  <a:pt x="11125523" y="2649168"/>
                  <a:pt x="11127652" y="2649209"/>
                </a:cubicBezTo>
                <a:cubicBezTo>
                  <a:pt x="11127652" y="2649209"/>
                  <a:pt x="11125482" y="2647577"/>
                  <a:pt x="11125442" y="2645988"/>
                </a:cubicBezTo>
                <a:cubicBezTo>
                  <a:pt x="11125322" y="2641219"/>
                  <a:pt x="11123031" y="2634819"/>
                  <a:pt x="11120782" y="2630009"/>
                </a:cubicBezTo>
                <a:cubicBezTo>
                  <a:pt x="11111700" y="2607591"/>
                  <a:pt x="11128300" y="2590422"/>
                  <a:pt x="11160213" y="2589432"/>
                </a:cubicBezTo>
                <a:cubicBezTo>
                  <a:pt x="11179385" y="2589793"/>
                  <a:pt x="11196506" y="2593293"/>
                  <a:pt x="11211618" y="2601522"/>
                </a:cubicBezTo>
                <a:cubicBezTo>
                  <a:pt x="11224560" y="2608122"/>
                  <a:pt x="11237381" y="2609951"/>
                  <a:pt x="11249962" y="2602243"/>
                </a:cubicBezTo>
                <a:cubicBezTo>
                  <a:pt x="11256232" y="2597594"/>
                  <a:pt x="11266764" y="2593023"/>
                  <a:pt x="11273355" y="2601094"/>
                </a:cubicBezTo>
                <a:cubicBezTo>
                  <a:pt x="11277815" y="2609122"/>
                  <a:pt x="11280145" y="2617111"/>
                  <a:pt x="11269655" y="2623272"/>
                </a:cubicBezTo>
                <a:cubicBezTo>
                  <a:pt x="11229662" y="2641590"/>
                  <a:pt x="11217843" y="2679507"/>
                  <a:pt x="11175640" y="2694606"/>
                </a:cubicBezTo>
                <a:cubicBezTo>
                  <a:pt x="11165068" y="2697586"/>
                  <a:pt x="11161049" y="2707045"/>
                  <a:pt x="11159118" y="2714953"/>
                </a:cubicBezTo>
                <a:cubicBezTo>
                  <a:pt x="11157549" y="2737173"/>
                  <a:pt x="11140909" y="2752751"/>
                  <a:pt x="11122098" y="2766700"/>
                </a:cubicBezTo>
                <a:cubicBezTo>
                  <a:pt x="11105334" y="2777509"/>
                  <a:pt x="11088616" y="2789908"/>
                  <a:pt x="11078405" y="2807198"/>
                </a:cubicBezTo>
                <a:cubicBezTo>
                  <a:pt x="11070166" y="2818166"/>
                  <a:pt x="11061646" y="2818007"/>
                  <a:pt x="11050752" y="2808267"/>
                </a:cubicBezTo>
                <a:cubicBezTo>
                  <a:pt x="11046452" y="2806596"/>
                  <a:pt x="11046331" y="2801828"/>
                  <a:pt x="11039942" y="2801707"/>
                </a:cubicBezTo>
                <a:cubicBezTo>
                  <a:pt x="11035802" y="2806397"/>
                  <a:pt x="11040141" y="2809656"/>
                  <a:pt x="11040261" y="2814427"/>
                </a:cubicBezTo>
                <a:cubicBezTo>
                  <a:pt x="11044883" y="2828815"/>
                  <a:pt x="11028242" y="2844394"/>
                  <a:pt x="11009071" y="2844034"/>
                </a:cubicBezTo>
                <a:cubicBezTo>
                  <a:pt x="10996249" y="2842204"/>
                  <a:pt x="10996089" y="2835844"/>
                  <a:pt x="10993798" y="2829445"/>
                </a:cubicBezTo>
                <a:cubicBezTo>
                  <a:pt x="10993637" y="2823085"/>
                  <a:pt x="10993438" y="2815136"/>
                  <a:pt x="10984956" y="2816565"/>
                </a:cubicBezTo>
                <a:cubicBezTo>
                  <a:pt x="10974307" y="2816366"/>
                  <a:pt x="10968076" y="2822605"/>
                  <a:pt x="10968275" y="2830554"/>
                </a:cubicBezTo>
                <a:cubicBezTo>
                  <a:pt x="10970487" y="2833774"/>
                  <a:pt x="10970566" y="2836954"/>
                  <a:pt x="10970607" y="2838544"/>
                </a:cubicBezTo>
                <a:cubicBezTo>
                  <a:pt x="10973057" y="2851303"/>
                  <a:pt x="10966908" y="2860722"/>
                  <a:pt x="10949947" y="2863582"/>
                </a:cubicBezTo>
                <a:cubicBezTo>
                  <a:pt x="10930894" y="2867991"/>
                  <a:pt x="10911842" y="2872401"/>
                  <a:pt x="10894922" y="2876850"/>
                </a:cubicBezTo>
                <a:cubicBezTo>
                  <a:pt x="10877960" y="2879711"/>
                  <a:pt x="10867509" y="2887460"/>
                  <a:pt x="10865701" y="2900138"/>
                </a:cubicBezTo>
                <a:cubicBezTo>
                  <a:pt x="10863811" y="2909638"/>
                  <a:pt x="10859590" y="2911148"/>
                  <a:pt x="10848818" y="2906178"/>
                </a:cubicBezTo>
                <a:cubicBezTo>
                  <a:pt x="10835838" y="2897988"/>
                  <a:pt x="10821006" y="2900888"/>
                  <a:pt x="10806173" y="2903788"/>
                </a:cubicBezTo>
                <a:cubicBezTo>
                  <a:pt x="10766061" y="2917336"/>
                  <a:pt x="10725708" y="2921346"/>
                  <a:pt x="10682943" y="2914186"/>
                </a:cubicBezTo>
                <a:cubicBezTo>
                  <a:pt x="10661562" y="2910606"/>
                  <a:pt x="10638569" y="2927654"/>
                  <a:pt x="10639011" y="2945143"/>
                </a:cubicBezTo>
                <a:cubicBezTo>
                  <a:pt x="10639130" y="2949913"/>
                  <a:pt x="10647732" y="2953253"/>
                  <a:pt x="10652072" y="2956513"/>
                </a:cubicBezTo>
                <a:cubicBezTo>
                  <a:pt x="10669555" y="2974321"/>
                  <a:pt x="10693148" y="2981122"/>
                  <a:pt x="10718469" y="2972062"/>
                </a:cubicBezTo>
                <a:cubicBezTo>
                  <a:pt x="10724780" y="2969002"/>
                  <a:pt x="10729040" y="2969083"/>
                  <a:pt x="10733420" y="2973932"/>
                </a:cubicBezTo>
                <a:cubicBezTo>
                  <a:pt x="10737762" y="2977192"/>
                  <a:pt x="10735751" y="2981922"/>
                  <a:pt x="10731571" y="2985022"/>
                </a:cubicBezTo>
                <a:cubicBezTo>
                  <a:pt x="10731611" y="2986611"/>
                  <a:pt x="10729480" y="2986571"/>
                  <a:pt x="10729522" y="2988162"/>
                </a:cubicBezTo>
                <a:cubicBezTo>
                  <a:pt x="10725380" y="2992850"/>
                  <a:pt x="10708379" y="2994120"/>
                  <a:pt x="10721361" y="3002311"/>
                </a:cubicBezTo>
                <a:cubicBezTo>
                  <a:pt x="10732213" y="3010460"/>
                  <a:pt x="10740572" y="3004260"/>
                  <a:pt x="10746763" y="2996431"/>
                </a:cubicBezTo>
                <a:cubicBezTo>
                  <a:pt x="10748854" y="2994882"/>
                  <a:pt x="10750904" y="2991741"/>
                  <a:pt x="10752953" y="2988601"/>
                </a:cubicBezTo>
                <a:cubicBezTo>
                  <a:pt x="10755003" y="2985462"/>
                  <a:pt x="10759184" y="2982362"/>
                  <a:pt x="10765574" y="2982482"/>
                </a:cubicBezTo>
                <a:cubicBezTo>
                  <a:pt x="10772005" y="2984192"/>
                  <a:pt x="10767864" y="2988881"/>
                  <a:pt x="10770076" y="2992101"/>
                </a:cubicBezTo>
                <a:cubicBezTo>
                  <a:pt x="10781207" y="3011380"/>
                  <a:pt x="10794107" y="3016391"/>
                  <a:pt x="10815049" y="3002481"/>
                </a:cubicBezTo>
                <a:cubicBezTo>
                  <a:pt x="10869472" y="2965364"/>
                  <a:pt x="10937439" y="2958695"/>
                  <a:pt x="11007736" y="2960016"/>
                </a:cubicBezTo>
                <a:cubicBezTo>
                  <a:pt x="11024778" y="2960336"/>
                  <a:pt x="11041818" y="2960656"/>
                  <a:pt x="11056731" y="2960936"/>
                </a:cubicBezTo>
                <a:cubicBezTo>
                  <a:pt x="11082292" y="2961417"/>
                  <a:pt x="11105565" y="2955497"/>
                  <a:pt x="11126627" y="2946358"/>
                </a:cubicBezTo>
                <a:cubicBezTo>
                  <a:pt x="11141378" y="2940279"/>
                  <a:pt x="11160349" y="2932689"/>
                  <a:pt x="11179802" y="2944179"/>
                </a:cubicBezTo>
                <a:cubicBezTo>
                  <a:pt x="11194952" y="2953998"/>
                  <a:pt x="11202065" y="2982737"/>
                  <a:pt x="11195995" y="2995336"/>
                </a:cubicBezTo>
                <a:cubicBezTo>
                  <a:pt x="11189925" y="3007935"/>
                  <a:pt x="11179553" y="3018863"/>
                  <a:pt x="11164964" y="3031303"/>
                </a:cubicBezTo>
                <a:cubicBezTo>
                  <a:pt x="11166534" y="3009085"/>
                  <a:pt x="11155561" y="2996165"/>
                  <a:pt x="11132008" y="2990955"/>
                </a:cubicBezTo>
                <a:cubicBezTo>
                  <a:pt x="11119146" y="2987536"/>
                  <a:pt x="11110747" y="2992144"/>
                  <a:pt x="11113117" y="3001724"/>
                </a:cubicBezTo>
                <a:cubicBezTo>
                  <a:pt x="11117577" y="3009753"/>
                  <a:pt x="11117779" y="3017703"/>
                  <a:pt x="11117978" y="3025652"/>
                </a:cubicBezTo>
                <a:cubicBezTo>
                  <a:pt x="11118539" y="3047912"/>
                  <a:pt x="11101819" y="3060310"/>
                  <a:pt x="11072036" y="3061340"/>
                </a:cubicBezTo>
                <a:cubicBezTo>
                  <a:pt x="11065645" y="3061220"/>
                  <a:pt x="11059255" y="3061099"/>
                  <a:pt x="11052864" y="3060979"/>
                </a:cubicBezTo>
                <a:cubicBezTo>
                  <a:pt x="11044384" y="3062410"/>
                  <a:pt x="11035944" y="3065429"/>
                  <a:pt x="11034013" y="3073338"/>
                </a:cubicBezTo>
                <a:cubicBezTo>
                  <a:pt x="11029913" y="3079618"/>
                  <a:pt x="11038514" y="3082958"/>
                  <a:pt x="11044984" y="3086258"/>
                </a:cubicBezTo>
                <a:cubicBezTo>
                  <a:pt x="11051496" y="3091147"/>
                  <a:pt x="11062228" y="3094527"/>
                  <a:pt x="11060297" y="3102437"/>
                </a:cubicBezTo>
                <a:cubicBezTo>
                  <a:pt x="11060497" y="3110385"/>
                  <a:pt x="11047716" y="3110146"/>
                  <a:pt x="11039235" y="3111575"/>
                </a:cubicBezTo>
                <a:cubicBezTo>
                  <a:pt x="10937747" y="3139863"/>
                  <a:pt x="10831638" y="3153761"/>
                  <a:pt x="10727900" y="3177239"/>
                </a:cubicBezTo>
                <a:cubicBezTo>
                  <a:pt x="10694018" y="3184548"/>
                  <a:pt x="10660134" y="3191856"/>
                  <a:pt x="10626331" y="3202346"/>
                </a:cubicBezTo>
                <a:cubicBezTo>
                  <a:pt x="10613670" y="3206875"/>
                  <a:pt x="10605109" y="3205126"/>
                  <a:pt x="10592248" y="3201705"/>
                </a:cubicBezTo>
                <a:cubicBezTo>
                  <a:pt x="10562145" y="3190016"/>
                  <a:pt x="10562145" y="3190016"/>
                  <a:pt x="10543495" y="3210324"/>
                </a:cubicBezTo>
                <a:cubicBezTo>
                  <a:pt x="10530311" y="3194185"/>
                  <a:pt x="10542612" y="3175346"/>
                  <a:pt x="10529431" y="3159208"/>
                </a:cubicBezTo>
                <a:cubicBezTo>
                  <a:pt x="10519141" y="3173317"/>
                  <a:pt x="10502338" y="3182536"/>
                  <a:pt x="10485539" y="3191755"/>
                </a:cubicBezTo>
                <a:cubicBezTo>
                  <a:pt x="10466606" y="3200934"/>
                  <a:pt x="10454146" y="3213414"/>
                  <a:pt x="10445986" y="3227562"/>
                </a:cubicBezTo>
                <a:cubicBezTo>
                  <a:pt x="10423395" y="3260511"/>
                  <a:pt x="10380991" y="3267659"/>
                  <a:pt x="10342047" y="3243090"/>
                </a:cubicBezTo>
                <a:cubicBezTo>
                  <a:pt x="10331236" y="3236530"/>
                  <a:pt x="10322553" y="3230010"/>
                  <a:pt x="10313873" y="3223491"/>
                </a:cubicBezTo>
                <a:cubicBezTo>
                  <a:pt x="10303021" y="3215342"/>
                  <a:pt x="10294541" y="3216772"/>
                  <a:pt x="10290561" y="3227821"/>
                </a:cubicBezTo>
                <a:cubicBezTo>
                  <a:pt x="10290641" y="3231000"/>
                  <a:pt x="10288551" y="3232550"/>
                  <a:pt x="10288630" y="3235730"/>
                </a:cubicBezTo>
                <a:cubicBezTo>
                  <a:pt x="10278822" y="3268918"/>
                  <a:pt x="10255630" y="3278017"/>
                  <a:pt x="10215236" y="3280436"/>
                </a:cubicBezTo>
                <a:cubicBezTo>
                  <a:pt x="10185454" y="3281466"/>
                  <a:pt x="10155670" y="3282495"/>
                  <a:pt x="10128178" y="3289925"/>
                </a:cubicBezTo>
                <a:cubicBezTo>
                  <a:pt x="10109128" y="3294334"/>
                  <a:pt x="10087785" y="3292344"/>
                  <a:pt x="10070423" y="3279305"/>
                </a:cubicBezTo>
                <a:cubicBezTo>
                  <a:pt x="10051852" y="3302793"/>
                  <a:pt x="9990477" y="3317531"/>
                  <a:pt x="9954025" y="3307312"/>
                </a:cubicBezTo>
                <a:cubicBezTo>
                  <a:pt x="9945423" y="3303972"/>
                  <a:pt x="9939071" y="3305442"/>
                  <a:pt x="9932801" y="3310092"/>
                </a:cubicBezTo>
                <a:cubicBezTo>
                  <a:pt x="9905469" y="3323881"/>
                  <a:pt x="9877777" y="3323360"/>
                  <a:pt x="9849843" y="3313300"/>
                </a:cubicBezTo>
                <a:cubicBezTo>
                  <a:pt x="9836942" y="3308291"/>
                  <a:pt x="9828421" y="3308131"/>
                  <a:pt x="9815801" y="3314250"/>
                </a:cubicBezTo>
                <a:cubicBezTo>
                  <a:pt x="9784288" y="3331139"/>
                  <a:pt x="9748076" y="3330458"/>
                  <a:pt x="9709531" y="3321789"/>
                </a:cubicBezTo>
                <a:cubicBezTo>
                  <a:pt x="9698840" y="3319998"/>
                  <a:pt x="9694580" y="3319918"/>
                  <a:pt x="9690519" y="3327788"/>
                </a:cubicBezTo>
                <a:cubicBezTo>
                  <a:pt x="9680230" y="3341897"/>
                  <a:pt x="9659007" y="3344676"/>
                  <a:pt x="9637825" y="3349046"/>
                </a:cubicBezTo>
                <a:cubicBezTo>
                  <a:pt x="9614473" y="3351786"/>
                  <a:pt x="9591121" y="3354525"/>
                  <a:pt x="9578822" y="3373363"/>
                </a:cubicBezTo>
                <a:cubicBezTo>
                  <a:pt x="9576810" y="3378093"/>
                  <a:pt x="9570420" y="3377973"/>
                  <a:pt x="9561860" y="3376223"/>
                </a:cubicBezTo>
                <a:cubicBezTo>
                  <a:pt x="9538348" y="3372603"/>
                  <a:pt x="9512745" y="3370533"/>
                  <a:pt x="9491123" y="3357414"/>
                </a:cubicBezTo>
                <a:cubicBezTo>
                  <a:pt x="9478101" y="3347635"/>
                  <a:pt x="9473960" y="3352324"/>
                  <a:pt x="9469980" y="3363373"/>
                </a:cubicBezTo>
                <a:cubicBezTo>
                  <a:pt x="9461940" y="3382292"/>
                  <a:pt x="9451771" y="3401170"/>
                  <a:pt x="9471464" y="3422200"/>
                </a:cubicBezTo>
                <a:cubicBezTo>
                  <a:pt x="9475883" y="3428640"/>
                  <a:pt x="9467483" y="3433248"/>
                  <a:pt x="9461173" y="3436308"/>
                </a:cubicBezTo>
                <a:cubicBezTo>
                  <a:pt x="9450602" y="3439288"/>
                  <a:pt x="9442041" y="3437538"/>
                  <a:pt x="9437580" y="3429508"/>
                </a:cubicBezTo>
                <a:cubicBezTo>
                  <a:pt x="9433041" y="3418298"/>
                  <a:pt x="9426369" y="3407049"/>
                  <a:pt x="9417568" y="3395760"/>
                </a:cubicBezTo>
                <a:cubicBezTo>
                  <a:pt x="9415398" y="3394130"/>
                  <a:pt x="9413186" y="3390910"/>
                  <a:pt x="9411016" y="3389282"/>
                </a:cubicBezTo>
                <a:cubicBezTo>
                  <a:pt x="9404425" y="3381211"/>
                  <a:pt x="9395664" y="3371511"/>
                  <a:pt x="9385014" y="3371311"/>
                </a:cubicBezTo>
                <a:cubicBezTo>
                  <a:pt x="9372232" y="3371071"/>
                  <a:pt x="9383244" y="3385581"/>
                  <a:pt x="9374843" y="3390190"/>
                </a:cubicBezTo>
                <a:cubicBezTo>
                  <a:pt x="9374843" y="3390190"/>
                  <a:pt x="9372712" y="3390150"/>
                  <a:pt x="9370583" y="3390110"/>
                </a:cubicBezTo>
                <a:cubicBezTo>
                  <a:pt x="9346470" y="3362642"/>
                  <a:pt x="9325208" y="3363832"/>
                  <a:pt x="9289275" y="3374281"/>
                </a:cubicBezTo>
                <a:cubicBezTo>
                  <a:pt x="9242811" y="3389300"/>
                  <a:pt x="9196307" y="3402728"/>
                  <a:pt x="9143093" y="3403317"/>
                </a:cubicBezTo>
                <a:cubicBezTo>
                  <a:pt x="9126050" y="3402997"/>
                  <a:pt x="9117771" y="3412376"/>
                  <a:pt x="9122311" y="3423586"/>
                </a:cubicBezTo>
                <a:cubicBezTo>
                  <a:pt x="9126971" y="3439564"/>
                  <a:pt x="9116441" y="3444134"/>
                  <a:pt x="9101609" y="3447033"/>
                </a:cubicBezTo>
                <a:cubicBezTo>
                  <a:pt x="9076248" y="3454503"/>
                  <a:pt x="9050606" y="3450842"/>
                  <a:pt x="9022913" y="3450323"/>
                </a:cubicBezTo>
                <a:cubicBezTo>
                  <a:pt x="9005830" y="3448413"/>
                  <a:pt x="8986619" y="3446463"/>
                  <a:pt x="8967448" y="3446103"/>
                </a:cubicBezTo>
                <a:cubicBezTo>
                  <a:pt x="8937624" y="3445542"/>
                  <a:pt x="8931354" y="3450191"/>
                  <a:pt x="8940435" y="3472611"/>
                </a:cubicBezTo>
                <a:cubicBezTo>
                  <a:pt x="8947227" y="3488629"/>
                  <a:pt x="8941037" y="3496459"/>
                  <a:pt x="8917565" y="3494428"/>
                </a:cubicBezTo>
                <a:cubicBezTo>
                  <a:pt x="8906914" y="3494228"/>
                  <a:pt x="8902534" y="3489379"/>
                  <a:pt x="8900203" y="3481389"/>
                </a:cubicBezTo>
                <a:cubicBezTo>
                  <a:pt x="8897752" y="3468631"/>
                  <a:pt x="8889191" y="3466880"/>
                  <a:pt x="8874400" y="3471369"/>
                </a:cubicBezTo>
                <a:cubicBezTo>
                  <a:pt x="8855350" y="3475779"/>
                  <a:pt x="8834167" y="3480149"/>
                  <a:pt x="8812986" y="3484518"/>
                </a:cubicBezTo>
                <a:cubicBezTo>
                  <a:pt x="8789673" y="3488847"/>
                  <a:pt x="8766161" y="3485227"/>
                  <a:pt x="8744618" y="3475288"/>
                </a:cubicBezTo>
                <a:cubicBezTo>
                  <a:pt x="8733847" y="3470319"/>
                  <a:pt x="8723195" y="3470118"/>
                  <a:pt x="8712625" y="3473098"/>
                </a:cubicBezTo>
                <a:cubicBezTo>
                  <a:pt x="8693654" y="3480688"/>
                  <a:pt x="8674681" y="3488277"/>
                  <a:pt x="8660091" y="3500715"/>
                </a:cubicBezTo>
                <a:cubicBezTo>
                  <a:pt x="8651730" y="3506916"/>
                  <a:pt x="8643249" y="3508345"/>
                  <a:pt x="8634608" y="3503415"/>
                </a:cubicBezTo>
                <a:cubicBezTo>
                  <a:pt x="8606596" y="3490176"/>
                  <a:pt x="8578903" y="3489656"/>
                  <a:pt x="8551411" y="3497085"/>
                </a:cubicBezTo>
                <a:lnTo>
                  <a:pt x="8498088" y="3509835"/>
                </a:lnTo>
                <a:lnTo>
                  <a:pt x="8495729" y="3518598"/>
                </a:lnTo>
                <a:cubicBezTo>
                  <a:pt x="8480979" y="3524252"/>
                  <a:pt x="8470861" y="3533612"/>
                  <a:pt x="8460576" y="3542681"/>
                </a:cubicBezTo>
                <a:lnTo>
                  <a:pt x="8447157" y="3553382"/>
                </a:lnTo>
                <a:lnTo>
                  <a:pt x="8449343" y="3555158"/>
                </a:lnTo>
                <a:cubicBezTo>
                  <a:pt x="8451285" y="3558372"/>
                  <a:pt x="8451909" y="3561959"/>
                  <a:pt x="8450923" y="3565119"/>
                </a:cubicBezTo>
                <a:cubicBezTo>
                  <a:pt x="8448995" y="3573029"/>
                  <a:pt x="8438303" y="3571238"/>
                  <a:pt x="8431913" y="3571118"/>
                </a:cubicBezTo>
                <a:cubicBezTo>
                  <a:pt x="8427652" y="3571039"/>
                  <a:pt x="8422829" y="3569756"/>
                  <a:pt x="8418564" y="3569477"/>
                </a:cubicBezTo>
                <a:lnTo>
                  <a:pt x="8415507" y="3570816"/>
                </a:lnTo>
                <a:lnTo>
                  <a:pt x="8411348" y="3578642"/>
                </a:lnTo>
                <a:lnTo>
                  <a:pt x="8411056" y="3579194"/>
                </a:lnTo>
                <a:lnTo>
                  <a:pt x="8419814" y="3597907"/>
                </a:lnTo>
                <a:cubicBezTo>
                  <a:pt x="8430625" y="3604466"/>
                  <a:pt x="8441396" y="3609437"/>
                  <a:pt x="8456227" y="3606536"/>
                </a:cubicBezTo>
                <a:cubicBezTo>
                  <a:pt x="8505061" y="3601097"/>
                  <a:pt x="8551725" y="3594028"/>
                  <a:pt x="8556914" y="3546452"/>
                </a:cubicBezTo>
                <a:cubicBezTo>
                  <a:pt x="8559206" y="3552851"/>
                  <a:pt x="8559365" y="3559210"/>
                  <a:pt x="8561656" y="3565611"/>
                </a:cubicBezTo>
                <a:cubicBezTo>
                  <a:pt x="8566397" y="3584769"/>
                  <a:pt x="8581589" y="3596178"/>
                  <a:pt x="8607271" y="3601428"/>
                </a:cubicBezTo>
                <a:lnTo>
                  <a:pt x="8640871" y="3606743"/>
                </a:lnTo>
                <a:lnTo>
                  <a:pt x="8642961" y="3606003"/>
                </a:lnTo>
                <a:lnTo>
                  <a:pt x="8643936" y="3606978"/>
                </a:lnTo>
                <a:lnTo>
                  <a:pt x="8657199" y="3607730"/>
                </a:lnTo>
                <a:cubicBezTo>
                  <a:pt x="8661158" y="3606414"/>
                  <a:pt x="8663741" y="3603284"/>
                  <a:pt x="8664665" y="3597739"/>
                </a:cubicBezTo>
                <a:cubicBezTo>
                  <a:pt x="8668646" y="3586690"/>
                  <a:pt x="8679178" y="3582121"/>
                  <a:pt x="8691957" y="3582361"/>
                </a:cubicBezTo>
                <a:cubicBezTo>
                  <a:pt x="8708959" y="3581091"/>
                  <a:pt x="8725961" y="3579820"/>
                  <a:pt x="8742963" y="3578552"/>
                </a:cubicBezTo>
                <a:cubicBezTo>
                  <a:pt x="8753614" y="3578751"/>
                  <a:pt x="8762175" y="3580501"/>
                  <a:pt x="8768685" y="3585391"/>
                </a:cubicBezTo>
                <a:cubicBezTo>
                  <a:pt x="8792397" y="3596960"/>
                  <a:pt x="8815790" y="3595811"/>
                  <a:pt x="8836852" y="3586672"/>
                </a:cubicBezTo>
                <a:cubicBezTo>
                  <a:pt x="8862092" y="3574432"/>
                  <a:pt x="8889547" y="3565413"/>
                  <a:pt x="8917038" y="3557985"/>
                </a:cubicBezTo>
                <a:cubicBezTo>
                  <a:pt x="8929740" y="3555044"/>
                  <a:pt x="8931749" y="3550316"/>
                  <a:pt x="8925158" y="3542246"/>
                </a:cubicBezTo>
                <a:cubicBezTo>
                  <a:pt x="8916317" y="3529366"/>
                  <a:pt x="8928778" y="3516888"/>
                  <a:pt x="8947989" y="3518837"/>
                </a:cubicBezTo>
                <a:cubicBezTo>
                  <a:pt x="8960769" y="3519078"/>
                  <a:pt x="8956751" y="3528537"/>
                  <a:pt x="8956870" y="3533307"/>
                </a:cubicBezTo>
                <a:cubicBezTo>
                  <a:pt x="8959442" y="3550835"/>
                  <a:pt x="8965911" y="3554135"/>
                  <a:pt x="8989264" y="3551395"/>
                </a:cubicBezTo>
                <a:cubicBezTo>
                  <a:pt x="9008356" y="3548575"/>
                  <a:pt x="9012456" y="3542296"/>
                  <a:pt x="9007836" y="3527908"/>
                </a:cubicBezTo>
                <a:cubicBezTo>
                  <a:pt x="9005545" y="3521508"/>
                  <a:pt x="9001163" y="3516658"/>
                  <a:pt x="8998914" y="3511848"/>
                </a:cubicBezTo>
                <a:cubicBezTo>
                  <a:pt x="8998874" y="3510258"/>
                  <a:pt x="9000963" y="3508709"/>
                  <a:pt x="9000963" y="3508709"/>
                </a:cubicBezTo>
                <a:cubicBezTo>
                  <a:pt x="9046499" y="3541346"/>
                  <a:pt x="9099994" y="3551886"/>
                  <a:pt x="9157470" y="3551378"/>
                </a:cubicBezTo>
                <a:cubicBezTo>
                  <a:pt x="9193683" y="3552057"/>
                  <a:pt x="9227767" y="3552698"/>
                  <a:pt x="9264181" y="3561327"/>
                </a:cubicBezTo>
                <a:cubicBezTo>
                  <a:pt x="9283473" y="3566457"/>
                  <a:pt x="9289743" y="3561808"/>
                  <a:pt x="9291513" y="3547539"/>
                </a:cubicBezTo>
                <a:cubicBezTo>
                  <a:pt x="9291312" y="3539589"/>
                  <a:pt x="9295532" y="3538079"/>
                  <a:pt x="9306184" y="3538279"/>
                </a:cubicBezTo>
                <a:cubicBezTo>
                  <a:pt x="9321055" y="3536970"/>
                  <a:pt x="9336046" y="3540430"/>
                  <a:pt x="9351078" y="3545479"/>
                </a:cubicBezTo>
                <a:cubicBezTo>
                  <a:pt x="9411285" y="3568858"/>
                  <a:pt x="9462049" y="3555510"/>
                  <a:pt x="9490749" y="3511553"/>
                </a:cubicBezTo>
                <a:cubicBezTo>
                  <a:pt x="9496819" y="3498954"/>
                  <a:pt x="9502849" y="3484765"/>
                  <a:pt x="9526201" y="3482026"/>
                </a:cubicBezTo>
                <a:cubicBezTo>
                  <a:pt x="9534684" y="3480596"/>
                  <a:pt x="9547384" y="3477656"/>
                  <a:pt x="9549713" y="3485645"/>
                </a:cubicBezTo>
                <a:cubicBezTo>
                  <a:pt x="9552084" y="3495225"/>
                  <a:pt x="9545934" y="3504644"/>
                  <a:pt x="9531023" y="3504365"/>
                </a:cubicBezTo>
                <a:cubicBezTo>
                  <a:pt x="9518241" y="3504124"/>
                  <a:pt x="9509842" y="3508733"/>
                  <a:pt x="9505821" y="3518193"/>
                </a:cubicBezTo>
                <a:cubicBezTo>
                  <a:pt x="9503811" y="3522923"/>
                  <a:pt x="9501762" y="3526062"/>
                  <a:pt x="9512452" y="3527852"/>
                </a:cubicBezTo>
                <a:cubicBezTo>
                  <a:pt x="9516753" y="3529522"/>
                  <a:pt x="9521092" y="3532782"/>
                  <a:pt x="9525433" y="3536042"/>
                </a:cubicBezTo>
                <a:cubicBezTo>
                  <a:pt x="9536245" y="3542602"/>
                  <a:pt x="9544806" y="3544352"/>
                  <a:pt x="9555337" y="3539782"/>
                </a:cubicBezTo>
                <a:cubicBezTo>
                  <a:pt x="9605940" y="3520073"/>
                  <a:pt x="9665586" y="3521194"/>
                  <a:pt x="9720731" y="3512695"/>
                </a:cubicBezTo>
                <a:cubicBezTo>
                  <a:pt x="9737732" y="3511425"/>
                  <a:pt x="9752804" y="3518065"/>
                  <a:pt x="9767875" y="3524705"/>
                </a:cubicBezTo>
                <a:cubicBezTo>
                  <a:pt x="9800151" y="3538025"/>
                  <a:pt x="9832302" y="3546574"/>
                  <a:pt x="9868677" y="3553615"/>
                </a:cubicBezTo>
                <a:cubicBezTo>
                  <a:pt x="9894320" y="3557275"/>
                  <a:pt x="9917710" y="3556125"/>
                  <a:pt x="9936522" y="3542175"/>
                </a:cubicBezTo>
                <a:cubicBezTo>
                  <a:pt x="9944923" y="3537566"/>
                  <a:pt x="9953404" y="3536136"/>
                  <a:pt x="9964095" y="3537926"/>
                </a:cubicBezTo>
                <a:cubicBezTo>
                  <a:pt x="10030372" y="3548707"/>
                  <a:pt x="10089817" y="3541877"/>
                  <a:pt x="10142230" y="3509491"/>
                </a:cubicBezTo>
                <a:cubicBezTo>
                  <a:pt x="10152721" y="3503330"/>
                  <a:pt x="10161321" y="3506671"/>
                  <a:pt x="10174063" y="3505321"/>
                </a:cubicBezTo>
                <a:cubicBezTo>
                  <a:pt x="10195325" y="3504131"/>
                  <a:pt x="10201996" y="3515381"/>
                  <a:pt x="10212888" y="3525120"/>
                </a:cubicBezTo>
                <a:cubicBezTo>
                  <a:pt x="10221608" y="3533229"/>
                  <a:pt x="10232220" y="3531840"/>
                  <a:pt x="10240660" y="3528819"/>
                </a:cubicBezTo>
                <a:cubicBezTo>
                  <a:pt x="10253321" y="3524289"/>
                  <a:pt x="10265942" y="3518171"/>
                  <a:pt x="10278603" y="3513641"/>
                </a:cubicBezTo>
                <a:cubicBezTo>
                  <a:pt x="10306014" y="3503032"/>
                  <a:pt x="10318877" y="3506452"/>
                  <a:pt x="10334309" y="3527400"/>
                </a:cubicBezTo>
                <a:cubicBezTo>
                  <a:pt x="10338770" y="3535430"/>
                  <a:pt x="10345321" y="3541909"/>
                  <a:pt x="10353962" y="3546840"/>
                </a:cubicBezTo>
                <a:cubicBezTo>
                  <a:pt x="10358262" y="3548509"/>
                  <a:pt x="10360512" y="3553320"/>
                  <a:pt x="10366823" y="3550259"/>
                </a:cubicBezTo>
                <a:cubicBezTo>
                  <a:pt x="10371003" y="3547160"/>
                  <a:pt x="10370883" y="3542390"/>
                  <a:pt x="10366542" y="3539131"/>
                </a:cubicBezTo>
                <a:cubicBezTo>
                  <a:pt x="10364333" y="3535911"/>
                  <a:pt x="10362161" y="3534281"/>
                  <a:pt x="10359952" y="3531061"/>
                </a:cubicBezTo>
                <a:cubicBezTo>
                  <a:pt x="10351272" y="3524541"/>
                  <a:pt x="10348939" y="3516551"/>
                  <a:pt x="10361600" y="3512023"/>
                </a:cubicBezTo>
                <a:cubicBezTo>
                  <a:pt x="10374221" y="3505903"/>
                  <a:pt x="10382783" y="3507652"/>
                  <a:pt x="10391543" y="3517352"/>
                </a:cubicBezTo>
                <a:cubicBezTo>
                  <a:pt x="10393835" y="3523752"/>
                  <a:pt x="10398215" y="3528601"/>
                  <a:pt x="10402635" y="3535041"/>
                </a:cubicBezTo>
                <a:cubicBezTo>
                  <a:pt x="10409266" y="3544700"/>
                  <a:pt x="10419838" y="3541720"/>
                  <a:pt x="10430448" y="3540331"/>
                </a:cubicBezTo>
                <a:cubicBezTo>
                  <a:pt x="10441020" y="3537351"/>
                  <a:pt x="10434469" y="3530871"/>
                  <a:pt x="10432219" y="3526062"/>
                </a:cubicBezTo>
                <a:cubicBezTo>
                  <a:pt x="10432178" y="3524472"/>
                  <a:pt x="10432138" y="3522882"/>
                  <a:pt x="10432098" y="3521292"/>
                </a:cubicBezTo>
                <a:cubicBezTo>
                  <a:pt x="10424947" y="3490964"/>
                  <a:pt x="10433306" y="3484765"/>
                  <a:pt x="10473901" y="3490295"/>
                </a:cubicBezTo>
                <a:cubicBezTo>
                  <a:pt x="10503803" y="3494034"/>
                  <a:pt x="10535757" y="3494635"/>
                  <a:pt x="10565498" y="3492015"/>
                </a:cubicBezTo>
                <a:cubicBezTo>
                  <a:pt x="10597411" y="3491025"/>
                  <a:pt x="10606052" y="3495955"/>
                  <a:pt x="10615175" y="3519964"/>
                </a:cubicBezTo>
                <a:cubicBezTo>
                  <a:pt x="10617425" y="3524774"/>
                  <a:pt x="10619715" y="3531173"/>
                  <a:pt x="10626105" y="3531293"/>
                </a:cubicBezTo>
                <a:cubicBezTo>
                  <a:pt x="10636757" y="3531493"/>
                  <a:pt x="10642988" y="3525254"/>
                  <a:pt x="10647046" y="3517384"/>
                </a:cubicBezTo>
                <a:cubicBezTo>
                  <a:pt x="10629967" y="3515474"/>
                  <a:pt x="10619154" y="3508915"/>
                  <a:pt x="10623055" y="3494686"/>
                </a:cubicBezTo>
                <a:cubicBezTo>
                  <a:pt x="10625024" y="3488366"/>
                  <a:pt x="10629205" y="3485267"/>
                  <a:pt x="10640015" y="3491826"/>
                </a:cubicBezTo>
                <a:cubicBezTo>
                  <a:pt x="10655128" y="3500056"/>
                  <a:pt x="10670279" y="3509875"/>
                  <a:pt x="10674941" y="3525854"/>
                </a:cubicBezTo>
                <a:cubicBezTo>
                  <a:pt x="10674981" y="3527444"/>
                  <a:pt x="10675022" y="3529035"/>
                  <a:pt x="10677151" y="3529075"/>
                </a:cubicBezTo>
                <a:cubicBezTo>
                  <a:pt x="10692382" y="3542073"/>
                  <a:pt x="10690453" y="3549982"/>
                  <a:pt x="10669353" y="3557532"/>
                </a:cubicBezTo>
                <a:cubicBezTo>
                  <a:pt x="10633378" y="3566392"/>
                  <a:pt x="10599497" y="3573700"/>
                  <a:pt x="10561313" y="3579339"/>
                </a:cubicBezTo>
                <a:cubicBezTo>
                  <a:pt x="10540090" y="3582119"/>
                  <a:pt x="10529640" y="3589868"/>
                  <a:pt x="10530081" y="3607357"/>
                </a:cubicBezTo>
                <a:cubicBezTo>
                  <a:pt x="10532372" y="3613757"/>
                  <a:pt x="10528231" y="3618446"/>
                  <a:pt x="10526261" y="3624766"/>
                </a:cubicBezTo>
                <a:cubicBezTo>
                  <a:pt x="10524332" y="3632676"/>
                  <a:pt x="10524492" y="3639034"/>
                  <a:pt x="10535263" y="3644004"/>
                </a:cubicBezTo>
                <a:cubicBezTo>
                  <a:pt x="10546034" y="3648974"/>
                  <a:pt x="10550135" y="3642694"/>
                  <a:pt x="10556405" y="3638046"/>
                </a:cubicBezTo>
                <a:cubicBezTo>
                  <a:pt x="10568985" y="3630336"/>
                  <a:pt x="10583697" y="3622666"/>
                  <a:pt x="10600658" y="3619807"/>
                </a:cubicBezTo>
                <a:cubicBezTo>
                  <a:pt x="10619749" y="3616988"/>
                  <a:pt x="10638921" y="3617348"/>
                  <a:pt x="10658254" y="3624067"/>
                </a:cubicBezTo>
                <a:cubicBezTo>
                  <a:pt x="10694707" y="3634288"/>
                  <a:pt x="10733052" y="3635008"/>
                  <a:pt x="10769024" y="3626148"/>
                </a:cubicBezTo>
                <a:cubicBezTo>
                  <a:pt x="10777464" y="3623129"/>
                  <a:pt x="10781686" y="3621619"/>
                  <a:pt x="10781524" y="3615259"/>
                </a:cubicBezTo>
                <a:cubicBezTo>
                  <a:pt x="10779155" y="3605680"/>
                  <a:pt x="10783334" y="3602580"/>
                  <a:pt x="10794186" y="3610730"/>
                </a:cubicBezTo>
                <a:cubicBezTo>
                  <a:pt x="10809377" y="3622139"/>
                  <a:pt x="10826339" y="3619279"/>
                  <a:pt x="10841011" y="3610020"/>
                </a:cubicBezTo>
                <a:cubicBezTo>
                  <a:pt x="10855641" y="3599171"/>
                  <a:pt x="10870311" y="3589912"/>
                  <a:pt x="10895914" y="3591982"/>
                </a:cubicBezTo>
                <a:cubicBezTo>
                  <a:pt x="10902304" y="3592103"/>
                  <a:pt x="10908615" y="3589042"/>
                  <a:pt x="10908455" y="3582683"/>
                </a:cubicBezTo>
                <a:cubicBezTo>
                  <a:pt x="10906085" y="3573103"/>
                  <a:pt x="10910265" y="3570003"/>
                  <a:pt x="10920836" y="3567024"/>
                </a:cubicBezTo>
                <a:cubicBezTo>
                  <a:pt x="10935707" y="3565715"/>
                  <a:pt x="10944267" y="3567464"/>
                  <a:pt x="10952990" y="3575574"/>
                </a:cubicBezTo>
                <a:cubicBezTo>
                  <a:pt x="10968260" y="3590163"/>
                  <a:pt x="10970832" y="3607692"/>
                  <a:pt x="10975533" y="3625260"/>
                </a:cubicBezTo>
                <a:cubicBezTo>
                  <a:pt x="10977904" y="3634840"/>
                  <a:pt x="10961064" y="3642469"/>
                  <a:pt x="10946191" y="3643779"/>
                </a:cubicBezTo>
                <a:cubicBezTo>
                  <a:pt x="10929230" y="3646639"/>
                  <a:pt x="10916570" y="3651168"/>
                  <a:pt x="10923442" y="3670367"/>
                </a:cubicBezTo>
                <a:cubicBezTo>
                  <a:pt x="10910419" y="3660587"/>
                  <a:pt x="10910178" y="3651048"/>
                  <a:pt x="10905717" y="3643018"/>
                </a:cubicBezTo>
                <a:cubicBezTo>
                  <a:pt x="10899126" y="3634950"/>
                  <a:pt x="10892535" y="3626880"/>
                  <a:pt x="10877704" y="3629780"/>
                </a:cubicBezTo>
                <a:cubicBezTo>
                  <a:pt x="10862833" y="3631089"/>
                  <a:pt x="10848042" y="3635579"/>
                  <a:pt x="10850534" y="3649928"/>
                </a:cubicBezTo>
                <a:cubicBezTo>
                  <a:pt x="10852862" y="3657917"/>
                  <a:pt x="10848803" y="3665786"/>
                  <a:pt x="10842533" y="3670436"/>
                </a:cubicBezTo>
                <a:cubicBezTo>
                  <a:pt x="10821632" y="3685936"/>
                  <a:pt x="10810940" y="3684144"/>
                  <a:pt x="10795548" y="3664786"/>
                </a:cubicBezTo>
                <a:cubicBezTo>
                  <a:pt x="10781158" y="3685175"/>
                  <a:pt x="10764596" y="3703933"/>
                  <a:pt x="10741527" y="3717803"/>
                </a:cubicBezTo>
                <a:cubicBezTo>
                  <a:pt x="10701654" y="3740890"/>
                  <a:pt x="10657119" y="3747999"/>
                  <a:pt x="10608244" y="3751848"/>
                </a:cubicBezTo>
                <a:cubicBezTo>
                  <a:pt x="10546591" y="3755457"/>
                  <a:pt x="10487185" y="3763876"/>
                  <a:pt x="10432280" y="3781915"/>
                </a:cubicBezTo>
                <a:cubicBezTo>
                  <a:pt x="10425929" y="3783384"/>
                  <a:pt x="10419579" y="3784854"/>
                  <a:pt x="10417529" y="3787993"/>
                </a:cubicBezTo>
                <a:cubicBezTo>
                  <a:pt x="10405028" y="3798883"/>
                  <a:pt x="10407318" y="3805282"/>
                  <a:pt x="10426530" y="3807233"/>
                </a:cubicBezTo>
                <a:cubicBezTo>
                  <a:pt x="10445742" y="3809182"/>
                  <a:pt x="10458643" y="3814192"/>
                  <a:pt x="10454824" y="3831601"/>
                </a:cubicBezTo>
                <a:cubicBezTo>
                  <a:pt x="10452854" y="3837921"/>
                  <a:pt x="10459245" y="3838042"/>
                  <a:pt x="10465635" y="3838161"/>
                </a:cubicBezTo>
                <a:cubicBezTo>
                  <a:pt x="10471986" y="3836691"/>
                  <a:pt x="10480588" y="3840031"/>
                  <a:pt x="10480388" y="3832082"/>
                </a:cubicBezTo>
                <a:cubicBezTo>
                  <a:pt x="10480187" y="3824133"/>
                  <a:pt x="10477774" y="3812963"/>
                  <a:pt x="10490476" y="3810023"/>
                </a:cubicBezTo>
                <a:cubicBezTo>
                  <a:pt x="10503176" y="3807083"/>
                  <a:pt x="10509849" y="3818333"/>
                  <a:pt x="10520660" y="3824893"/>
                </a:cubicBezTo>
                <a:cubicBezTo>
                  <a:pt x="10525001" y="3828152"/>
                  <a:pt x="10531510" y="3833041"/>
                  <a:pt x="10538022" y="3837932"/>
                </a:cubicBezTo>
                <a:cubicBezTo>
                  <a:pt x="10548874" y="3846081"/>
                  <a:pt x="10561694" y="3847911"/>
                  <a:pt x="10574275" y="3840202"/>
                </a:cubicBezTo>
                <a:cubicBezTo>
                  <a:pt x="10595257" y="3827883"/>
                  <a:pt x="10618689" y="3828323"/>
                  <a:pt x="10642242" y="3833534"/>
                </a:cubicBezTo>
                <a:cubicBezTo>
                  <a:pt x="10661454" y="3835483"/>
                  <a:pt x="10676365" y="3835763"/>
                  <a:pt x="10693246" y="3829724"/>
                </a:cubicBezTo>
                <a:cubicBezTo>
                  <a:pt x="10705908" y="3825195"/>
                  <a:pt x="10714588" y="3831714"/>
                  <a:pt x="10716960" y="3841293"/>
                </a:cubicBezTo>
                <a:cubicBezTo>
                  <a:pt x="10719251" y="3847692"/>
                  <a:pt x="10708879" y="3858622"/>
                  <a:pt x="10725960" y="3860532"/>
                </a:cubicBezTo>
                <a:cubicBezTo>
                  <a:pt x="10740873" y="3860812"/>
                  <a:pt x="10755664" y="3856323"/>
                  <a:pt x="10761733" y="3843724"/>
                </a:cubicBezTo>
                <a:cubicBezTo>
                  <a:pt x="10767884" y="3834304"/>
                  <a:pt x="10765553" y="3826315"/>
                  <a:pt x="10765273" y="3815186"/>
                </a:cubicBezTo>
                <a:cubicBezTo>
                  <a:pt x="10778775" y="3844043"/>
                  <a:pt x="10806468" y="3844564"/>
                  <a:pt x="10838340" y="3841985"/>
                </a:cubicBezTo>
                <a:cubicBezTo>
                  <a:pt x="10857471" y="3840755"/>
                  <a:pt x="10874554" y="3842665"/>
                  <a:pt x="10891555" y="3841395"/>
                </a:cubicBezTo>
                <a:cubicBezTo>
                  <a:pt x="10925599" y="3840445"/>
                  <a:pt x="10957391" y="3834686"/>
                  <a:pt x="10982472" y="3816087"/>
                </a:cubicBezTo>
                <a:cubicBezTo>
                  <a:pt x="10992884" y="3806749"/>
                  <a:pt x="11003615" y="3810128"/>
                  <a:pt x="11012377" y="3819828"/>
                </a:cubicBezTo>
                <a:cubicBezTo>
                  <a:pt x="11043080" y="3855366"/>
                  <a:pt x="11075074" y="3857556"/>
                  <a:pt x="11114826" y="3829698"/>
                </a:cubicBezTo>
                <a:cubicBezTo>
                  <a:pt x="11125276" y="3821949"/>
                  <a:pt x="11138018" y="3820599"/>
                  <a:pt x="11150759" y="3819248"/>
                </a:cubicBezTo>
                <a:cubicBezTo>
                  <a:pt x="11174190" y="3819689"/>
                  <a:pt x="11195493" y="3820089"/>
                  <a:pt x="11212094" y="3802920"/>
                </a:cubicBezTo>
                <a:cubicBezTo>
                  <a:pt x="11218243" y="3793502"/>
                  <a:pt x="11227044" y="3804791"/>
                  <a:pt x="11233555" y="3809681"/>
                </a:cubicBezTo>
                <a:cubicBezTo>
                  <a:pt x="11237897" y="3812940"/>
                  <a:pt x="11238056" y="3819301"/>
                  <a:pt x="11238176" y="3824069"/>
                </a:cubicBezTo>
                <a:cubicBezTo>
                  <a:pt x="11236126" y="3827209"/>
                  <a:pt x="11238417" y="3833610"/>
                  <a:pt x="11242679" y="3833689"/>
                </a:cubicBezTo>
                <a:cubicBezTo>
                  <a:pt x="11259799" y="3837189"/>
                  <a:pt x="11274630" y="3834289"/>
                  <a:pt x="11289423" y="3829800"/>
                </a:cubicBezTo>
                <a:cubicBezTo>
                  <a:pt x="11297863" y="3826780"/>
                  <a:pt x="11299832" y="3820461"/>
                  <a:pt x="11299633" y="3812511"/>
                </a:cubicBezTo>
                <a:cubicBezTo>
                  <a:pt x="11301161" y="3788702"/>
                  <a:pt x="11311651" y="3782544"/>
                  <a:pt x="11343605" y="3783144"/>
                </a:cubicBezTo>
                <a:cubicBezTo>
                  <a:pt x="11352165" y="3784894"/>
                  <a:pt x="11356507" y="3788153"/>
                  <a:pt x="11352367" y="3792843"/>
                </a:cubicBezTo>
                <a:cubicBezTo>
                  <a:pt x="11342116" y="3808542"/>
                  <a:pt x="11357108" y="3812002"/>
                  <a:pt x="11369969" y="3815422"/>
                </a:cubicBezTo>
                <a:cubicBezTo>
                  <a:pt x="11384960" y="3818882"/>
                  <a:pt x="11399791" y="3815981"/>
                  <a:pt x="11412533" y="3814632"/>
                </a:cubicBezTo>
                <a:cubicBezTo>
                  <a:pt x="11427405" y="3813322"/>
                  <a:pt x="11442315" y="3813602"/>
                  <a:pt x="11457104" y="3809113"/>
                </a:cubicBezTo>
                <a:cubicBezTo>
                  <a:pt x="11467638" y="3804543"/>
                  <a:pt x="11474269" y="3814203"/>
                  <a:pt x="11476560" y="3820602"/>
                </a:cubicBezTo>
                <a:cubicBezTo>
                  <a:pt x="11478970" y="3831772"/>
                  <a:pt x="11485401" y="3833482"/>
                  <a:pt x="11498100" y="3830542"/>
                </a:cubicBezTo>
                <a:cubicBezTo>
                  <a:pt x="11502322" y="3829032"/>
                  <a:pt x="11506542" y="3827522"/>
                  <a:pt x="11512933" y="3827642"/>
                </a:cubicBezTo>
                <a:cubicBezTo>
                  <a:pt x="11519284" y="3826172"/>
                  <a:pt x="11527765" y="3824742"/>
                  <a:pt x="11534276" y="3829632"/>
                </a:cubicBezTo>
                <a:cubicBezTo>
                  <a:pt x="11538655" y="3834481"/>
                  <a:pt x="11530215" y="3837502"/>
                  <a:pt x="11528205" y="3842231"/>
                </a:cubicBezTo>
                <a:cubicBezTo>
                  <a:pt x="11520046" y="3856381"/>
                  <a:pt x="11526637" y="3864450"/>
                  <a:pt x="11556500" y="3866601"/>
                </a:cubicBezTo>
                <a:cubicBezTo>
                  <a:pt x="11557259" y="3896809"/>
                  <a:pt x="11557981" y="3925426"/>
                  <a:pt x="11558743" y="3955634"/>
                </a:cubicBezTo>
                <a:cubicBezTo>
                  <a:pt x="11541741" y="3956903"/>
                  <a:pt x="11530931" y="3950345"/>
                  <a:pt x="11524221" y="3937505"/>
                </a:cubicBezTo>
                <a:cubicBezTo>
                  <a:pt x="11506376" y="3905387"/>
                  <a:pt x="11482743" y="3896998"/>
                  <a:pt x="11440540" y="3912096"/>
                </a:cubicBezTo>
                <a:cubicBezTo>
                  <a:pt x="11421529" y="3918095"/>
                  <a:pt x="11406698" y="3920995"/>
                  <a:pt x="11387526" y="3920634"/>
                </a:cubicBezTo>
                <a:cubicBezTo>
                  <a:pt x="11378964" y="3918885"/>
                  <a:pt x="11368313" y="3918684"/>
                  <a:pt x="11366345" y="3925004"/>
                </a:cubicBezTo>
                <a:cubicBezTo>
                  <a:pt x="11362244" y="3931284"/>
                  <a:pt x="11372976" y="3934664"/>
                  <a:pt x="11377316" y="3937923"/>
                </a:cubicBezTo>
                <a:cubicBezTo>
                  <a:pt x="11381656" y="3941183"/>
                  <a:pt x="11385955" y="3942854"/>
                  <a:pt x="11390296" y="3946113"/>
                </a:cubicBezTo>
                <a:cubicBezTo>
                  <a:pt x="11396807" y="3951004"/>
                  <a:pt x="11407580" y="3955972"/>
                  <a:pt x="11405609" y="3962292"/>
                </a:cubicBezTo>
                <a:cubicBezTo>
                  <a:pt x="11401549" y="3970162"/>
                  <a:pt x="11388769" y="3969921"/>
                  <a:pt x="11380247" y="3969761"/>
                </a:cubicBezTo>
                <a:cubicBezTo>
                  <a:pt x="11365375" y="3971071"/>
                  <a:pt x="11350464" y="3970791"/>
                  <a:pt x="11335512" y="3968921"/>
                </a:cubicBezTo>
                <a:cubicBezTo>
                  <a:pt x="11303520" y="3966730"/>
                  <a:pt x="11276027" y="3974160"/>
                  <a:pt x="11253037" y="3991208"/>
                </a:cubicBezTo>
                <a:cubicBezTo>
                  <a:pt x="11248855" y="3994309"/>
                  <a:pt x="11244595" y="3994228"/>
                  <a:pt x="11240256" y="3990969"/>
                </a:cubicBezTo>
                <a:cubicBezTo>
                  <a:pt x="11235915" y="3987708"/>
                  <a:pt x="11231654" y="3987630"/>
                  <a:pt x="11225263" y="3987509"/>
                </a:cubicBezTo>
                <a:cubicBezTo>
                  <a:pt x="11221003" y="3987428"/>
                  <a:pt x="11214573" y="3985719"/>
                  <a:pt x="11212523" y="3988859"/>
                </a:cubicBezTo>
                <a:cubicBezTo>
                  <a:pt x="11210512" y="3993588"/>
                  <a:pt x="11214814" y="3995258"/>
                  <a:pt x="11219112" y="3996928"/>
                </a:cubicBezTo>
                <a:cubicBezTo>
                  <a:pt x="11227755" y="4001857"/>
                  <a:pt x="11230045" y="4008257"/>
                  <a:pt x="11236596" y="4014737"/>
                </a:cubicBezTo>
                <a:cubicBezTo>
                  <a:pt x="11243107" y="4019626"/>
                  <a:pt x="11243266" y="4025986"/>
                  <a:pt x="11236996" y="4030636"/>
                </a:cubicBezTo>
                <a:cubicBezTo>
                  <a:pt x="11228636" y="4036835"/>
                  <a:pt x="11222205" y="4035125"/>
                  <a:pt x="11215693" y="4030235"/>
                </a:cubicBezTo>
                <a:cubicBezTo>
                  <a:pt x="11209264" y="4028526"/>
                  <a:pt x="11204923" y="4025266"/>
                  <a:pt x="11200583" y="4022006"/>
                </a:cubicBezTo>
                <a:cubicBezTo>
                  <a:pt x="11185350" y="4009007"/>
                  <a:pt x="11174579" y="4004037"/>
                  <a:pt x="11153558" y="4014766"/>
                </a:cubicBezTo>
                <a:cubicBezTo>
                  <a:pt x="11136757" y="4023986"/>
                  <a:pt x="11113205" y="4018775"/>
                  <a:pt x="11091783" y="4013605"/>
                </a:cubicBezTo>
                <a:cubicBezTo>
                  <a:pt x="11081091" y="4011816"/>
                  <a:pt x="11070279" y="4005256"/>
                  <a:pt x="11064128" y="4014676"/>
                </a:cubicBezTo>
                <a:cubicBezTo>
                  <a:pt x="11055848" y="4024055"/>
                  <a:pt x="11064490" y="4028985"/>
                  <a:pt x="11073171" y="4035505"/>
                </a:cubicBezTo>
                <a:cubicBezTo>
                  <a:pt x="11077511" y="4038763"/>
                  <a:pt x="11081852" y="4042023"/>
                  <a:pt x="11084063" y="4045244"/>
                </a:cubicBezTo>
                <a:cubicBezTo>
                  <a:pt x="11088484" y="4051683"/>
                  <a:pt x="11090733" y="4056492"/>
                  <a:pt x="11077993" y="4057842"/>
                </a:cubicBezTo>
                <a:cubicBezTo>
                  <a:pt x="11020678" y="4064712"/>
                  <a:pt x="10993787" y="4095988"/>
                  <a:pt x="10966935" y="4128856"/>
                </a:cubicBezTo>
                <a:cubicBezTo>
                  <a:pt x="10964884" y="4131996"/>
                  <a:pt x="10965006" y="4136766"/>
                  <a:pt x="10965125" y="4141536"/>
                </a:cubicBezTo>
                <a:cubicBezTo>
                  <a:pt x="10965486" y="4155844"/>
                  <a:pt x="10959176" y="4158904"/>
                  <a:pt x="10939925" y="4155365"/>
                </a:cubicBezTo>
                <a:cubicBezTo>
                  <a:pt x="10888519" y="4143274"/>
                  <a:pt x="10841895" y="4151933"/>
                  <a:pt x="10804233" y="4178242"/>
                </a:cubicBezTo>
                <a:cubicBezTo>
                  <a:pt x="10779151" y="4196840"/>
                  <a:pt x="10749609" y="4207408"/>
                  <a:pt x="10713235" y="4200369"/>
                </a:cubicBezTo>
                <a:cubicBezTo>
                  <a:pt x="10696114" y="4196869"/>
                  <a:pt x="10685744" y="4207798"/>
                  <a:pt x="10677463" y="4217177"/>
                </a:cubicBezTo>
                <a:cubicBezTo>
                  <a:pt x="10671272" y="4225007"/>
                  <a:pt x="10662832" y="4228027"/>
                  <a:pt x="10647880" y="4226156"/>
                </a:cubicBezTo>
                <a:cubicBezTo>
                  <a:pt x="10609417" y="4220667"/>
                  <a:pt x="10573405" y="4227936"/>
                  <a:pt x="10537431" y="4236795"/>
                </a:cubicBezTo>
                <a:cubicBezTo>
                  <a:pt x="10497197" y="4245575"/>
                  <a:pt x="10457044" y="4257532"/>
                  <a:pt x="10412350" y="4258282"/>
                </a:cubicBezTo>
                <a:cubicBezTo>
                  <a:pt x="10399568" y="4258042"/>
                  <a:pt x="10389078" y="4264201"/>
                  <a:pt x="10380797" y="4273580"/>
                </a:cubicBezTo>
                <a:cubicBezTo>
                  <a:pt x="10357966" y="4296989"/>
                  <a:pt x="10347355" y="4298379"/>
                  <a:pt x="10310862" y="4286568"/>
                </a:cubicBezTo>
                <a:cubicBezTo>
                  <a:pt x="10293659" y="4279889"/>
                  <a:pt x="10276659" y="4281159"/>
                  <a:pt x="10259777" y="4287197"/>
                </a:cubicBezTo>
                <a:cubicBezTo>
                  <a:pt x="10209053" y="4302136"/>
                  <a:pt x="10151617" y="4304236"/>
                  <a:pt x="10100813" y="4315995"/>
                </a:cubicBezTo>
                <a:cubicBezTo>
                  <a:pt x="10083892" y="4320445"/>
                  <a:pt x="10066810" y="4318535"/>
                  <a:pt x="10051777" y="4313485"/>
                </a:cubicBezTo>
                <a:cubicBezTo>
                  <a:pt x="10041048" y="4310104"/>
                  <a:pt x="10032566" y="4311535"/>
                  <a:pt x="10026336" y="4317773"/>
                </a:cubicBezTo>
                <a:cubicBezTo>
                  <a:pt x="10007604" y="4334902"/>
                  <a:pt x="9986464" y="4340862"/>
                  <a:pt x="9956521" y="4335532"/>
                </a:cubicBezTo>
                <a:cubicBezTo>
                  <a:pt x="9922277" y="4328532"/>
                  <a:pt x="9890564" y="4337471"/>
                  <a:pt x="9858731" y="4341641"/>
                </a:cubicBezTo>
                <a:cubicBezTo>
                  <a:pt x="9837510" y="4344420"/>
                  <a:pt x="9818379" y="4345650"/>
                  <a:pt x="9799086" y="4340521"/>
                </a:cubicBezTo>
                <a:cubicBezTo>
                  <a:pt x="9769103" y="4333600"/>
                  <a:pt x="9739321" y="4334630"/>
                  <a:pt x="9716209" y="4346910"/>
                </a:cubicBezTo>
                <a:cubicBezTo>
                  <a:pt x="9657405" y="4379177"/>
                  <a:pt x="9589358" y="4382665"/>
                  <a:pt x="9516932" y="4381304"/>
                </a:cubicBezTo>
                <a:cubicBezTo>
                  <a:pt x="9452985" y="4378514"/>
                  <a:pt x="9389480" y="4393213"/>
                  <a:pt x="9325774" y="4399961"/>
                </a:cubicBezTo>
                <a:cubicBezTo>
                  <a:pt x="9126257" y="4424819"/>
                  <a:pt x="8928949" y="4452894"/>
                  <a:pt x="8727101" y="4469761"/>
                </a:cubicBezTo>
                <a:cubicBezTo>
                  <a:pt x="8645290" y="4476170"/>
                  <a:pt x="8563467" y="4482181"/>
                  <a:pt x="8481624" y="4487397"/>
                </a:cubicBezTo>
                <a:lnTo>
                  <a:pt x="8375724" y="4492945"/>
                </a:lnTo>
                <a:lnTo>
                  <a:pt x="8375948" y="4493212"/>
                </a:lnTo>
                <a:cubicBezTo>
                  <a:pt x="8380205" y="4496892"/>
                  <a:pt x="8379878" y="4501358"/>
                  <a:pt x="8375131" y="4504378"/>
                </a:cubicBezTo>
                <a:cubicBezTo>
                  <a:pt x="8368799" y="4508404"/>
                  <a:pt x="8364378" y="4506957"/>
                  <a:pt x="8360121" y="4503277"/>
                </a:cubicBezTo>
                <a:cubicBezTo>
                  <a:pt x="8355699" y="4501830"/>
                  <a:pt x="8352862" y="4499376"/>
                  <a:pt x="8350025" y="4496924"/>
                </a:cubicBezTo>
                <a:lnTo>
                  <a:pt x="8346412" y="4494481"/>
                </a:lnTo>
                <a:lnTo>
                  <a:pt x="8258362" y="4499094"/>
                </a:lnTo>
                <a:lnTo>
                  <a:pt x="8259151" y="4501484"/>
                </a:lnTo>
                <a:cubicBezTo>
                  <a:pt x="8261989" y="4503937"/>
                  <a:pt x="8264827" y="4506390"/>
                  <a:pt x="8266163" y="4508733"/>
                </a:cubicBezTo>
                <a:cubicBezTo>
                  <a:pt x="8268838" y="4513419"/>
                  <a:pt x="8270093" y="4516880"/>
                  <a:pt x="8261007" y="4517336"/>
                </a:cubicBezTo>
                <a:cubicBezTo>
                  <a:pt x="8240541" y="4518641"/>
                  <a:pt x="8225020" y="4524518"/>
                  <a:pt x="8211961" y="4532822"/>
                </a:cubicBezTo>
                <a:lnTo>
                  <a:pt x="8186908" y="4554784"/>
                </a:lnTo>
                <a:lnTo>
                  <a:pt x="8271393" y="4551781"/>
                </a:lnTo>
                <a:cubicBezTo>
                  <a:pt x="8335300" y="4552981"/>
                  <a:pt x="8396955" y="4549372"/>
                  <a:pt x="8458490" y="4540993"/>
                </a:cubicBezTo>
                <a:cubicBezTo>
                  <a:pt x="8498763" y="4533804"/>
                  <a:pt x="8541327" y="4533014"/>
                  <a:pt x="8581881" y="4536954"/>
                </a:cubicBezTo>
                <a:cubicBezTo>
                  <a:pt x="8628787" y="4539424"/>
                  <a:pt x="8673361" y="4533906"/>
                  <a:pt x="8713473" y="4520357"/>
                </a:cubicBezTo>
                <a:cubicBezTo>
                  <a:pt x="8734574" y="4512807"/>
                  <a:pt x="8753667" y="4509989"/>
                  <a:pt x="8775129" y="4516749"/>
                </a:cubicBezTo>
                <a:cubicBezTo>
                  <a:pt x="8828744" y="4532057"/>
                  <a:pt x="8879709" y="4526658"/>
                  <a:pt x="8932723" y="4518119"/>
                </a:cubicBezTo>
                <a:cubicBezTo>
                  <a:pt x="9002659" y="4505132"/>
                  <a:pt x="9070425" y="4490513"/>
                  <a:pt x="9142692" y="4485514"/>
                </a:cubicBezTo>
                <a:cubicBezTo>
                  <a:pt x="9202215" y="4481865"/>
                  <a:pt x="9263872" y="4478255"/>
                  <a:pt x="9323358" y="4473017"/>
                </a:cubicBezTo>
                <a:cubicBezTo>
                  <a:pt x="9416807" y="4463649"/>
                  <a:pt x="9512425" y="4455911"/>
                  <a:pt x="9605793" y="4443361"/>
                </a:cubicBezTo>
                <a:cubicBezTo>
                  <a:pt x="9626976" y="4438992"/>
                  <a:pt x="9635615" y="4443923"/>
                  <a:pt x="9642407" y="4459941"/>
                </a:cubicBezTo>
                <a:cubicBezTo>
                  <a:pt x="9642447" y="4461531"/>
                  <a:pt x="9644576" y="4461571"/>
                  <a:pt x="9644576" y="4461571"/>
                </a:cubicBezTo>
                <a:cubicBezTo>
                  <a:pt x="9656350" y="4506288"/>
                  <a:pt x="9662661" y="4503227"/>
                  <a:pt x="9718006" y="4502678"/>
                </a:cubicBezTo>
                <a:cubicBezTo>
                  <a:pt x="9732918" y="4502960"/>
                  <a:pt x="9749919" y="4501689"/>
                  <a:pt x="9766961" y="4502009"/>
                </a:cubicBezTo>
                <a:cubicBezTo>
                  <a:pt x="9781872" y="4502289"/>
                  <a:pt x="9790152" y="4492910"/>
                  <a:pt x="9798433" y="4483531"/>
                </a:cubicBezTo>
                <a:cubicBezTo>
                  <a:pt x="9807113" y="4490051"/>
                  <a:pt x="9813625" y="4494940"/>
                  <a:pt x="9822267" y="4499869"/>
                </a:cubicBezTo>
                <a:cubicBezTo>
                  <a:pt x="9841758" y="4512949"/>
                  <a:pt x="9854498" y="4511599"/>
                  <a:pt x="9864751" y="4495901"/>
                </a:cubicBezTo>
                <a:cubicBezTo>
                  <a:pt x="9875000" y="4480202"/>
                  <a:pt x="9887660" y="4475672"/>
                  <a:pt x="9907033" y="4483981"/>
                </a:cubicBezTo>
                <a:cubicBezTo>
                  <a:pt x="9913464" y="4485692"/>
                  <a:pt x="9919853" y="4485812"/>
                  <a:pt x="9924075" y="4484302"/>
                </a:cubicBezTo>
                <a:cubicBezTo>
                  <a:pt x="9985449" y="4469563"/>
                  <a:pt x="10049235" y="4465993"/>
                  <a:pt x="10113102" y="4465605"/>
                </a:cubicBezTo>
                <a:cubicBezTo>
                  <a:pt x="10130143" y="4465925"/>
                  <a:pt x="10144975" y="4463026"/>
                  <a:pt x="10151004" y="4448836"/>
                </a:cubicBezTo>
                <a:cubicBezTo>
                  <a:pt x="10153054" y="4445697"/>
                  <a:pt x="10152974" y="4442517"/>
                  <a:pt x="10159365" y="4442638"/>
                </a:cubicBezTo>
                <a:cubicBezTo>
                  <a:pt x="10189309" y="4447967"/>
                  <a:pt x="10212540" y="4440458"/>
                  <a:pt x="10240073" y="4434618"/>
                </a:cubicBezTo>
                <a:cubicBezTo>
                  <a:pt x="10252813" y="4433268"/>
                  <a:pt x="10265514" y="4430329"/>
                  <a:pt x="10278294" y="4430569"/>
                </a:cubicBezTo>
                <a:cubicBezTo>
                  <a:pt x="10291075" y="4430809"/>
                  <a:pt x="10297547" y="4434109"/>
                  <a:pt x="10291397" y="4443528"/>
                </a:cubicBezTo>
                <a:cubicBezTo>
                  <a:pt x="10289427" y="4449848"/>
                  <a:pt x="10283198" y="4456087"/>
                  <a:pt x="10291878" y="4462607"/>
                </a:cubicBezTo>
                <a:cubicBezTo>
                  <a:pt x="10300520" y="4467536"/>
                  <a:pt x="10308879" y="4461338"/>
                  <a:pt x="10315190" y="4458277"/>
                </a:cubicBezTo>
                <a:cubicBezTo>
                  <a:pt x="10325760" y="4455298"/>
                  <a:pt x="10336333" y="4452318"/>
                  <a:pt x="10349234" y="4457328"/>
                </a:cubicBezTo>
                <a:cubicBezTo>
                  <a:pt x="10432992" y="4485917"/>
                  <a:pt x="10500598" y="4464939"/>
                  <a:pt x="10559121" y="4421543"/>
                </a:cubicBezTo>
                <a:cubicBezTo>
                  <a:pt x="10571662" y="4412243"/>
                  <a:pt x="10580102" y="4409224"/>
                  <a:pt x="10595254" y="4419042"/>
                </a:cubicBezTo>
                <a:cubicBezTo>
                  <a:pt x="10623310" y="4433871"/>
                  <a:pt x="10655261" y="4434473"/>
                  <a:pt x="10687053" y="4428713"/>
                </a:cubicBezTo>
                <a:cubicBezTo>
                  <a:pt x="10723106" y="4423035"/>
                  <a:pt x="10759000" y="4410995"/>
                  <a:pt x="10797222" y="4406946"/>
                </a:cubicBezTo>
                <a:cubicBezTo>
                  <a:pt x="10818445" y="4404165"/>
                  <a:pt x="10833436" y="4407627"/>
                  <a:pt x="10850718" y="4417485"/>
                </a:cubicBezTo>
                <a:cubicBezTo>
                  <a:pt x="10874551" y="4433825"/>
                  <a:pt x="10885162" y="4432435"/>
                  <a:pt x="10903853" y="4413716"/>
                </a:cubicBezTo>
                <a:cubicBezTo>
                  <a:pt x="10916353" y="4402827"/>
                  <a:pt x="10933276" y="4398378"/>
                  <a:pt x="10952406" y="4397147"/>
                </a:cubicBezTo>
                <a:cubicBezTo>
                  <a:pt x="10971497" y="4394329"/>
                  <a:pt x="10988420" y="4389878"/>
                  <a:pt x="11005181" y="4379070"/>
                </a:cubicBezTo>
                <a:cubicBezTo>
                  <a:pt x="11026122" y="4365162"/>
                  <a:pt x="11053975" y="4372042"/>
                  <a:pt x="11060928" y="4394419"/>
                </a:cubicBezTo>
                <a:cubicBezTo>
                  <a:pt x="11063257" y="4402409"/>
                  <a:pt x="11063458" y="4410358"/>
                  <a:pt x="11061528" y="4418269"/>
                </a:cubicBezTo>
                <a:cubicBezTo>
                  <a:pt x="11059799" y="4434126"/>
                  <a:pt x="11047137" y="4438656"/>
                  <a:pt x="11027766" y="4430347"/>
                </a:cubicBezTo>
                <a:cubicBezTo>
                  <a:pt x="10991231" y="4416947"/>
                  <a:pt x="10965788" y="4421237"/>
                  <a:pt x="10949429" y="4447945"/>
                </a:cubicBezTo>
                <a:cubicBezTo>
                  <a:pt x="10947340" y="4449495"/>
                  <a:pt x="10945289" y="4452634"/>
                  <a:pt x="10943239" y="4455774"/>
                </a:cubicBezTo>
                <a:cubicBezTo>
                  <a:pt x="10926757" y="4477712"/>
                  <a:pt x="10926757" y="4477712"/>
                  <a:pt x="10946451" y="4498741"/>
                </a:cubicBezTo>
                <a:cubicBezTo>
                  <a:pt x="10946491" y="4500331"/>
                  <a:pt x="10944361" y="4500291"/>
                  <a:pt x="10944400" y="4501881"/>
                </a:cubicBezTo>
                <a:cubicBezTo>
                  <a:pt x="10929409" y="4498421"/>
                  <a:pt x="10916428" y="4490232"/>
                  <a:pt x="10903487" y="4483632"/>
                </a:cubicBezTo>
                <a:cubicBezTo>
                  <a:pt x="10881943" y="4473691"/>
                  <a:pt x="10877723" y="4475203"/>
                  <a:pt x="10871733" y="4490981"/>
                </a:cubicBezTo>
                <a:cubicBezTo>
                  <a:pt x="10869803" y="4498890"/>
                  <a:pt x="10865663" y="4503579"/>
                  <a:pt x="10852882" y="4503340"/>
                </a:cubicBezTo>
                <a:cubicBezTo>
                  <a:pt x="10844361" y="4503179"/>
                  <a:pt x="10833830" y="4507749"/>
                  <a:pt x="10825350" y="4509179"/>
                </a:cubicBezTo>
                <a:cubicBezTo>
                  <a:pt x="10812689" y="4513709"/>
                  <a:pt x="10799867" y="4511878"/>
                  <a:pt x="10789016" y="4503730"/>
                </a:cubicBezTo>
                <a:cubicBezTo>
                  <a:pt x="10778206" y="4497170"/>
                  <a:pt x="10769684" y="4497010"/>
                  <a:pt x="10761324" y="4503209"/>
                </a:cubicBezTo>
                <a:cubicBezTo>
                  <a:pt x="10746572" y="4509289"/>
                  <a:pt x="10733831" y="4510638"/>
                  <a:pt x="10716629" y="4503958"/>
                </a:cubicBezTo>
                <a:cubicBezTo>
                  <a:pt x="10695127" y="4495609"/>
                  <a:pt x="10678326" y="4504828"/>
                  <a:pt x="10680897" y="4522357"/>
                </a:cubicBezTo>
                <a:cubicBezTo>
                  <a:pt x="10685518" y="4536746"/>
                  <a:pt x="10677117" y="4541355"/>
                  <a:pt x="10662326" y="4545845"/>
                </a:cubicBezTo>
                <a:cubicBezTo>
                  <a:pt x="10639054" y="4551764"/>
                  <a:pt x="10615582" y="4549735"/>
                  <a:pt x="10592230" y="4552474"/>
                </a:cubicBezTo>
                <a:cubicBezTo>
                  <a:pt x="10528604" y="4562403"/>
                  <a:pt x="10464980" y="4572331"/>
                  <a:pt x="10401355" y="4582260"/>
                </a:cubicBezTo>
                <a:cubicBezTo>
                  <a:pt x="10382262" y="4585079"/>
                  <a:pt x="10373982" y="4594459"/>
                  <a:pt x="10378643" y="4610438"/>
                </a:cubicBezTo>
                <a:cubicBezTo>
                  <a:pt x="10380974" y="4618427"/>
                  <a:pt x="10383264" y="4624827"/>
                  <a:pt x="10385595" y="4632816"/>
                </a:cubicBezTo>
                <a:cubicBezTo>
                  <a:pt x="10374903" y="4631027"/>
                  <a:pt x="10370442" y="4622997"/>
                  <a:pt x="10361842" y="4619657"/>
                </a:cubicBezTo>
                <a:cubicBezTo>
                  <a:pt x="10312287" y="4596479"/>
                  <a:pt x="10260881" y="4584388"/>
                  <a:pt x="10203686" y="4596027"/>
                </a:cubicBezTo>
                <a:cubicBezTo>
                  <a:pt x="10184594" y="4598847"/>
                  <a:pt x="10167633" y="4601707"/>
                  <a:pt x="10150431" y="4595027"/>
                </a:cubicBezTo>
                <a:cubicBezTo>
                  <a:pt x="10144000" y="4593316"/>
                  <a:pt x="10137569" y="4591607"/>
                  <a:pt x="10133429" y="4596296"/>
                </a:cubicBezTo>
                <a:cubicBezTo>
                  <a:pt x="10127118" y="4599357"/>
                  <a:pt x="10131499" y="4604206"/>
                  <a:pt x="10135841" y="4607466"/>
                </a:cubicBezTo>
                <a:cubicBezTo>
                  <a:pt x="10144601" y="4617165"/>
                  <a:pt x="10142592" y="4621895"/>
                  <a:pt x="10127680" y="4621614"/>
                </a:cubicBezTo>
                <a:cubicBezTo>
                  <a:pt x="10121289" y="4621494"/>
                  <a:pt x="10114978" y="4624554"/>
                  <a:pt x="10108628" y="4626024"/>
                </a:cubicBezTo>
                <a:cubicBezTo>
                  <a:pt x="10091626" y="4627294"/>
                  <a:pt x="10085397" y="4633534"/>
                  <a:pt x="10096366" y="4646453"/>
                </a:cubicBezTo>
                <a:cubicBezTo>
                  <a:pt x="10100749" y="4651302"/>
                  <a:pt x="10105170" y="4657742"/>
                  <a:pt x="10098900" y="4662392"/>
                </a:cubicBezTo>
                <a:cubicBezTo>
                  <a:pt x="10092629" y="4667041"/>
                  <a:pt x="10084068" y="4665292"/>
                  <a:pt x="10075506" y="4663541"/>
                </a:cubicBezTo>
                <a:cubicBezTo>
                  <a:pt x="10054084" y="4658372"/>
                  <a:pt x="10030491" y="4651571"/>
                  <a:pt x="10008990" y="4643222"/>
                </a:cubicBezTo>
                <a:cubicBezTo>
                  <a:pt x="9989617" y="4634911"/>
                  <a:pt x="9987489" y="4634872"/>
                  <a:pt x="9990059" y="4652400"/>
                </a:cubicBezTo>
                <a:cubicBezTo>
                  <a:pt x="9990139" y="4655581"/>
                  <a:pt x="9990219" y="4658760"/>
                  <a:pt x="9990339" y="4663530"/>
                </a:cubicBezTo>
                <a:cubicBezTo>
                  <a:pt x="9990500" y="4669890"/>
                  <a:pt x="9986360" y="4674579"/>
                  <a:pt x="9975628" y="4671200"/>
                </a:cubicBezTo>
                <a:cubicBezTo>
                  <a:pt x="9954245" y="4667619"/>
                  <a:pt x="9935235" y="4673619"/>
                  <a:pt x="9918354" y="4679659"/>
                </a:cubicBezTo>
                <a:cubicBezTo>
                  <a:pt x="9884630" y="4693328"/>
                  <a:pt x="9852838" y="4699086"/>
                  <a:pt x="9814054" y="4680877"/>
                </a:cubicBezTo>
                <a:cubicBezTo>
                  <a:pt x="9792510" y="4670938"/>
                  <a:pt x="9762849" y="4676737"/>
                  <a:pt x="9741866" y="4689056"/>
                </a:cubicBezTo>
                <a:cubicBezTo>
                  <a:pt x="9706174" y="4709044"/>
                  <a:pt x="9665902" y="4716233"/>
                  <a:pt x="9621127" y="4713804"/>
                </a:cubicBezTo>
                <a:cubicBezTo>
                  <a:pt x="9591262" y="4711653"/>
                  <a:pt x="9565782" y="4714353"/>
                  <a:pt x="9542709" y="4728221"/>
                </a:cubicBezTo>
                <a:cubicBezTo>
                  <a:pt x="9525990" y="4740620"/>
                  <a:pt x="9506697" y="4735491"/>
                  <a:pt x="9487326" y="4727182"/>
                </a:cubicBezTo>
                <a:cubicBezTo>
                  <a:pt x="9478684" y="4722251"/>
                  <a:pt x="9472294" y="4722131"/>
                  <a:pt x="9463931" y="4728330"/>
                </a:cubicBezTo>
                <a:cubicBezTo>
                  <a:pt x="9438852" y="4746929"/>
                  <a:pt x="9407141" y="4755868"/>
                  <a:pt x="9370926" y="4755188"/>
                </a:cubicBezTo>
                <a:cubicBezTo>
                  <a:pt x="9290014" y="4755257"/>
                  <a:pt x="9213691" y="4768126"/>
                  <a:pt x="9135154" y="4777774"/>
                </a:cubicBezTo>
                <a:cubicBezTo>
                  <a:pt x="9088450" y="4783252"/>
                  <a:pt x="9041587" y="4782373"/>
                  <a:pt x="8994681" y="4779902"/>
                </a:cubicBezTo>
                <a:cubicBezTo>
                  <a:pt x="8945646" y="4777392"/>
                  <a:pt x="8900993" y="4779732"/>
                  <a:pt x="8863290" y="4804450"/>
                </a:cubicBezTo>
                <a:cubicBezTo>
                  <a:pt x="8857020" y="4809098"/>
                  <a:pt x="8850629" y="4808978"/>
                  <a:pt x="8842108" y="4808818"/>
                </a:cubicBezTo>
                <a:cubicBezTo>
                  <a:pt x="8756820" y="4804039"/>
                  <a:pt x="8671853" y="4811977"/>
                  <a:pt x="8586965" y="4823096"/>
                </a:cubicBezTo>
                <a:cubicBezTo>
                  <a:pt x="8495687" y="4834093"/>
                  <a:pt x="8404168" y="4835553"/>
                  <a:pt x="8312650" y="4837011"/>
                </a:cubicBezTo>
                <a:cubicBezTo>
                  <a:pt x="8195609" y="4839581"/>
                  <a:pt x="8080738" y="4843780"/>
                  <a:pt x="7963818" y="4851116"/>
                </a:cubicBezTo>
                <a:cubicBezTo>
                  <a:pt x="7910684" y="4854886"/>
                  <a:pt x="7857429" y="4853886"/>
                  <a:pt x="7804254" y="4856065"/>
                </a:cubicBezTo>
                <a:lnTo>
                  <a:pt x="7769614" y="4856838"/>
                </a:lnTo>
                <a:lnTo>
                  <a:pt x="7747032" y="4859073"/>
                </a:lnTo>
                <a:cubicBezTo>
                  <a:pt x="7733359" y="4860317"/>
                  <a:pt x="7726865" y="4866575"/>
                  <a:pt x="7729047" y="4877961"/>
                </a:cubicBezTo>
                <a:cubicBezTo>
                  <a:pt x="7730138" y="4883654"/>
                  <a:pt x="7731313" y="4888231"/>
                  <a:pt x="7732404" y="4893924"/>
                </a:cubicBezTo>
                <a:cubicBezTo>
                  <a:pt x="7724981" y="4892256"/>
                  <a:pt x="7722389" y="4886454"/>
                  <a:pt x="7716549" y="4883780"/>
                </a:cubicBezTo>
                <a:cubicBezTo>
                  <a:pt x="7683175" y="4865615"/>
                  <a:pt x="7647727" y="4855157"/>
                  <a:pt x="7606547" y="4861117"/>
                </a:cubicBezTo>
                <a:cubicBezTo>
                  <a:pt x="7599712" y="4861737"/>
                  <a:pt x="7593250" y="4862386"/>
                  <a:pt x="7587039" y="4862211"/>
                </a:cubicBezTo>
                <a:lnTo>
                  <a:pt x="7571765" y="4858949"/>
                </a:lnTo>
                <a:lnTo>
                  <a:pt x="7556966" y="4858857"/>
                </a:lnTo>
                <a:lnTo>
                  <a:pt x="7557864" y="4866526"/>
                </a:lnTo>
                <a:cubicBezTo>
                  <a:pt x="7563375" y="4873665"/>
                  <a:pt x="7561629" y="4876905"/>
                  <a:pt x="7551123" y="4876135"/>
                </a:cubicBezTo>
                <a:cubicBezTo>
                  <a:pt x="7546620" y="4875804"/>
                  <a:pt x="7541953" y="4877709"/>
                  <a:pt x="7537369" y="4878494"/>
                </a:cubicBezTo>
                <a:cubicBezTo>
                  <a:pt x="7525280" y="4878729"/>
                  <a:pt x="7520449" y="4882866"/>
                  <a:pt x="7527298" y="4892350"/>
                </a:cubicBezTo>
                <a:cubicBezTo>
                  <a:pt x="7530055" y="4895919"/>
                  <a:pt x="7532728" y="4900606"/>
                  <a:pt x="7527981" y="4903625"/>
                </a:cubicBezTo>
                <a:cubicBezTo>
                  <a:pt x="7523232" y="4906644"/>
                  <a:pt x="7517310" y="4905087"/>
                  <a:pt x="7511389" y="4903530"/>
                </a:cubicBezTo>
                <a:cubicBezTo>
                  <a:pt x="7496626" y="4899080"/>
                  <a:pt x="7480444" y="4893402"/>
                  <a:pt x="7465844" y="4886719"/>
                </a:cubicBezTo>
                <a:cubicBezTo>
                  <a:pt x="7452745" y="4880145"/>
                  <a:pt x="7451245" y="4880035"/>
                  <a:pt x="7451844" y="4892427"/>
                </a:cubicBezTo>
                <a:cubicBezTo>
                  <a:pt x="7451680" y="4894660"/>
                  <a:pt x="7451516" y="4896894"/>
                  <a:pt x="7451270" y="4900243"/>
                </a:cubicBezTo>
                <a:cubicBezTo>
                  <a:pt x="7450943" y="4904710"/>
                  <a:pt x="7447696" y="4907839"/>
                  <a:pt x="7440355" y="4905056"/>
                </a:cubicBezTo>
                <a:cubicBezTo>
                  <a:pt x="7425510" y="4901721"/>
                  <a:pt x="7411675" y="4905196"/>
                  <a:pt x="7399339" y="4908782"/>
                </a:cubicBezTo>
                <a:cubicBezTo>
                  <a:pt x="7374589" y="4917070"/>
                  <a:pt x="7351747" y="4919885"/>
                  <a:pt x="7325631" y="4905621"/>
                </a:cubicBezTo>
                <a:cubicBezTo>
                  <a:pt x="7311115" y="4897820"/>
                  <a:pt x="7289774" y="4900745"/>
                  <a:pt x="7274110" y="4908578"/>
                </a:cubicBezTo>
                <a:cubicBezTo>
                  <a:pt x="7247531" y="4921221"/>
                  <a:pt x="7218603" y="4924713"/>
                  <a:pt x="7187166" y="4921283"/>
                </a:cubicBezTo>
                <a:cubicBezTo>
                  <a:pt x="7166236" y="4918626"/>
                  <a:pt x="7148061" y="4919537"/>
                  <a:pt x="7130814" y="4928376"/>
                </a:cubicBezTo>
                <a:cubicBezTo>
                  <a:pt x="7118153" y="4936427"/>
                  <a:pt x="7104891" y="4932087"/>
                  <a:pt x="7091791" y="4925513"/>
                </a:cubicBezTo>
                <a:cubicBezTo>
                  <a:pt x="7086033" y="4921723"/>
                  <a:pt x="7081530" y="4921393"/>
                  <a:pt x="7075200" y="4925419"/>
                </a:cubicBezTo>
                <a:cubicBezTo>
                  <a:pt x="7056205" y="4937497"/>
                  <a:pt x="7033200" y="4942545"/>
                  <a:pt x="7007685" y="4940672"/>
                </a:cubicBezTo>
                <a:cubicBezTo>
                  <a:pt x="6950569" y="4937607"/>
                  <a:pt x="6895800" y="4943692"/>
                  <a:pt x="6839694" y="4947435"/>
                </a:cubicBezTo>
                <a:cubicBezTo>
                  <a:pt x="6806347" y="4949478"/>
                  <a:pt x="6773328" y="4947056"/>
                  <a:pt x="6740389" y="4943519"/>
                </a:cubicBezTo>
                <a:cubicBezTo>
                  <a:pt x="6705950" y="4939868"/>
                  <a:pt x="6674267" y="4939790"/>
                  <a:pt x="6645941" y="4955674"/>
                </a:cubicBezTo>
                <a:cubicBezTo>
                  <a:pt x="6641193" y="4958693"/>
                  <a:pt x="6636690" y="4958363"/>
                  <a:pt x="6630686" y="4957922"/>
                </a:cubicBezTo>
                <a:cubicBezTo>
                  <a:pt x="6570815" y="4951285"/>
                  <a:pt x="6510288" y="4953582"/>
                  <a:pt x="6449596" y="4958110"/>
                </a:cubicBezTo>
                <a:cubicBezTo>
                  <a:pt x="6384403" y="4962309"/>
                  <a:pt x="6319700" y="4959808"/>
                  <a:pt x="6254998" y="4957306"/>
                </a:cubicBezTo>
                <a:cubicBezTo>
                  <a:pt x="6172204" y="4954602"/>
                  <a:pt x="6090827" y="4953121"/>
                  <a:pt x="6007786" y="4953765"/>
                </a:cubicBezTo>
                <a:cubicBezTo>
                  <a:pt x="5970018" y="4954363"/>
                  <a:pt x="5932496" y="4951611"/>
                  <a:pt x="5894810" y="4951092"/>
                </a:cubicBezTo>
                <a:lnTo>
                  <a:pt x="5782983" y="4945891"/>
                </a:lnTo>
                <a:lnTo>
                  <a:pt x="5773533" y="4946865"/>
                </a:lnTo>
                <a:cubicBezTo>
                  <a:pt x="5772050" y="4946996"/>
                  <a:pt x="5770805" y="4948239"/>
                  <a:pt x="5767837" y="4948499"/>
                </a:cubicBezTo>
                <a:cubicBezTo>
                  <a:pt x="5758934" y="4949279"/>
                  <a:pt x="5750032" y="4950060"/>
                  <a:pt x="5739644" y="4950969"/>
                </a:cubicBezTo>
                <a:cubicBezTo>
                  <a:pt x="5709728" y="4952456"/>
                  <a:pt x="5678568" y="4955186"/>
                  <a:pt x="5648890" y="4957786"/>
                </a:cubicBezTo>
                <a:cubicBezTo>
                  <a:pt x="5599443" y="4959849"/>
                  <a:pt x="5551720" y="4962893"/>
                  <a:pt x="5503996" y="4965941"/>
                </a:cubicBezTo>
                <a:cubicBezTo>
                  <a:pt x="5436742" y="4969562"/>
                  <a:pt x="5369006" y="4970956"/>
                  <a:pt x="5301273" y="4972347"/>
                </a:cubicBezTo>
                <a:cubicBezTo>
                  <a:pt x="5212526" y="4974447"/>
                  <a:pt x="5124255" y="4978774"/>
                  <a:pt x="5036708" y="4986445"/>
                </a:cubicBezTo>
                <a:cubicBezTo>
                  <a:pt x="4922452" y="4996457"/>
                  <a:pt x="4806992" y="5000896"/>
                  <a:pt x="4690815" y="5001992"/>
                </a:cubicBezTo>
                <a:cubicBezTo>
                  <a:pt x="4568700" y="5003608"/>
                  <a:pt x="4447349" y="5001749"/>
                  <a:pt x="4324755" y="5001137"/>
                </a:cubicBezTo>
                <a:cubicBezTo>
                  <a:pt x="4214513" y="5001713"/>
                  <a:pt x="4102306" y="5000190"/>
                  <a:pt x="3989814" y="5004369"/>
                </a:cubicBezTo>
                <a:cubicBezTo>
                  <a:pt x="3962625" y="5004480"/>
                  <a:pt x="3935435" y="5004592"/>
                  <a:pt x="3907524" y="5001360"/>
                </a:cubicBezTo>
                <a:cubicBezTo>
                  <a:pt x="3868746" y="4996810"/>
                  <a:pt x="3831650" y="5000059"/>
                  <a:pt x="3794313" y="5002196"/>
                </a:cubicBezTo>
                <a:cubicBezTo>
                  <a:pt x="3753768" y="5003477"/>
                  <a:pt x="3714468" y="5003515"/>
                  <a:pt x="3675209" y="4996735"/>
                </a:cubicBezTo>
                <a:cubicBezTo>
                  <a:pt x="3626807" y="4989621"/>
                  <a:pt x="3581048" y="4994766"/>
                  <a:pt x="3534809" y="4997682"/>
                </a:cubicBezTo>
                <a:cubicBezTo>
                  <a:pt x="3500438" y="4999558"/>
                  <a:pt x="3465589" y="4999205"/>
                  <a:pt x="3430501" y="4997738"/>
                </a:cubicBezTo>
                <a:cubicBezTo>
                  <a:pt x="3409005" y="4996214"/>
                  <a:pt x="3388471" y="4999149"/>
                  <a:pt x="3368659" y="5005428"/>
                </a:cubicBezTo>
                <a:cubicBezTo>
                  <a:pt x="3314914" y="5022626"/>
                  <a:pt x="3259051" y="5022979"/>
                  <a:pt x="3200504" y="5017889"/>
                </a:cubicBezTo>
                <a:cubicBezTo>
                  <a:pt x="3177524" y="5016496"/>
                  <a:pt x="3157753" y="5015958"/>
                  <a:pt x="3140865" y="5028793"/>
                </a:cubicBezTo>
                <a:cubicBezTo>
                  <a:pt x="3134407" y="5033902"/>
                  <a:pt x="3127993" y="5032193"/>
                  <a:pt x="3121095" y="5028255"/>
                </a:cubicBezTo>
                <a:cubicBezTo>
                  <a:pt x="3111995" y="5021103"/>
                  <a:pt x="3101127" y="5019784"/>
                  <a:pt x="3089016" y="5019711"/>
                </a:cubicBezTo>
                <a:cubicBezTo>
                  <a:pt x="3058378" y="5017853"/>
                  <a:pt x="3028983" y="5014751"/>
                  <a:pt x="2999588" y="5011649"/>
                </a:cubicBezTo>
                <a:cubicBezTo>
                  <a:pt x="2994898" y="5010924"/>
                  <a:pt x="2990445" y="5011314"/>
                  <a:pt x="2985993" y="5011705"/>
                </a:cubicBezTo>
                <a:cubicBezTo>
                  <a:pt x="2975607" y="5012615"/>
                  <a:pt x="2969190" y="5010906"/>
                  <a:pt x="2963298" y="5004610"/>
                </a:cubicBezTo>
                <a:cubicBezTo>
                  <a:pt x="2955682" y="4997329"/>
                  <a:pt x="2944091" y="4992666"/>
                  <a:pt x="2931261" y="4989249"/>
                </a:cubicBezTo>
                <a:cubicBezTo>
                  <a:pt x="2920152" y="4986815"/>
                  <a:pt x="2915176" y="4991793"/>
                  <a:pt x="2911929" y="4997755"/>
                </a:cubicBezTo>
                <a:cubicBezTo>
                  <a:pt x="2905949" y="5005092"/>
                  <a:pt x="2900014" y="5005613"/>
                  <a:pt x="2893883" y="4998202"/>
                </a:cubicBezTo>
                <a:cubicBezTo>
                  <a:pt x="2884299" y="4988821"/>
                  <a:pt x="2873432" y="4987503"/>
                  <a:pt x="2858354" y="4987688"/>
                </a:cubicBezTo>
                <a:cubicBezTo>
                  <a:pt x="2810389" y="4989620"/>
                  <a:pt x="2761705" y="4988208"/>
                  <a:pt x="2715832" y="4971788"/>
                </a:cubicBezTo>
                <a:cubicBezTo>
                  <a:pt x="2707693" y="4969096"/>
                  <a:pt x="2697545" y="4971121"/>
                  <a:pt x="2688884" y="4973015"/>
                </a:cubicBezTo>
                <a:cubicBezTo>
                  <a:pt x="2680221" y="4974910"/>
                  <a:pt x="2670794" y="4980277"/>
                  <a:pt x="2659685" y="4977844"/>
                </a:cubicBezTo>
                <a:cubicBezTo>
                  <a:pt x="2654755" y="4976005"/>
                  <a:pt x="2652268" y="4978494"/>
                  <a:pt x="2649780" y="4980984"/>
                </a:cubicBezTo>
                <a:cubicBezTo>
                  <a:pt x="2647292" y="4983472"/>
                  <a:pt x="2649498" y="4986686"/>
                  <a:pt x="2651462" y="4988785"/>
                </a:cubicBezTo>
                <a:cubicBezTo>
                  <a:pt x="2656876" y="4992852"/>
                  <a:pt x="2662285" y="4996920"/>
                  <a:pt x="2666216" y="5001118"/>
                </a:cubicBezTo>
                <a:cubicBezTo>
                  <a:pt x="2679486" y="5013580"/>
                  <a:pt x="2679486" y="5013580"/>
                  <a:pt x="2697334" y="5005204"/>
                </a:cubicBezTo>
                <a:cubicBezTo>
                  <a:pt x="2706999" y="5000951"/>
                  <a:pt x="2716384" y="5002398"/>
                  <a:pt x="2722277" y="5008695"/>
                </a:cubicBezTo>
                <a:cubicBezTo>
                  <a:pt x="2727689" y="5012763"/>
                  <a:pt x="2742768" y="5012577"/>
                  <a:pt x="2736029" y="5023388"/>
                </a:cubicBezTo>
                <a:cubicBezTo>
                  <a:pt x="2731774" y="5031709"/>
                  <a:pt x="2721387" y="5032619"/>
                  <a:pt x="2709035" y="5031431"/>
                </a:cubicBezTo>
                <a:cubicBezTo>
                  <a:pt x="2667771" y="5029369"/>
                  <a:pt x="2626788" y="5021604"/>
                  <a:pt x="2592546" y="5003031"/>
                </a:cubicBezTo>
                <a:cubicBezTo>
                  <a:pt x="2587373" y="5000077"/>
                  <a:pt x="2582682" y="4999352"/>
                  <a:pt x="2576747" y="4999873"/>
                </a:cubicBezTo>
                <a:cubicBezTo>
                  <a:pt x="2561907" y="5001173"/>
                  <a:pt x="2548836" y="4996641"/>
                  <a:pt x="2537006" y="4990864"/>
                </a:cubicBezTo>
                <a:cubicBezTo>
                  <a:pt x="2506453" y="4975374"/>
                  <a:pt x="2473892" y="4964601"/>
                  <a:pt x="2436558" y="4966737"/>
                </a:cubicBezTo>
                <a:cubicBezTo>
                  <a:pt x="2414300" y="4968686"/>
                  <a:pt x="2393570" y="4963690"/>
                  <a:pt x="2375082" y="4955090"/>
                </a:cubicBezTo>
                <a:cubicBezTo>
                  <a:pt x="2326526" y="4933229"/>
                  <a:pt x="2274719" y="4917330"/>
                  <a:pt x="2220904" y="4906148"/>
                </a:cubicBezTo>
                <a:cubicBezTo>
                  <a:pt x="2203379" y="4902006"/>
                  <a:pt x="2185375" y="4895635"/>
                  <a:pt x="2167130" y="4888149"/>
                </a:cubicBezTo>
                <a:cubicBezTo>
                  <a:pt x="2155542" y="4883487"/>
                  <a:pt x="2144915" y="4883283"/>
                  <a:pt x="2132041" y="4886682"/>
                </a:cubicBezTo>
                <a:cubicBezTo>
                  <a:pt x="2107778" y="4893350"/>
                  <a:pt x="2084557" y="4890842"/>
                  <a:pt x="2064872" y="4876670"/>
                </a:cubicBezTo>
                <a:cubicBezTo>
                  <a:pt x="2054286" y="4869649"/>
                  <a:pt x="2044945" y="4861384"/>
                  <a:pt x="2038570" y="4852859"/>
                </a:cubicBezTo>
                <a:cubicBezTo>
                  <a:pt x="2017487" y="4825183"/>
                  <a:pt x="1983682" y="4815655"/>
                  <a:pt x="1944664" y="4809989"/>
                </a:cubicBezTo>
                <a:cubicBezTo>
                  <a:pt x="1909093" y="4806294"/>
                  <a:pt x="1874484" y="4807055"/>
                  <a:pt x="1844723" y="4823288"/>
                </a:cubicBezTo>
                <a:cubicBezTo>
                  <a:pt x="1828597" y="4832650"/>
                  <a:pt x="1821943" y="4829826"/>
                  <a:pt x="1811160" y="4814874"/>
                </a:cubicBezTo>
                <a:cubicBezTo>
                  <a:pt x="1808954" y="4811661"/>
                  <a:pt x="1806990" y="4809562"/>
                  <a:pt x="1804786" y="4806349"/>
                </a:cubicBezTo>
                <a:cubicBezTo>
                  <a:pt x="1803302" y="4806478"/>
                  <a:pt x="1801578" y="4805494"/>
                  <a:pt x="1801578" y="4805494"/>
                </a:cubicBezTo>
                <a:cubicBezTo>
                  <a:pt x="1780238" y="4818719"/>
                  <a:pt x="1769132" y="4816285"/>
                  <a:pt x="1753175" y="4798380"/>
                </a:cubicBezTo>
                <a:cubicBezTo>
                  <a:pt x="1747042" y="4790970"/>
                  <a:pt x="1740910" y="4783558"/>
                  <a:pt x="1733293" y="4776278"/>
                </a:cubicBezTo>
                <a:cubicBezTo>
                  <a:pt x="1715330" y="4763091"/>
                  <a:pt x="1696563" y="4760192"/>
                  <a:pt x="1674022" y="4767844"/>
                </a:cubicBezTo>
                <a:cubicBezTo>
                  <a:pt x="1661629" y="4773473"/>
                  <a:pt x="1650959" y="4780085"/>
                  <a:pt x="1640770" y="4788926"/>
                </a:cubicBezTo>
                <a:cubicBezTo>
                  <a:pt x="1637041" y="4792659"/>
                  <a:pt x="1634071" y="4792919"/>
                  <a:pt x="1627656" y="4791211"/>
                </a:cubicBezTo>
                <a:cubicBezTo>
                  <a:pt x="1599547" y="4780048"/>
                  <a:pt x="1577896" y="4763777"/>
                  <a:pt x="1556245" y="4747507"/>
                </a:cubicBezTo>
                <a:cubicBezTo>
                  <a:pt x="1539769" y="4734187"/>
                  <a:pt x="1523531" y="4721986"/>
                  <a:pt x="1508777" y="4709651"/>
                </a:cubicBezTo>
                <a:cubicBezTo>
                  <a:pt x="1484921" y="4690168"/>
                  <a:pt x="1456290" y="4683593"/>
                  <a:pt x="1423645" y="4686454"/>
                </a:cubicBezTo>
                <a:cubicBezTo>
                  <a:pt x="1382338" y="4691207"/>
                  <a:pt x="1346046" y="4684168"/>
                  <a:pt x="1310321" y="4665724"/>
                </a:cubicBezTo>
                <a:cubicBezTo>
                  <a:pt x="1294804" y="4656863"/>
                  <a:pt x="1275556" y="4651739"/>
                  <a:pt x="1256548" y="4647725"/>
                </a:cubicBezTo>
                <a:cubicBezTo>
                  <a:pt x="1228398" y="4643380"/>
                  <a:pt x="1203978" y="4635299"/>
                  <a:pt x="1181564" y="4622503"/>
                </a:cubicBezTo>
                <a:cubicBezTo>
                  <a:pt x="1153738" y="4605637"/>
                  <a:pt x="1125149" y="4592244"/>
                  <a:pt x="1094837" y="4577869"/>
                </a:cubicBezTo>
                <a:cubicBezTo>
                  <a:pt x="1052935" y="4558830"/>
                  <a:pt x="1019738" y="4531079"/>
                  <a:pt x="981326" y="4507194"/>
                </a:cubicBezTo>
                <a:cubicBezTo>
                  <a:pt x="956948" y="4492298"/>
                  <a:pt x="944442" y="4476361"/>
                  <a:pt x="945571" y="4453552"/>
                </a:cubicBezTo>
                <a:cubicBezTo>
                  <a:pt x="945855" y="4447850"/>
                  <a:pt x="942929" y="4441292"/>
                  <a:pt x="937516" y="4437226"/>
                </a:cubicBezTo>
                <a:cubicBezTo>
                  <a:pt x="928655" y="4431189"/>
                  <a:pt x="933871" y="4427326"/>
                  <a:pt x="941530" y="4427790"/>
                </a:cubicBezTo>
                <a:cubicBezTo>
                  <a:pt x="976380" y="4428142"/>
                  <a:pt x="1005138" y="4414268"/>
                  <a:pt x="1039025" y="4410163"/>
                </a:cubicBezTo>
                <a:cubicBezTo>
                  <a:pt x="1035860" y="4402493"/>
                  <a:pt x="1027240" y="4397570"/>
                  <a:pt x="1021347" y="4391273"/>
                </a:cubicBezTo>
                <a:cubicBezTo>
                  <a:pt x="1017898" y="4389304"/>
                  <a:pt x="1015934" y="4387206"/>
                  <a:pt x="1012487" y="4385237"/>
                </a:cubicBezTo>
                <a:cubicBezTo>
                  <a:pt x="1008558" y="4381038"/>
                  <a:pt x="1002904" y="4375857"/>
                  <a:pt x="1004911" y="4371139"/>
                </a:cubicBezTo>
                <a:cubicBezTo>
                  <a:pt x="1007159" y="4367535"/>
                  <a:pt x="1016542" y="4368984"/>
                  <a:pt x="1022477" y="4368465"/>
                </a:cubicBezTo>
                <a:cubicBezTo>
                  <a:pt x="1073648" y="4367386"/>
                  <a:pt x="1122531" y="4376730"/>
                  <a:pt x="1170891" y="4390661"/>
                </a:cubicBezTo>
                <a:cubicBezTo>
                  <a:pt x="1216043" y="4403737"/>
                  <a:pt x="1259951" y="4418057"/>
                  <a:pt x="1303620" y="4431263"/>
                </a:cubicBezTo>
                <a:cubicBezTo>
                  <a:pt x="1308551" y="4433103"/>
                  <a:pt x="1315448" y="4437040"/>
                  <a:pt x="1320422" y="4432061"/>
                </a:cubicBezTo>
                <a:cubicBezTo>
                  <a:pt x="1326880" y="4426955"/>
                  <a:pt x="1325920" y="4422497"/>
                  <a:pt x="1322994" y="4415941"/>
                </a:cubicBezTo>
                <a:cubicBezTo>
                  <a:pt x="1316140" y="4405186"/>
                  <a:pt x="1306558" y="4395806"/>
                  <a:pt x="1302432" y="4383677"/>
                </a:cubicBezTo>
                <a:cubicBezTo>
                  <a:pt x="1301710" y="4380333"/>
                  <a:pt x="1295535" y="4379739"/>
                  <a:pt x="1290843" y="4379015"/>
                </a:cubicBezTo>
                <a:cubicBezTo>
                  <a:pt x="1239713" y="4373275"/>
                  <a:pt x="1192838" y="4359215"/>
                  <a:pt x="1152463" y="4333229"/>
                </a:cubicBezTo>
                <a:cubicBezTo>
                  <a:pt x="1141877" y="4326208"/>
                  <a:pt x="1127561" y="4322920"/>
                  <a:pt x="1114730" y="4319503"/>
                </a:cubicBezTo>
                <a:cubicBezTo>
                  <a:pt x="1061198" y="4302618"/>
                  <a:pt x="1005419" y="4289340"/>
                  <a:pt x="950120" y="4278287"/>
                </a:cubicBezTo>
                <a:cubicBezTo>
                  <a:pt x="932837" y="4275259"/>
                  <a:pt x="916797" y="4270988"/>
                  <a:pt x="900517" y="4265601"/>
                </a:cubicBezTo>
                <a:cubicBezTo>
                  <a:pt x="881269" y="4260474"/>
                  <a:pt x="877383" y="4249460"/>
                  <a:pt x="888335" y="4237145"/>
                </a:cubicBezTo>
                <a:cubicBezTo>
                  <a:pt x="891826" y="4232298"/>
                  <a:pt x="895556" y="4228565"/>
                  <a:pt x="901011" y="4225815"/>
                </a:cubicBezTo>
                <a:cubicBezTo>
                  <a:pt x="924795" y="4216918"/>
                  <a:pt x="944410" y="4202709"/>
                  <a:pt x="972603" y="4200239"/>
                </a:cubicBezTo>
                <a:cubicBezTo>
                  <a:pt x="984234" y="4198083"/>
                  <a:pt x="986000" y="4192252"/>
                  <a:pt x="981350" y="4184711"/>
                </a:cubicBezTo>
                <a:cubicBezTo>
                  <a:pt x="979387" y="4182613"/>
                  <a:pt x="977421" y="4180512"/>
                  <a:pt x="975217" y="4177299"/>
                </a:cubicBezTo>
                <a:cubicBezTo>
                  <a:pt x="970327" y="4168644"/>
                  <a:pt x="974058" y="4164910"/>
                  <a:pt x="986170" y="4164985"/>
                </a:cubicBezTo>
                <a:cubicBezTo>
                  <a:pt x="1005699" y="4164409"/>
                  <a:pt x="1009670" y="4161791"/>
                  <a:pt x="1008031" y="4147172"/>
                </a:cubicBezTo>
                <a:cubicBezTo>
                  <a:pt x="1007112" y="4135899"/>
                  <a:pt x="1012567" y="4133150"/>
                  <a:pt x="1027123" y="4137551"/>
                </a:cubicBezTo>
                <a:cubicBezTo>
                  <a:pt x="1035022" y="4139131"/>
                  <a:pt x="1040435" y="4143198"/>
                  <a:pt x="1045848" y="4147266"/>
                </a:cubicBezTo>
                <a:cubicBezTo>
                  <a:pt x="1049296" y="4149234"/>
                  <a:pt x="1055953" y="4152057"/>
                  <a:pt x="1059923" y="4149440"/>
                </a:cubicBezTo>
                <a:cubicBezTo>
                  <a:pt x="1063895" y="4146820"/>
                  <a:pt x="1059966" y="4142622"/>
                  <a:pt x="1057761" y="4139408"/>
                </a:cubicBezTo>
                <a:cubicBezTo>
                  <a:pt x="1048420" y="4131143"/>
                  <a:pt x="1040562" y="4122748"/>
                  <a:pt x="1031221" y="4114482"/>
                </a:cubicBezTo>
                <a:cubicBezTo>
                  <a:pt x="1052236" y="4113776"/>
                  <a:pt x="1070083" y="4105400"/>
                  <a:pt x="1091097" y="4104694"/>
                </a:cubicBezTo>
                <a:cubicBezTo>
                  <a:pt x="1115080" y="4103728"/>
                  <a:pt x="1121737" y="4106551"/>
                  <a:pt x="1122853" y="4125757"/>
                </a:cubicBezTo>
                <a:cubicBezTo>
                  <a:pt x="1123574" y="4129100"/>
                  <a:pt x="1124055" y="4131329"/>
                  <a:pt x="1126259" y="4134543"/>
                </a:cubicBezTo>
                <a:cubicBezTo>
                  <a:pt x="1126979" y="4137885"/>
                  <a:pt x="1131911" y="4139725"/>
                  <a:pt x="1136122" y="4138220"/>
                </a:cubicBezTo>
                <a:cubicBezTo>
                  <a:pt x="1140575" y="4137830"/>
                  <a:pt x="1141577" y="4135470"/>
                  <a:pt x="1142340" y="4131998"/>
                </a:cubicBezTo>
                <a:cubicBezTo>
                  <a:pt x="1144673" y="4114761"/>
                  <a:pt x="1131686" y="4096596"/>
                  <a:pt x="1109993" y="4087141"/>
                </a:cubicBezTo>
                <a:cubicBezTo>
                  <a:pt x="1096680" y="4081495"/>
                  <a:pt x="1087338" y="4073230"/>
                  <a:pt x="1080485" y="4062475"/>
                </a:cubicBezTo>
                <a:cubicBezTo>
                  <a:pt x="1062847" y="4036768"/>
                  <a:pt x="1049535" y="4031121"/>
                  <a:pt x="1012680" y="4035487"/>
                </a:cubicBezTo>
                <a:cubicBezTo>
                  <a:pt x="999564" y="4037772"/>
                  <a:pt x="987453" y="4037696"/>
                  <a:pt x="975102" y="4036508"/>
                </a:cubicBezTo>
                <a:cubicBezTo>
                  <a:pt x="931632" y="4031232"/>
                  <a:pt x="885632" y="4035263"/>
                  <a:pt x="842446" y="4024285"/>
                </a:cubicBezTo>
                <a:cubicBezTo>
                  <a:pt x="834306" y="4021592"/>
                  <a:pt x="826165" y="4018900"/>
                  <a:pt x="818506" y="4018435"/>
                </a:cubicBezTo>
                <a:cubicBezTo>
                  <a:pt x="802465" y="4014164"/>
                  <a:pt x="792121" y="4008257"/>
                  <a:pt x="786270" y="3995145"/>
                </a:cubicBezTo>
                <a:cubicBezTo>
                  <a:pt x="777975" y="3977702"/>
                  <a:pt x="766868" y="3975269"/>
                  <a:pt x="742603" y="3981938"/>
                </a:cubicBezTo>
                <a:cubicBezTo>
                  <a:pt x="729728" y="3985336"/>
                  <a:pt x="714649" y="3985522"/>
                  <a:pt x="698850" y="3982364"/>
                </a:cubicBezTo>
                <a:cubicBezTo>
                  <a:pt x="684775" y="3980192"/>
                  <a:pt x="668736" y="3975919"/>
                  <a:pt x="652172" y="3976235"/>
                </a:cubicBezTo>
                <a:cubicBezTo>
                  <a:pt x="637093" y="3976421"/>
                  <a:pt x="627992" y="3969269"/>
                  <a:pt x="619894" y="3959759"/>
                </a:cubicBezTo>
                <a:cubicBezTo>
                  <a:pt x="608631" y="3942579"/>
                  <a:pt x="598046" y="3935558"/>
                  <a:pt x="572142" y="3927608"/>
                </a:cubicBezTo>
                <a:cubicBezTo>
                  <a:pt x="570377" y="3933440"/>
                  <a:pt x="572821" y="3937769"/>
                  <a:pt x="572778" y="3944585"/>
                </a:cubicBezTo>
                <a:cubicBezTo>
                  <a:pt x="555735" y="3942671"/>
                  <a:pt x="540699" y="3936040"/>
                  <a:pt x="529633" y="3926791"/>
                </a:cubicBezTo>
                <a:cubicBezTo>
                  <a:pt x="514639" y="3913344"/>
                  <a:pt x="500888" y="3898652"/>
                  <a:pt x="487139" y="3883960"/>
                </a:cubicBezTo>
                <a:cubicBezTo>
                  <a:pt x="458633" y="3856933"/>
                  <a:pt x="465219" y="3831377"/>
                  <a:pt x="483915" y="3805892"/>
                </a:cubicBezTo>
                <a:cubicBezTo>
                  <a:pt x="500123" y="3782898"/>
                  <a:pt x="523230" y="3763841"/>
                  <a:pt x="531299" y="3738152"/>
                </a:cubicBezTo>
                <a:cubicBezTo>
                  <a:pt x="543890" y="3740456"/>
                  <a:pt x="548539" y="3747996"/>
                  <a:pt x="557160" y="3752919"/>
                </a:cubicBezTo>
                <a:cubicBezTo>
                  <a:pt x="568225" y="3762168"/>
                  <a:pt x="580337" y="3762243"/>
                  <a:pt x="583869" y="3750578"/>
                </a:cubicBezTo>
                <a:cubicBezTo>
                  <a:pt x="591416" y="3729478"/>
                  <a:pt x="604290" y="3726079"/>
                  <a:pt x="631197" y="3731670"/>
                </a:cubicBezTo>
                <a:cubicBezTo>
                  <a:pt x="650204" y="3735682"/>
                  <a:pt x="669495" y="3733992"/>
                  <a:pt x="689264" y="3734531"/>
                </a:cubicBezTo>
                <a:cubicBezTo>
                  <a:pt x="710519" y="3734939"/>
                  <a:pt x="727280" y="3742555"/>
                  <a:pt x="739066" y="3755148"/>
                </a:cubicBezTo>
                <a:cubicBezTo>
                  <a:pt x="744719" y="3760331"/>
                  <a:pt x="749369" y="3767871"/>
                  <a:pt x="761721" y="3769059"/>
                </a:cubicBezTo>
                <a:cubicBezTo>
                  <a:pt x="759558" y="3759030"/>
                  <a:pt x="753184" y="3750505"/>
                  <a:pt x="742599" y="3743483"/>
                </a:cubicBezTo>
                <a:cubicBezTo>
                  <a:pt x="731534" y="3734233"/>
                  <a:pt x="718985" y="3725114"/>
                  <a:pt x="706437" y="3715994"/>
                </a:cubicBezTo>
                <a:cubicBezTo>
                  <a:pt x="697814" y="3711071"/>
                  <a:pt x="693645" y="3705758"/>
                  <a:pt x="699384" y="3697307"/>
                </a:cubicBezTo>
                <a:cubicBezTo>
                  <a:pt x="706604" y="3688727"/>
                  <a:pt x="713783" y="3686962"/>
                  <a:pt x="723124" y="3695228"/>
                </a:cubicBezTo>
                <a:cubicBezTo>
                  <a:pt x="737399" y="3705332"/>
                  <a:pt x="754682" y="3708360"/>
                  <a:pt x="771966" y="3711387"/>
                </a:cubicBezTo>
                <a:lnTo>
                  <a:pt x="795341" y="3716509"/>
                </a:lnTo>
                <a:lnTo>
                  <a:pt x="746713" y="3681401"/>
                </a:lnTo>
                <a:cubicBezTo>
                  <a:pt x="728306" y="3669137"/>
                  <a:pt x="709376" y="3657260"/>
                  <a:pt x="689904" y="3644975"/>
                </a:cubicBezTo>
                <a:cubicBezTo>
                  <a:pt x="635848" y="3612177"/>
                  <a:pt x="596422" y="3568530"/>
                  <a:pt x="548596" y="3529492"/>
                </a:cubicBezTo>
                <a:cubicBezTo>
                  <a:pt x="518171" y="3505083"/>
                  <a:pt x="504790" y="3480995"/>
                  <a:pt x="512509" y="3449358"/>
                </a:cubicBezTo>
                <a:cubicBezTo>
                  <a:pt x="514437" y="3441447"/>
                  <a:pt x="512068" y="3431868"/>
                  <a:pt x="505516" y="3425389"/>
                </a:cubicBezTo>
                <a:cubicBezTo>
                  <a:pt x="494625" y="3415649"/>
                  <a:pt x="503027" y="3411040"/>
                  <a:pt x="513717" y="3412830"/>
                </a:cubicBezTo>
                <a:cubicBezTo>
                  <a:pt x="562831" y="3418519"/>
                  <a:pt x="607165" y="3403461"/>
                  <a:pt x="656119" y="3402791"/>
                </a:cubicBezTo>
                <a:cubicBezTo>
                  <a:pt x="653709" y="3391622"/>
                  <a:pt x="642857" y="3383472"/>
                  <a:pt x="636226" y="3373814"/>
                </a:cubicBezTo>
                <a:cubicBezTo>
                  <a:pt x="631886" y="3370553"/>
                  <a:pt x="629675" y="3367333"/>
                  <a:pt x="625335" y="3364075"/>
                </a:cubicBezTo>
                <a:cubicBezTo>
                  <a:pt x="620914" y="3357634"/>
                  <a:pt x="614323" y="3349565"/>
                  <a:pt x="618424" y="3343285"/>
                </a:cubicBezTo>
                <a:cubicBezTo>
                  <a:pt x="622565" y="3338596"/>
                  <a:pt x="635424" y="3342015"/>
                  <a:pt x="643946" y="3342175"/>
                </a:cubicBezTo>
                <a:cubicBezTo>
                  <a:pt x="716492" y="3348306"/>
                  <a:pt x="783010" y="3368625"/>
                  <a:pt x="847558" y="3395264"/>
                </a:cubicBezTo>
                <a:lnTo>
                  <a:pt x="951911" y="3440438"/>
                </a:lnTo>
                <a:lnTo>
                  <a:pt x="956334" y="3439001"/>
                </a:lnTo>
                <a:cubicBezTo>
                  <a:pt x="958395" y="3436627"/>
                  <a:pt x="958639" y="3433277"/>
                  <a:pt x="957426" y="3429258"/>
                </a:cubicBezTo>
                <a:cubicBezTo>
                  <a:pt x="956089" y="3426916"/>
                  <a:pt x="954752" y="3424572"/>
                  <a:pt x="953497" y="3421112"/>
                </a:cubicBezTo>
                <a:cubicBezTo>
                  <a:pt x="951150" y="3411959"/>
                  <a:pt x="955899" y="3408940"/>
                  <a:pt x="967825" y="3410937"/>
                </a:cubicBezTo>
                <a:cubicBezTo>
                  <a:pt x="987254" y="3413485"/>
                  <a:pt x="991920" y="3411583"/>
                  <a:pt x="994487" y="3397177"/>
                </a:cubicBezTo>
                <a:lnTo>
                  <a:pt x="999331" y="3390180"/>
                </a:lnTo>
                <a:lnTo>
                  <a:pt x="920775" y="3364658"/>
                </a:lnTo>
                <a:cubicBezTo>
                  <a:pt x="890084" y="3350773"/>
                  <a:pt x="861970" y="3333558"/>
                  <a:pt x="836952" y="3312429"/>
                </a:cubicBezTo>
                <a:cubicBezTo>
                  <a:pt x="823891" y="3301060"/>
                  <a:pt x="804558" y="3294340"/>
                  <a:pt x="787357" y="3287661"/>
                </a:cubicBezTo>
                <a:cubicBezTo>
                  <a:pt x="716299" y="3256131"/>
                  <a:pt x="641100" y="3229293"/>
                  <a:pt x="565982" y="3205634"/>
                </a:cubicBezTo>
                <a:cubicBezTo>
                  <a:pt x="542388" y="3198834"/>
                  <a:pt x="520887" y="3190484"/>
                  <a:pt x="499344" y="3180545"/>
                </a:cubicBezTo>
                <a:cubicBezTo>
                  <a:pt x="473541" y="3170525"/>
                  <a:pt x="471010" y="3154587"/>
                  <a:pt x="489782" y="3139048"/>
                </a:cubicBezTo>
                <a:cubicBezTo>
                  <a:pt x="496013" y="3132808"/>
                  <a:pt x="502283" y="3128158"/>
                  <a:pt x="510723" y="3125139"/>
                </a:cubicBezTo>
                <a:cubicBezTo>
                  <a:pt x="528711" y="3120709"/>
                  <a:pt x="545582" y="3114272"/>
                  <a:pt x="563015" y="3109038"/>
                </a:cubicBezTo>
                <a:lnTo>
                  <a:pt x="583319" y="3104074"/>
                </a:lnTo>
                <a:lnTo>
                  <a:pt x="555990" y="3059662"/>
                </a:lnTo>
                <a:cubicBezTo>
                  <a:pt x="535606" y="3028980"/>
                  <a:pt x="549416" y="3005295"/>
                  <a:pt x="575149" y="2983608"/>
                </a:cubicBezTo>
                <a:cubicBezTo>
                  <a:pt x="597718" y="2963934"/>
                  <a:pt x="625964" y="2949168"/>
                  <a:pt x="641274" y="2925593"/>
                </a:cubicBezTo>
                <a:cubicBezTo>
                  <a:pt x="653034" y="2929824"/>
                  <a:pt x="655463" y="2937860"/>
                  <a:pt x="662557" y="2943993"/>
                </a:cubicBezTo>
                <a:cubicBezTo>
                  <a:pt x="670826" y="2954703"/>
                  <a:pt x="682751" y="2956701"/>
                  <a:pt x="689574" y="2945975"/>
                </a:cubicBezTo>
                <a:cubicBezTo>
                  <a:pt x="703056" y="2926757"/>
                  <a:pt x="716727" y="2925515"/>
                  <a:pt x="741670" y="2935202"/>
                </a:cubicBezTo>
                <a:cubicBezTo>
                  <a:pt x="759271" y="2942107"/>
                  <a:pt x="778782" y="2943538"/>
                  <a:pt x="798130" y="2947202"/>
                </a:cubicBezTo>
                <a:cubicBezTo>
                  <a:pt x="818979" y="2950977"/>
                  <a:pt x="833332" y="2961011"/>
                  <a:pt x="841354" y="2975070"/>
                </a:cubicBezTo>
                <a:cubicBezTo>
                  <a:pt x="845447" y="2980985"/>
                  <a:pt x="847877" y="2989020"/>
                  <a:pt x="859721" y="2992135"/>
                </a:cubicBezTo>
                <a:lnTo>
                  <a:pt x="850938" y="2970990"/>
                </a:lnTo>
                <a:lnTo>
                  <a:pt x="843047" y="2962933"/>
                </a:lnTo>
                <a:cubicBezTo>
                  <a:pt x="825765" y="2953073"/>
                  <a:pt x="814793" y="2940155"/>
                  <a:pt x="808002" y="2924136"/>
                </a:cubicBezTo>
                <a:cubicBezTo>
                  <a:pt x="799000" y="2904897"/>
                  <a:pt x="790179" y="2892812"/>
                  <a:pt x="776956" y="2885612"/>
                </a:cubicBezTo>
                <a:lnTo>
                  <a:pt x="761163" y="2880667"/>
                </a:lnTo>
                <a:lnTo>
                  <a:pt x="759243" y="2882476"/>
                </a:lnTo>
                <a:cubicBezTo>
                  <a:pt x="753778" y="2889790"/>
                  <a:pt x="753887" y="2898576"/>
                  <a:pt x="742848" y="2904416"/>
                </a:cubicBezTo>
                <a:cubicBezTo>
                  <a:pt x="730818" y="2892827"/>
                  <a:pt x="716098" y="2883943"/>
                  <a:pt x="700582" y="2875680"/>
                </a:cubicBezTo>
                <a:lnTo>
                  <a:pt x="698870" y="2874771"/>
                </a:lnTo>
                <a:lnTo>
                  <a:pt x="666166" y="2872208"/>
                </a:lnTo>
                <a:cubicBezTo>
                  <a:pt x="606201" y="2858368"/>
                  <a:pt x="540163" y="2857128"/>
                  <a:pt x="482128" y="2835378"/>
                </a:cubicBezTo>
                <a:cubicBezTo>
                  <a:pt x="471356" y="2830409"/>
                  <a:pt x="460584" y="2825439"/>
                  <a:pt x="449894" y="2823650"/>
                </a:cubicBezTo>
                <a:cubicBezTo>
                  <a:pt x="428392" y="2815299"/>
                  <a:pt x="415370" y="2805519"/>
                  <a:pt x="410628" y="2786360"/>
                </a:cubicBezTo>
                <a:cubicBezTo>
                  <a:pt x="403597" y="2760802"/>
                  <a:pt x="388565" y="2755753"/>
                  <a:pt x="352513" y="2761432"/>
                </a:cubicBezTo>
                <a:cubicBezTo>
                  <a:pt x="333420" y="2764251"/>
                  <a:pt x="312079" y="2762261"/>
                  <a:pt x="290617" y="2755502"/>
                </a:cubicBezTo>
                <a:cubicBezTo>
                  <a:pt x="271324" y="2750372"/>
                  <a:pt x="249822" y="2742022"/>
                  <a:pt x="226349" y="2739993"/>
                </a:cubicBezTo>
                <a:cubicBezTo>
                  <a:pt x="205006" y="2738002"/>
                  <a:pt x="194075" y="2726672"/>
                  <a:pt x="185195" y="2712203"/>
                </a:cubicBezTo>
                <a:cubicBezTo>
                  <a:pt x="173901" y="2686565"/>
                  <a:pt x="160841" y="2675196"/>
                  <a:pt x="126396" y="2660247"/>
                </a:cubicBezTo>
                <a:cubicBezTo>
                  <a:pt x="122336" y="2668116"/>
                  <a:pt x="124626" y="2674515"/>
                  <a:pt x="122737" y="2684015"/>
                </a:cubicBezTo>
                <a:cubicBezTo>
                  <a:pt x="99184" y="2678804"/>
                  <a:pt x="79733" y="2667316"/>
                  <a:pt x="66590" y="2652767"/>
                </a:cubicBezTo>
                <a:cubicBezTo>
                  <a:pt x="49027" y="2631777"/>
                  <a:pt x="33555" y="2609239"/>
                  <a:pt x="18082" y="2586700"/>
                </a:cubicBezTo>
                <a:cubicBezTo>
                  <a:pt x="-14912" y="2544762"/>
                  <a:pt x="1247" y="2510105"/>
                  <a:pt x="34490" y="2477358"/>
                </a:cubicBezTo>
                <a:cubicBezTo>
                  <a:pt x="63551" y="2447710"/>
                  <a:pt x="101294" y="2424582"/>
                  <a:pt x="119583" y="2389965"/>
                </a:cubicBezTo>
                <a:cubicBezTo>
                  <a:pt x="136744" y="2395053"/>
                  <a:pt x="141286" y="2406263"/>
                  <a:pt x="152137" y="2414413"/>
                </a:cubicBezTo>
                <a:cubicBezTo>
                  <a:pt x="165279" y="2428963"/>
                  <a:pt x="182361" y="2430872"/>
                  <a:pt x="190481" y="2415134"/>
                </a:cubicBezTo>
                <a:cubicBezTo>
                  <a:pt x="206800" y="2386836"/>
                  <a:pt x="225893" y="2384016"/>
                  <a:pt x="262386" y="2395826"/>
                </a:cubicBezTo>
                <a:cubicBezTo>
                  <a:pt x="288149" y="2404255"/>
                  <a:pt x="315843" y="2404776"/>
                  <a:pt x="343615" y="2408476"/>
                </a:cubicBezTo>
                <a:cubicBezTo>
                  <a:pt x="373518" y="2412216"/>
                  <a:pt x="395140" y="2425335"/>
                  <a:pt x="408402" y="2444654"/>
                </a:cubicBezTo>
                <a:cubicBezTo>
                  <a:pt x="414994" y="2452723"/>
                  <a:pt x="419535" y="2463932"/>
                  <a:pt x="436656" y="2467432"/>
                </a:cubicBezTo>
                <a:cubicBezTo>
                  <a:pt x="436294" y="2453124"/>
                  <a:pt x="429584" y="2440285"/>
                  <a:pt x="416523" y="2428915"/>
                </a:cubicBezTo>
                <a:cubicBezTo>
                  <a:pt x="403382" y="2414366"/>
                  <a:pt x="388108" y="2399777"/>
                  <a:pt x="372836" y="2385188"/>
                </a:cubicBezTo>
                <a:cubicBezTo>
                  <a:pt x="361985" y="2377038"/>
                  <a:pt x="357524" y="2369008"/>
                  <a:pt x="367895" y="2358079"/>
                </a:cubicBezTo>
                <a:cubicBezTo>
                  <a:pt x="380395" y="2347191"/>
                  <a:pt x="391006" y="2345800"/>
                  <a:pt x="401978" y="2358719"/>
                </a:cubicBezTo>
                <a:cubicBezTo>
                  <a:pt x="419419" y="2374939"/>
                  <a:pt x="443013" y="2381739"/>
                  <a:pt x="466606" y="2388538"/>
                </a:cubicBezTo>
                <a:cubicBezTo>
                  <a:pt x="485937" y="2395258"/>
                  <a:pt x="507400" y="2402017"/>
                  <a:pt x="526732" y="2408737"/>
                </a:cubicBezTo>
                <a:cubicBezTo>
                  <a:pt x="528862" y="2408778"/>
                  <a:pt x="531033" y="2410408"/>
                  <a:pt x="531033" y="2410408"/>
                </a:cubicBezTo>
                <a:cubicBezTo>
                  <a:pt x="533162" y="2410448"/>
                  <a:pt x="535293" y="2410487"/>
                  <a:pt x="537423" y="2410528"/>
                </a:cubicBezTo>
                <a:cubicBezTo>
                  <a:pt x="535293" y="2410487"/>
                  <a:pt x="535253" y="2408897"/>
                  <a:pt x="533122" y="2408857"/>
                </a:cubicBezTo>
                <a:cubicBezTo>
                  <a:pt x="533083" y="2407268"/>
                  <a:pt x="533042" y="2405677"/>
                  <a:pt x="530912" y="2405637"/>
                </a:cubicBezTo>
                <a:cubicBezTo>
                  <a:pt x="517811" y="2392678"/>
                  <a:pt x="502578" y="2379679"/>
                  <a:pt x="489475" y="2366720"/>
                </a:cubicBezTo>
                <a:cubicBezTo>
                  <a:pt x="485096" y="2361871"/>
                  <a:pt x="478586" y="2356980"/>
                  <a:pt x="478385" y="2349031"/>
                </a:cubicBezTo>
                <a:cubicBezTo>
                  <a:pt x="478224" y="2342671"/>
                  <a:pt x="482405" y="2339572"/>
                  <a:pt x="488714" y="2336513"/>
                </a:cubicBezTo>
                <a:cubicBezTo>
                  <a:pt x="497157" y="2333492"/>
                  <a:pt x="501495" y="2336752"/>
                  <a:pt x="507967" y="2340051"/>
                </a:cubicBezTo>
                <a:cubicBezTo>
                  <a:pt x="510137" y="2341681"/>
                  <a:pt x="510177" y="2343271"/>
                  <a:pt x="512307" y="2343312"/>
                </a:cubicBezTo>
                <a:cubicBezTo>
                  <a:pt x="521670" y="2376859"/>
                  <a:pt x="564555" y="2388789"/>
                  <a:pt x="590678" y="2411528"/>
                </a:cubicBezTo>
                <a:cubicBezTo>
                  <a:pt x="603700" y="2421307"/>
                  <a:pt x="616520" y="2423138"/>
                  <a:pt x="629061" y="2413837"/>
                </a:cubicBezTo>
                <a:cubicBezTo>
                  <a:pt x="639552" y="2407679"/>
                  <a:pt x="646023" y="2410978"/>
                  <a:pt x="648394" y="2420558"/>
                </a:cubicBezTo>
                <a:cubicBezTo>
                  <a:pt x="649659" y="2428528"/>
                  <a:pt x="652995" y="2434152"/>
                  <a:pt x="658672" y="2437635"/>
                </a:cubicBezTo>
                <a:lnTo>
                  <a:pt x="680915" y="2441505"/>
                </a:lnTo>
                <a:lnTo>
                  <a:pt x="694645" y="2434081"/>
                </a:lnTo>
                <a:cubicBezTo>
                  <a:pt x="702175" y="2433095"/>
                  <a:pt x="709651" y="2429851"/>
                  <a:pt x="717126" y="2426608"/>
                </a:cubicBezTo>
                <a:lnTo>
                  <a:pt x="733081" y="2423432"/>
                </a:lnTo>
                <a:lnTo>
                  <a:pt x="731111" y="2407809"/>
                </a:lnTo>
                <a:cubicBezTo>
                  <a:pt x="733001" y="2398310"/>
                  <a:pt x="734890" y="2388811"/>
                  <a:pt x="736780" y="2379312"/>
                </a:cubicBezTo>
                <a:cubicBezTo>
                  <a:pt x="738510" y="2363452"/>
                  <a:pt x="753221" y="2355783"/>
                  <a:pt x="772472" y="2359323"/>
                </a:cubicBezTo>
                <a:cubicBezTo>
                  <a:pt x="783164" y="2361113"/>
                  <a:pt x="791845" y="2367633"/>
                  <a:pt x="804506" y="2363103"/>
                </a:cubicBezTo>
                <a:cubicBezTo>
                  <a:pt x="819216" y="2355435"/>
                  <a:pt x="831797" y="2347725"/>
                  <a:pt x="839999" y="2335167"/>
                </a:cubicBezTo>
                <a:lnTo>
                  <a:pt x="850793" y="2322085"/>
                </a:lnTo>
                <a:lnTo>
                  <a:pt x="847608" y="2322107"/>
                </a:lnTo>
                <a:cubicBezTo>
                  <a:pt x="833199" y="2320398"/>
                  <a:pt x="818833" y="2317739"/>
                  <a:pt x="804266" y="2316690"/>
                </a:cubicBezTo>
                <a:cubicBezTo>
                  <a:pt x="797141" y="2315506"/>
                  <a:pt x="791109" y="2312860"/>
                  <a:pt x="784619" y="2309043"/>
                </a:cubicBezTo>
                <a:cubicBezTo>
                  <a:pt x="766063" y="2299933"/>
                  <a:pt x="763027" y="2287919"/>
                  <a:pt x="778895" y="2277401"/>
                </a:cubicBezTo>
                <a:lnTo>
                  <a:pt x="816864" y="2252915"/>
                </a:lnTo>
                <a:lnTo>
                  <a:pt x="816499" y="2247159"/>
                </a:lnTo>
                <a:cubicBezTo>
                  <a:pt x="814546" y="2244584"/>
                  <a:pt x="810723" y="2242821"/>
                  <a:pt x="804662" y="2242143"/>
                </a:cubicBezTo>
                <a:cubicBezTo>
                  <a:pt x="775934" y="2241603"/>
                  <a:pt x="752941" y="2228765"/>
                  <a:pt x="727067" y="2221510"/>
                </a:cubicBezTo>
                <a:cubicBezTo>
                  <a:pt x="720962" y="2219139"/>
                  <a:pt x="716341" y="2215669"/>
                  <a:pt x="711692" y="2211070"/>
                </a:cubicBezTo>
                <a:cubicBezTo>
                  <a:pt x="697800" y="2199529"/>
                  <a:pt x="699028" y="2188274"/>
                  <a:pt x="717000" y="2181843"/>
                </a:cubicBezTo>
                <a:cubicBezTo>
                  <a:pt x="731949" y="2175356"/>
                  <a:pt x="746926" y="2169999"/>
                  <a:pt x="763445" y="2165797"/>
                </a:cubicBezTo>
                <a:lnTo>
                  <a:pt x="775785" y="2161610"/>
                </a:lnTo>
                <a:lnTo>
                  <a:pt x="726249" y="2159949"/>
                </a:lnTo>
                <a:lnTo>
                  <a:pt x="712305" y="2135604"/>
                </a:lnTo>
                <a:cubicBezTo>
                  <a:pt x="712623" y="2127352"/>
                  <a:pt x="717907" y="2119307"/>
                  <a:pt x="727244" y="2110914"/>
                </a:cubicBezTo>
                <a:lnTo>
                  <a:pt x="733532" y="2104438"/>
                </a:lnTo>
                <a:lnTo>
                  <a:pt x="734030" y="2103046"/>
                </a:lnTo>
                <a:lnTo>
                  <a:pt x="718111" y="2105082"/>
                </a:lnTo>
                <a:cubicBezTo>
                  <a:pt x="710810" y="2107706"/>
                  <a:pt x="703226" y="2105350"/>
                  <a:pt x="708233" y="2096865"/>
                </a:cubicBezTo>
                <a:cubicBezTo>
                  <a:pt x="711053" y="2091304"/>
                  <a:pt x="709851" y="2083981"/>
                  <a:pt x="706005" y="2078409"/>
                </a:cubicBezTo>
                <a:lnTo>
                  <a:pt x="705371" y="2076466"/>
                </a:lnTo>
                <a:lnTo>
                  <a:pt x="738156" y="2076723"/>
                </a:lnTo>
                <a:lnTo>
                  <a:pt x="738279" y="2067845"/>
                </a:lnTo>
                <a:cubicBezTo>
                  <a:pt x="743093" y="2060710"/>
                  <a:pt x="752428" y="2054320"/>
                  <a:pt x="765734" y="2048089"/>
                </a:cubicBezTo>
                <a:cubicBezTo>
                  <a:pt x="786630" y="2038105"/>
                  <a:pt x="805476" y="2027361"/>
                  <a:pt x="825108" y="2017101"/>
                </a:cubicBezTo>
                <a:lnTo>
                  <a:pt x="846331" y="2007798"/>
                </a:lnTo>
                <a:lnTo>
                  <a:pt x="886698" y="1978804"/>
                </a:lnTo>
                <a:cubicBezTo>
                  <a:pt x="904642" y="1964105"/>
                  <a:pt x="929227" y="1952886"/>
                  <a:pt x="961832" y="1944013"/>
                </a:cubicBezTo>
                <a:cubicBezTo>
                  <a:pt x="982922" y="1937142"/>
                  <a:pt x="1003367" y="1929315"/>
                  <a:pt x="1015788" y="1919138"/>
                </a:cubicBezTo>
                <a:cubicBezTo>
                  <a:pt x="1046065" y="1897308"/>
                  <a:pt x="1086867" y="1884696"/>
                  <a:pt x="1144272" y="1880780"/>
                </a:cubicBezTo>
                <a:cubicBezTo>
                  <a:pt x="1188867" y="1876952"/>
                  <a:pt x="1220180" y="1866167"/>
                  <a:pt x="1234240" y="1845729"/>
                </a:cubicBezTo>
                <a:cubicBezTo>
                  <a:pt x="1242694" y="1832857"/>
                  <a:pt x="1253175" y="1819811"/>
                  <a:pt x="1263010" y="1805810"/>
                </a:cubicBezTo>
                <a:cubicBezTo>
                  <a:pt x="1276986" y="1788414"/>
                  <a:pt x="1290959" y="1771021"/>
                  <a:pt x="1317656" y="1756583"/>
                </a:cubicBezTo>
                <a:lnTo>
                  <a:pt x="1329372" y="1756205"/>
                </a:lnTo>
                <a:lnTo>
                  <a:pt x="1316332" y="1742731"/>
                </a:lnTo>
                <a:cubicBezTo>
                  <a:pt x="1298127" y="1723446"/>
                  <a:pt x="1275333" y="1716576"/>
                  <a:pt x="1248761" y="1718769"/>
                </a:cubicBezTo>
                <a:cubicBezTo>
                  <a:pt x="1215073" y="1722645"/>
                  <a:pt x="1186108" y="1715190"/>
                  <a:pt x="1158241" y="1696703"/>
                </a:cubicBezTo>
                <a:cubicBezTo>
                  <a:pt x="1146184" y="1687852"/>
                  <a:pt x="1130899" y="1682549"/>
                  <a:pt x="1115747" y="1678329"/>
                </a:cubicBezTo>
                <a:cubicBezTo>
                  <a:pt x="1093216" y="1673625"/>
                  <a:pt x="1073913" y="1665373"/>
                  <a:pt x="1056498" y="1652587"/>
                </a:cubicBezTo>
                <a:cubicBezTo>
                  <a:pt x="1034932" y="1635768"/>
                  <a:pt x="1012556" y="1622299"/>
                  <a:pt x="988839" y="1607846"/>
                </a:cubicBezTo>
                <a:cubicBezTo>
                  <a:pt x="956008" y="1588675"/>
                  <a:pt x="930710" y="1561223"/>
                  <a:pt x="900975" y="1537421"/>
                </a:cubicBezTo>
                <a:cubicBezTo>
                  <a:pt x="882090" y="1522569"/>
                  <a:pt x="872867" y="1506919"/>
                  <a:pt x="875062" y="1484856"/>
                </a:cubicBezTo>
                <a:cubicBezTo>
                  <a:pt x="875611" y="1479341"/>
                  <a:pt x="873613" y="1472941"/>
                  <a:pt x="869463" y="1468908"/>
                </a:cubicBezTo>
                <a:cubicBezTo>
                  <a:pt x="862634" y="1462907"/>
                  <a:pt x="867070" y="1459259"/>
                  <a:pt x="873241" y="1459843"/>
                </a:cubicBezTo>
                <a:cubicBezTo>
                  <a:pt x="901416" y="1460799"/>
                  <a:pt x="925462" y="1447873"/>
                  <a:pt x="953110" y="1444495"/>
                </a:cubicBezTo>
                <a:cubicBezTo>
                  <a:pt x="950981" y="1437013"/>
                  <a:pt x="944284" y="1432096"/>
                  <a:pt x="939869" y="1425895"/>
                </a:cubicBezTo>
                <a:cubicBezTo>
                  <a:pt x="937189" y="1423928"/>
                  <a:pt x="935718" y="1421861"/>
                  <a:pt x="933039" y="1419895"/>
                </a:cubicBezTo>
                <a:cubicBezTo>
                  <a:pt x="930097" y="1415762"/>
                  <a:pt x="925814" y="1410645"/>
                  <a:pt x="927703" y="1406113"/>
                </a:cubicBezTo>
                <a:cubicBezTo>
                  <a:pt x="929723" y="1402664"/>
                  <a:pt x="937233" y="1404231"/>
                  <a:pt x="942066" y="1403833"/>
                </a:cubicBezTo>
                <a:cubicBezTo>
                  <a:pt x="983526" y="1403691"/>
                  <a:pt x="1022550" y="1413598"/>
                  <a:pt x="1060892" y="1427938"/>
                </a:cubicBezTo>
                <a:cubicBezTo>
                  <a:pt x="1096688" y="1441394"/>
                  <a:pt x="1131407" y="1456033"/>
                  <a:pt x="1165994" y="1469588"/>
                </a:cubicBezTo>
                <a:cubicBezTo>
                  <a:pt x="1169882" y="1471455"/>
                  <a:pt x="1175240" y="1475389"/>
                  <a:pt x="1179544" y="1470657"/>
                </a:cubicBezTo>
                <a:cubicBezTo>
                  <a:pt x="1185056" y="1465826"/>
                  <a:pt x="1184529" y="1461493"/>
                  <a:pt x="1182531" y="1455094"/>
                </a:cubicBezTo>
                <a:cubicBezTo>
                  <a:pt x="1177590" y="1444561"/>
                  <a:pt x="1170366" y="1435311"/>
                  <a:pt x="1167708" y="1423495"/>
                </a:cubicBezTo>
                <a:cubicBezTo>
                  <a:pt x="1167312" y="1420246"/>
                  <a:pt x="1162349" y="1419561"/>
                  <a:pt x="1158595" y="1418777"/>
                </a:cubicBezTo>
                <a:cubicBezTo>
                  <a:pt x="1117551" y="1412319"/>
                  <a:pt x="1080416" y="1397880"/>
                  <a:pt x="1049210" y="1372010"/>
                </a:cubicBezTo>
                <a:cubicBezTo>
                  <a:pt x="1041041" y="1365026"/>
                  <a:pt x="1029644" y="1361591"/>
                  <a:pt x="1019454" y="1358057"/>
                </a:cubicBezTo>
                <a:cubicBezTo>
                  <a:pt x="977092" y="1340766"/>
                  <a:pt x="932711" y="1326926"/>
                  <a:pt x="888593" y="1315251"/>
                </a:cubicBezTo>
                <a:cubicBezTo>
                  <a:pt x="874780" y="1312015"/>
                  <a:pt x="862043" y="1307596"/>
                  <a:pt x="849174" y="1302094"/>
                </a:cubicBezTo>
                <a:cubicBezTo>
                  <a:pt x="833890" y="1296792"/>
                  <a:pt x="831364" y="1286059"/>
                  <a:pt x="840917" y="1274330"/>
                </a:cubicBezTo>
                <a:cubicBezTo>
                  <a:pt x="844013" y="1269698"/>
                  <a:pt x="847242" y="1266150"/>
                  <a:pt x="851809" y="1263583"/>
                </a:cubicBezTo>
                <a:cubicBezTo>
                  <a:pt x="871552" y="1255389"/>
                  <a:pt x="888220" y="1241978"/>
                  <a:pt x="911169" y="1240083"/>
                </a:cubicBezTo>
                <a:cubicBezTo>
                  <a:pt x="920700" y="1238203"/>
                  <a:pt x="922456" y="1232587"/>
                  <a:pt x="919118" y="1225204"/>
                </a:cubicBezTo>
                <a:cubicBezTo>
                  <a:pt x="917648" y="1223138"/>
                  <a:pt x="916176" y="1221071"/>
                  <a:pt x="914573" y="1217920"/>
                </a:cubicBezTo>
                <a:cubicBezTo>
                  <a:pt x="911103" y="1209455"/>
                  <a:pt x="914331" y="1205906"/>
                  <a:pt x="924127" y="1206191"/>
                </a:cubicBezTo>
                <a:cubicBezTo>
                  <a:pt x="939959" y="1205979"/>
                  <a:pt x="943320" y="1203512"/>
                  <a:pt x="942814" y="1189331"/>
                </a:cubicBezTo>
                <a:cubicBezTo>
                  <a:pt x="942705" y="1178399"/>
                  <a:pt x="947273" y="1175834"/>
                  <a:pt x="958801" y="1180353"/>
                </a:cubicBezTo>
                <a:cubicBezTo>
                  <a:pt x="965104" y="1182020"/>
                  <a:pt x="969254" y="1186054"/>
                  <a:pt x="973405" y="1190087"/>
                </a:cubicBezTo>
                <a:cubicBezTo>
                  <a:pt x="976084" y="1192055"/>
                  <a:pt x="981311" y="1194905"/>
                  <a:pt x="984670" y="1192439"/>
                </a:cubicBezTo>
                <a:cubicBezTo>
                  <a:pt x="988030" y="1189974"/>
                  <a:pt x="985088" y="1185841"/>
                  <a:pt x="983485" y="1182691"/>
                </a:cubicBezTo>
                <a:cubicBezTo>
                  <a:pt x="976392" y="1174523"/>
                  <a:pt x="970507" y="1166257"/>
                  <a:pt x="963413" y="1158090"/>
                </a:cubicBezTo>
                <a:cubicBezTo>
                  <a:pt x="980455" y="1157777"/>
                  <a:pt x="995366" y="1149982"/>
                  <a:pt x="1012407" y="1149668"/>
                </a:cubicBezTo>
                <a:cubicBezTo>
                  <a:pt x="1031865" y="1149157"/>
                  <a:pt x="1037091" y="1152008"/>
                  <a:pt x="1036914" y="1170621"/>
                </a:cubicBezTo>
                <a:cubicBezTo>
                  <a:pt x="1037311" y="1173871"/>
                  <a:pt x="1037574" y="1176037"/>
                  <a:pt x="1039177" y="1179186"/>
                </a:cubicBezTo>
                <a:cubicBezTo>
                  <a:pt x="1039572" y="1182437"/>
                  <a:pt x="1043459" y="1184304"/>
                  <a:pt x="1046950" y="1182921"/>
                </a:cubicBezTo>
                <a:cubicBezTo>
                  <a:pt x="1050574" y="1182622"/>
                  <a:pt x="1051518" y="1180356"/>
                  <a:pt x="1052330" y="1177007"/>
                </a:cubicBezTo>
                <a:cubicBezTo>
                  <a:pt x="1055186" y="1160360"/>
                  <a:pt x="1045699" y="1142544"/>
                  <a:pt x="1028680" y="1133008"/>
                </a:cubicBezTo>
                <a:cubicBezTo>
                  <a:pt x="1018227" y="1127306"/>
                  <a:pt x="1011134" y="1119140"/>
                  <a:pt x="1006193" y="1108607"/>
                </a:cubicBezTo>
                <a:cubicBezTo>
                  <a:pt x="993368" y="1083408"/>
                  <a:pt x="982915" y="1077706"/>
                  <a:pt x="952851" y="1081282"/>
                </a:cubicBezTo>
                <a:cubicBezTo>
                  <a:pt x="942112" y="1083263"/>
                  <a:pt x="932318" y="1082977"/>
                  <a:pt x="922392" y="1081610"/>
                </a:cubicBezTo>
                <a:cubicBezTo>
                  <a:pt x="887519" y="1075736"/>
                  <a:pt x="850076" y="1078827"/>
                  <a:pt x="815752" y="1067438"/>
                </a:cubicBezTo>
                <a:cubicBezTo>
                  <a:pt x="809318" y="1064687"/>
                  <a:pt x="802884" y="1061936"/>
                  <a:pt x="796713" y="1061352"/>
                </a:cubicBezTo>
                <a:cubicBezTo>
                  <a:pt x="783976" y="1056934"/>
                  <a:pt x="775938" y="1051032"/>
                  <a:pt x="771941" y="1038233"/>
                </a:cubicBezTo>
                <a:cubicBezTo>
                  <a:pt x="766210" y="1021201"/>
                  <a:pt x="757360" y="1018649"/>
                  <a:pt x="737355" y="1024677"/>
                </a:cubicBezTo>
                <a:cubicBezTo>
                  <a:pt x="726748" y="1027742"/>
                  <a:pt x="714538" y="1027656"/>
                  <a:pt x="701933" y="1024320"/>
                </a:cubicBezTo>
                <a:cubicBezTo>
                  <a:pt x="690668" y="1021968"/>
                  <a:pt x="677930" y="1017549"/>
                  <a:pt x="664512" y="1017563"/>
                </a:cubicBezTo>
                <a:cubicBezTo>
                  <a:pt x="652301" y="1017476"/>
                  <a:pt x="645340" y="1010393"/>
                  <a:pt x="639323" y="1001043"/>
                </a:cubicBezTo>
                <a:cubicBezTo>
                  <a:pt x="631177" y="984211"/>
                  <a:pt x="623007" y="977226"/>
                  <a:pt x="602496" y="969073"/>
                </a:cubicBezTo>
                <a:cubicBezTo>
                  <a:pt x="600740" y="974689"/>
                  <a:pt x="602473" y="978922"/>
                  <a:pt x="602057" y="985520"/>
                </a:cubicBezTo>
                <a:cubicBezTo>
                  <a:pt x="588375" y="983368"/>
                  <a:pt x="576583" y="976683"/>
                  <a:pt x="568150" y="967533"/>
                </a:cubicBezTo>
                <a:cubicBezTo>
                  <a:pt x="556774" y="954249"/>
                  <a:pt x="546476" y="939782"/>
                  <a:pt x="536176" y="925316"/>
                </a:cubicBezTo>
                <a:cubicBezTo>
                  <a:pt x="514633" y="898648"/>
                  <a:pt x="521397" y="874020"/>
                  <a:pt x="537956" y="849677"/>
                </a:cubicBezTo>
                <a:cubicBezTo>
                  <a:pt x="552363" y="827700"/>
                  <a:pt x="572126" y="809657"/>
                  <a:pt x="580098" y="784929"/>
                </a:cubicBezTo>
                <a:cubicBezTo>
                  <a:pt x="590156" y="787381"/>
                  <a:pt x="593494" y="794763"/>
                  <a:pt x="600191" y="799681"/>
                </a:cubicBezTo>
                <a:cubicBezTo>
                  <a:pt x="608625" y="808832"/>
                  <a:pt x="618419" y="809117"/>
                  <a:pt x="621933" y="797887"/>
                </a:cubicBezTo>
                <a:cubicBezTo>
                  <a:pt x="629224" y="777591"/>
                  <a:pt x="639831" y="774527"/>
                  <a:pt x="661286" y="780414"/>
                </a:cubicBezTo>
                <a:cubicBezTo>
                  <a:pt x="676439" y="784633"/>
                  <a:pt x="692141" y="783337"/>
                  <a:pt x="708106" y="784206"/>
                </a:cubicBezTo>
                <a:cubicBezTo>
                  <a:pt x="725278" y="784976"/>
                  <a:pt x="738411" y="792645"/>
                  <a:pt x="747240" y="805046"/>
                </a:cubicBezTo>
                <a:cubicBezTo>
                  <a:pt x="751521" y="810162"/>
                  <a:pt x="754860" y="817545"/>
                  <a:pt x="764785" y="818914"/>
                </a:cubicBezTo>
                <a:cubicBezTo>
                  <a:pt x="763599" y="809165"/>
                  <a:pt x="758922" y="800798"/>
                  <a:pt x="750753" y="793814"/>
                </a:cubicBezTo>
                <a:cubicBezTo>
                  <a:pt x="742320" y="784664"/>
                  <a:pt x="732679" y="775613"/>
                  <a:pt x="723039" y="766563"/>
                </a:cubicBezTo>
                <a:cubicBezTo>
                  <a:pt x="716340" y="761646"/>
                  <a:pt x="713267" y="756429"/>
                  <a:pt x="718384" y="748347"/>
                </a:cubicBezTo>
                <a:cubicBezTo>
                  <a:pt x="724708" y="740167"/>
                  <a:pt x="730616" y="738585"/>
                  <a:pt x="737709" y="746752"/>
                </a:cubicBezTo>
                <a:cubicBezTo>
                  <a:pt x="748689" y="756787"/>
                  <a:pt x="762502" y="760022"/>
                  <a:pt x="776315" y="763258"/>
                </a:cubicBezTo>
                <a:cubicBezTo>
                  <a:pt x="787712" y="766693"/>
                  <a:pt x="800318" y="770029"/>
                  <a:pt x="811715" y="773464"/>
                </a:cubicBezTo>
                <a:cubicBezTo>
                  <a:pt x="812923" y="773365"/>
                  <a:pt x="814262" y="774348"/>
                  <a:pt x="814262" y="774348"/>
                </a:cubicBezTo>
                <a:cubicBezTo>
                  <a:pt x="815470" y="774248"/>
                  <a:pt x="816679" y="774148"/>
                  <a:pt x="817886" y="774049"/>
                </a:cubicBezTo>
                <a:cubicBezTo>
                  <a:pt x="816679" y="774148"/>
                  <a:pt x="816546" y="773065"/>
                  <a:pt x="815339" y="773165"/>
                </a:cubicBezTo>
                <a:cubicBezTo>
                  <a:pt x="815207" y="772082"/>
                  <a:pt x="815076" y="770999"/>
                  <a:pt x="813867" y="771099"/>
                </a:cubicBezTo>
                <a:cubicBezTo>
                  <a:pt x="805566" y="763031"/>
                  <a:pt x="796058" y="755063"/>
                  <a:pt x="787756" y="746996"/>
                </a:cubicBezTo>
                <a:cubicBezTo>
                  <a:pt x="784945" y="743946"/>
                  <a:pt x="780926" y="740996"/>
                  <a:pt x="780267" y="735580"/>
                </a:cubicBezTo>
                <a:cubicBezTo>
                  <a:pt x="779741" y="731247"/>
                  <a:pt x="781893" y="728881"/>
                  <a:pt x="785253" y="726416"/>
                </a:cubicBezTo>
                <a:cubicBezTo>
                  <a:pt x="789821" y="723850"/>
                  <a:pt x="792499" y="725817"/>
                  <a:pt x="796387" y="727684"/>
                </a:cubicBezTo>
                <a:cubicBezTo>
                  <a:pt x="797727" y="728667"/>
                  <a:pt x="797858" y="729751"/>
                  <a:pt x="799066" y="729651"/>
                </a:cubicBezTo>
                <a:cubicBezTo>
                  <a:pt x="806664" y="751999"/>
                  <a:pt x="831742" y="757588"/>
                  <a:pt x="848081" y="771555"/>
                </a:cubicBezTo>
                <a:cubicBezTo>
                  <a:pt x="856119" y="777457"/>
                  <a:pt x="863498" y="777941"/>
                  <a:pt x="869954" y="770844"/>
                </a:cubicBezTo>
                <a:cubicBezTo>
                  <a:pt x="875466" y="766012"/>
                  <a:pt x="879353" y="767879"/>
                  <a:pt x="881351" y="774279"/>
                </a:cubicBezTo>
                <a:cubicBezTo>
                  <a:pt x="883877" y="785012"/>
                  <a:pt x="890443" y="788845"/>
                  <a:pt x="902389" y="786765"/>
                </a:cubicBezTo>
                <a:cubicBezTo>
                  <a:pt x="916883" y="785569"/>
                  <a:pt x="930696" y="788804"/>
                  <a:pt x="942488" y="795489"/>
                </a:cubicBezTo>
                <a:cubicBezTo>
                  <a:pt x="965680" y="805610"/>
                  <a:pt x="988474" y="812480"/>
                  <a:pt x="1014365" y="814719"/>
                </a:cubicBezTo>
                <a:cubicBezTo>
                  <a:pt x="1014365" y="814719"/>
                  <a:pt x="1015573" y="814619"/>
                  <a:pt x="1016780" y="814519"/>
                </a:cubicBezTo>
                <a:cubicBezTo>
                  <a:pt x="1016649" y="813436"/>
                  <a:pt x="1015441" y="813535"/>
                  <a:pt x="1015441" y="813535"/>
                </a:cubicBezTo>
                <a:cubicBezTo>
                  <a:pt x="1014782" y="808119"/>
                  <a:pt x="1013047" y="803886"/>
                  <a:pt x="1013596" y="798371"/>
                </a:cubicBezTo>
                <a:cubicBezTo>
                  <a:pt x="1014300" y="784090"/>
                  <a:pt x="1005999" y="776023"/>
                  <a:pt x="992866" y="768354"/>
                </a:cubicBezTo>
                <a:cubicBezTo>
                  <a:pt x="986168" y="763437"/>
                  <a:pt x="981337" y="763836"/>
                  <a:pt x="977428" y="771817"/>
                </a:cubicBezTo>
                <a:cubicBezTo>
                  <a:pt x="973387" y="778715"/>
                  <a:pt x="974573" y="788464"/>
                  <a:pt x="966383" y="791328"/>
                </a:cubicBezTo>
                <a:cubicBezTo>
                  <a:pt x="957115" y="795375"/>
                  <a:pt x="952174" y="784843"/>
                  <a:pt x="943455" y="783375"/>
                </a:cubicBezTo>
                <a:cubicBezTo>
                  <a:pt x="930850" y="780039"/>
                  <a:pt x="926173" y="771673"/>
                  <a:pt x="927272" y="760641"/>
                </a:cubicBezTo>
                <a:cubicBezTo>
                  <a:pt x="927688" y="754042"/>
                  <a:pt x="928106" y="747443"/>
                  <a:pt x="928523" y="740844"/>
                </a:cubicBezTo>
                <a:cubicBezTo>
                  <a:pt x="928413" y="729912"/>
                  <a:pt x="936209" y="723798"/>
                  <a:pt x="947342" y="725067"/>
                </a:cubicBezTo>
                <a:cubicBezTo>
                  <a:pt x="953514" y="725651"/>
                  <a:pt x="958873" y="729586"/>
                  <a:pt x="965724" y="725738"/>
                </a:cubicBezTo>
                <a:cubicBezTo>
                  <a:pt x="973521" y="719623"/>
                  <a:pt x="980107" y="713609"/>
                  <a:pt x="983885" y="704545"/>
                </a:cubicBezTo>
                <a:cubicBezTo>
                  <a:pt x="986850" y="698830"/>
                  <a:pt x="989683" y="692031"/>
                  <a:pt x="993855" y="686216"/>
                </a:cubicBezTo>
                <a:cubicBezTo>
                  <a:pt x="1005429" y="671038"/>
                  <a:pt x="1023150" y="666293"/>
                  <a:pt x="1041268" y="664797"/>
                </a:cubicBezTo>
                <a:cubicBezTo>
                  <a:pt x="1055762" y="663600"/>
                  <a:pt x="1056575" y="660251"/>
                  <a:pt x="1050426" y="649817"/>
                </a:cubicBezTo>
                <a:cubicBezTo>
                  <a:pt x="1046011" y="643617"/>
                  <a:pt x="1040522" y="638600"/>
                  <a:pt x="1038261" y="630034"/>
                </a:cubicBezTo>
                <a:cubicBezTo>
                  <a:pt x="1063316" y="645471"/>
                  <a:pt x="1088814" y="644459"/>
                  <a:pt x="1114835" y="647781"/>
                </a:cubicBezTo>
                <a:cubicBezTo>
                  <a:pt x="1134556" y="649436"/>
                  <a:pt x="1152388" y="655621"/>
                  <a:pt x="1165103" y="669889"/>
                </a:cubicBezTo>
                <a:cubicBezTo>
                  <a:pt x="1166311" y="669789"/>
                  <a:pt x="1167519" y="669690"/>
                  <a:pt x="1167519" y="669690"/>
                </a:cubicBezTo>
                <a:cubicBezTo>
                  <a:pt x="1177489" y="651361"/>
                  <a:pt x="1182320" y="650962"/>
                  <a:pt x="1199735" y="663748"/>
                </a:cubicBezTo>
                <a:cubicBezTo>
                  <a:pt x="1205093" y="667682"/>
                  <a:pt x="1210451" y="671615"/>
                  <a:pt x="1215809" y="675549"/>
                </a:cubicBezTo>
                <a:cubicBezTo>
                  <a:pt x="1219696" y="677416"/>
                  <a:pt x="1223320" y="677117"/>
                  <a:pt x="1222661" y="671701"/>
                </a:cubicBezTo>
                <a:cubicBezTo>
                  <a:pt x="1222289" y="658603"/>
                  <a:pt x="1216271" y="649254"/>
                  <a:pt x="1204347" y="641485"/>
                </a:cubicBezTo>
                <a:cubicBezTo>
                  <a:pt x="1195101" y="635685"/>
                  <a:pt x="1184780" y="631066"/>
                  <a:pt x="1176611" y="624082"/>
                </a:cubicBezTo>
                <a:cubicBezTo>
                  <a:pt x="1187766" y="615502"/>
                  <a:pt x="1199713" y="613422"/>
                  <a:pt x="1212581" y="618924"/>
                </a:cubicBezTo>
                <a:cubicBezTo>
                  <a:pt x="1211527" y="610258"/>
                  <a:pt x="1204830" y="605341"/>
                  <a:pt x="1199209" y="599240"/>
                </a:cubicBezTo>
                <a:cubicBezTo>
                  <a:pt x="1193718" y="594223"/>
                  <a:pt x="1189436" y="589106"/>
                  <a:pt x="1188645" y="582607"/>
                </a:cubicBezTo>
                <a:cubicBezTo>
                  <a:pt x="1187987" y="577191"/>
                  <a:pt x="1190138" y="574825"/>
                  <a:pt x="1196441" y="576493"/>
                </a:cubicBezTo>
                <a:cubicBezTo>
                  <a:pt x="1210387" y="580812"/>
                  <a:pt x="1219895" y="588780"/>
                  <a:pt x="1228460" y="599013"/>
                </a:cubicBezTo>
                <a:cubicBezTo>
                  <a:pt x="1237024" y="609247"/>
                  <a:pt x="1244381" y="619581"/>
                  <a:pt x="1254153" y="629715"/>
                </a:cubicBezTo>
                <a:cubicBezTo>
                  <a:pt x="1252287" y="624398"/>
                  <a:pt x="1251496" y="617899"/>
                  <a:pt x="1249497" y="611499"/>
                </a:cubicBezTo>
                <a:cubicBezTo>
                  <a:pt x="1247763" y="607266"/>
                  <a:pt x="1248312" y="601751"/>
                  <a:pt x="1254219" y="600169"/>
                </a:cubicBezTo>
                <a:cubicBezTo>
                  <a:pt x="1261334" y="598487"/>
                  <a:pt x="1268713" y="598972"/>
                  <a:pt x="1270843" y="606455"/>
                </a:cubicBezTo>
                <a:cubicBezTo>
                  <a:pt x="1273105" y="615021"/>
                  <a:pt x="1278990" y="623288"/>
                  <a:pt x="1276553" y="633335"/>
                </a:cubicBezTo>
                <a:cubicBezTo>
                  <a:pt x="1276685" y="634419"/>
                  <a:pt x="1275871" y="637767"/>
                  <a:pt x="1279363" y="636385"/>
                </a:cubicBezTo>
                <a:cubicBezTo>
                  <a:pt x="1288762" y="633422"/>
                  <a:pt x="1294516" y="640605"/>
                  <a:pt x="1299874" y="644539"/>
                </a:cubicBezTo>
                <a:cubicBezTo>
                  <a:pt x="1306704" y="650540"/>
                  <a:pt x="1312874" y="651124"/>
                  <a:pt x="1317859" y="641960"/>
                </a:cubicBezTo>
                <a:cubicBezTo>
                  <a:pt x="1322713" y="631712"/>
                  <a:pt x="1325260" y="632596"/>
                  <a:pt x="1333562" y="640664"/>
                </a:cubicBezTo>
                <a:cubicBezTo>
                  <a:pt x="1343334" y="650797"/>
                  <a:pt x="1355543" y="650883"/>
                  <a:pt x="1369093" y="651953"/>
                </a:cubicBezTo>
                <a:cubicBezTo>
                  <a:pt x="1375132" y="651454"/>
                  <a:pt x="1381303" y="652039"/>
                  <a:pt x="1387474" y="652623"/>
                </a:cubicBezTo>
                <a:cubicBezTo>
                  <a:pt x="1402100" y="652510"/>
                  <a:pt x="1413894" y="659195"/>
                  <a:pt x="1422457" y="669428"/>
                </a:cubicBezTo>
                <a:cubicBezTo>
                  <a:pt x="1445735" y="700329"/>
                  <a:pt x="1478456" y="708568"/>
                  <a:pt x="1517371" y="707543"/>
                </a:cubicBezTo>
                <a:cubicBezTo>
                  <a:pt x="1522201" y="707144"/>
                  <a:pt x="1528108" y="705562"/>
                  <a:pt x="1532939" y="705164"/>
                </a:cubicBezTo>
                <a:cubicBezTo>
                  <a:pt x="1549980" y="704851"/>
                  <a:pt x="1560435" y="710553"/>
                  <a:pt x="1565770" y="724335"/>
                </a:cubicBezTo>
                <a:cubicBezTo>
                  <a:pt x="1572446" y="739101"/>
                  <a:pt x="1577672" y="741952"/>
                  <a:pt x="1595921" y="741539"/>
                </a:cubicBezTo>
                <a:cubicBezTo>
                  <a:pt x="1602092" y="742123"/>
                  <a:pt x="1609207" y="740442"/>
                  <a:pt x="1615642" y="743193"/>
                </a:cubicBezTo>
                <a:cubicBezTo>
                  <a:pt x="1618189" y="744077"/>
                  <a:pt x="1620473" y="742794"/>
                  <a:pt x="1622625" y="740428"/>
                </a:cubicBezTo>
                <a:cubicBezTo>
                  <a:pt x="1627742" y="732347"/>
                  <a:pt x="1634177" y="735098"/>
                  <a:pt x="1639799" y="741198"/>
                </a:cubicBezTo>
                <a:cubicBezTo>
                  <a:pt x="1645156" y="745132"/>
                  <a:pt x="1649306" y="749165"/>
                  <a:pt x="1654665" y="753100"/>
                </a:cubicBezTo>
                <a:cubicBezTo>
                  <a:pt x="1660155" y="758117"/>
                  <a:pt x="1664723" y="755551"/>
                  <a:pt x="1666348" y="748853"/>
                </a:cubicBezTo>
                <a:cubicBezTo>
                  <a:pt x="1668105" y="743238"/>
                  <a:pt x="1664899" y="736937"/>
                  <a:pt x="1661825" y="731721"/>
                </a:cubicBezTo>
                <a:cubicBezTo>
                  <a:pt x="1658618" y="725422"/>
                  <a:pt x="1655412" y="719121"/>
                  <a:pt x="1654621" y="712622"/>
                </a:cubicBezTo>
                <a:cubicBezTo>
                  <a:pt x="1653018" y="709472"/>
                  <a:pt x="1653831" y="706123"/>
                  <a:pt x="1657191" y="703657"/>
                </a:cubicBezTo>
                <a:cubicBezTo>
                  <a:pt x="1660551" y="701192"/>
                  <a:pt x="1663362" y="704242"/>
                  <a:pt x="1665910" y="705126"/>
                </a:cubicBezTo>
                <a:cubicBezTo>
                  <a:pt x="1698345" y="721047"/>
                  <a:pt x="1726608" y="742784"/>
                  <a:pt x="1756892" y="761071"/>
                </a:cubicBezTo>
                <a:cubicBezTo>
                  <a:pt x="1777930" y="773556"/>
                  <a:pt x="1799911" y="783776"/>
                  <a:pt x="1822574" y="789564"/>
                </a:cubicBezTo>
                <a:cubicBezTo>
                  <a:pt x="1825121" y="790448"/>
                  <a:pt x="1829140" y="793399"/>
                  <a:pt x="1831161" y="789949"/>
                </a:cubicBezTo>
                <a:cubicBezTo>
                  <a:pt x="1833313" y="787583"/>
                  <a:pt x="1829426" y="785716"/>
                  <a:pt x="1827954" y="783649"/>
                </a:cubicBezTo>
                <a:cubicBezTo>
                  <a:pt x="1825012" y="779516"/>
                  <a:pt x="1819653" y="775582"/>
                  <a:pt x="1823958" y="770851"/>
                </a:cubicBezTo>
                <a:cubicBezTo>
                  <a:pt x="1827054" y="766219"/>
                  <a:pt x="1833489" y="768970"/>
                  <a:pt x="1837376" y="770837"/>
                </a:cubicBezTo>
                <a:cubicBezTo>
                  <a:pt x="1843678" y="772504"/>
                  <a:pt x="1851320" y="775155"/>
                  <a:pt x="1857623" y="776824"/>
                </a:cubicBezTo>
                <a:cubicBezTo>
                  <a:pt x="1862587" y="777507"/>
                  <a:pt x="1867551" y="778192"/>
                  <a:pt x="1870646" y="773560"/>
                </a:cubicBezTo>
                <a:cubicBezTo>
                  <a:pt x="1873611" y="767845"/>
                  <a:pt x="1872008" y="764695"/>
                  <a:pt x="1866649" y="760761"/>
                </a:cubicBezTo>
                <a:cubicBezTo>
                  <a:pt x="1858876" y="757027"/>
                  <a:pt x="1851101" y="753292"/>
                  <a:pt x="1850047" y="744627"/>
                </a:cubicBezTo>
                <a:cubicBezTo>
                  <a:pt x="1848180" y="739310"/>
                  <a:pt x="1849126" y="737044"/>
                  <a:pt x="1856373" y="736446"/>
                </a:cubicBezTo>
                <a:cubicBezTo>
                  <a:pt x="1881999" y="736518"/>
                  <a:pt x="1904926" y="744472"/>
                  <a:pt x="1927040" y="755775"/>
                </a:cubicBezTo>
                <a:cubicBezTo>
                  <a:pt x="1942588" y="763244"/>
                  <a:pt x="1957456" y="775145"/>
                  <a:pt x="1975968" y="776899"/>
                </a:cubicBezTo>
                <a:cubicBezTo>
                  <a:pt x="1982139" y="777483"/>
                  <a:pt x="1985081" y="781617"/>
                  <a:pt x="1982117" y="787332"/>
                </a:cubicBezTo>
                <a:cubicBezTo>
                  <a:pt x="1980097" y="790781"/>
                  <a:pt x="1979416" y="795213"/>
                  <a:pt x="1976450" y="800929"/>
                </a:cubicBezTo>
                <a:cubicBezTo>
                  <a:pt x="1991494" y="794216"/>
                  <a:pt x="2005044" y="795286"/>
                  <a:pt x="2019669" y="795172"/>
                </a:cubicBezTo>
                <a:cubicBezTo>
                  <a:pt x="2030671" y="795358"/>
                  <a:pt x="2041148" y="791211"/>
                  <a:pt x="2046131" y="782047"/>
                </a:cubicBezTo>
                <a:cubicBezTo>
                  <a:pt x="2048021" y="777514"/>
                  <a:pt x="2050304" y="776232"/>
                  <a:pt x="2055399" y="777999"/>
                </a:cubicBezTo>
                <a:cubicBezTo>
                  <a:pt x="2068004" y="781335"/>
                  <a:pt x="2080346" y="782504"/>
                  <a:pt x="2092424" y="781507"/>
                </a:cubicBezTo>
                <a:cubicBezTo>
                  <a:pt x="2109333" y="780111"/>
                  <a:pt x="2125167" y="779897"/>
                  <a:pt x="2141659" y="785100"/>
                </a:cubicBezTo>
                <a:cubicBezTo>
                  <a:pt x="2153188" y="789618"/>
                  <a:pt x="2156417" y="786070"/>
                  <a:pt x="2158723" y="774939"/>
                </a:cubicBezTo>
                <a:cubicBezTo>
                  <a:pt x="2159535" y="771589"/>
                  <a:pt x="2156462" y="766373"/>
                  <a:pt x="2163709" y="765775"/>
                </a:cubicBezTo>
                <a:cubicBezTo>
                  <a:pt x="2169746" y="765276"/>
                  <a:pt x="2173634" y="767143"/>
                  <a:pt x="2177784" y="771176"/>
                </a:cubicBezTo>
                <a:cubicBezTo>
                  <a:pt x="2178993" y="771077"/>
                  <a:pt x="2179124" y="772160"/>
                  <a:pt x="2179255" y="773244"/>
                </a:cubicBezTo>
                <a:cubicBezTo>
                  <a:pt x="2190501" y="785445"/>
                  <a:pt x="2193046" y="786328"/>
                  <a:pt x="2208353" y="781783"/>
                </a:cubicBezTo>
                <a:cubicBezTo>
                  <a:pt x="2214260" y="780200"/>
                  <a:pt x="2216545" y="778917"/>
                  <a:pt x="2219752" y="785217"/>
                </a:cubicBezTo>
                <a:cubicBezTo>
                  <a:pt x="2227372" y="797717"/>
                  <a:pt x="2253395" y="801039"/>
                  <a:pt x="2267097" y="793343"/>
                </a:cubicBezTo>
                <a:cubicBezTo>
                  <a:pt x="2293164" y="776968"/>
                  <a:pt x="2300411" y="776369"/>
                  <a:pt x="2325731" y="793972"/>
                </a:cubicBezTo>
                <a:cubicBezTo>
                  <a:pt x="2332298" y="797806"/>
                  <a:pt x="2338336" y="797308"/>
                  <a:pt x="2343850" y="792476"/>
                </a:cubicBezTo>
                <a:cubicBezTo>
                  <a:pt x="2349361" y="787645"/>
                  <a:pt x="2353666" y="782913"/>
                  <a:pt x="2360385" y="777982"/>
                </a:cubicBezTo>
                <a:cubicBezTo>
                  <a:pt x="2361307" y="785565"/>
                  <a:pt x="2357134" y="791379"/>
                  <a:pt x="2356849" y="799062"/>
                </a:cubicBezTo>
                <a:cubicBezTo>
                  <a:pt x="2357771" y="806644"/>
                  <a:pt x="2361923" y="810678"/>
                  <a:pt x="2370641" y="812145"/>
                </a:cubicBezTo>
                <a:cubicBezTo>
                  <a:pt x="2378150" y="813714"/>
                  <a:pt x="2384321" y="814299"/>
                  <a:pt x="2391700" y="814784"/>
                </a:cubicBezTo>
                <a:cubicBezTo>
                  <a:pt x="2401626" y="816152"/>
                  <a:pt x="2404987" y="813686"/>
                  <a:pt x="2403800" y="803938"/>
                </a:cubicBezTo>
                <a:cubicBezTo>
                  <a:pt x="2402065" y="799704"/>
                  <a:pt x="2401539" y="795371"/>
                  <a:pt x="2401011" y="791039"/>
                </a:cubicBezTo>
                <a:cubicBezTo>
                  <a:pt x="2406370" y="794973"/>
                  <a:pt x="2411728" y="798907"/>
                  <a:pt x="2416955" y="801757"/>
                </a:cubicBezTo>
                <a:cubicBezTo>
                  <a:pt x="2435708" y="815526"/>
                  <a:pt x="2460129" y="815698"/>
                  <a:pt x="2479213" y="802087"/>
                </a:cubicBezTo>
                <a:cubicBezTo>
                  <a:pt x="2483649" y="798439"/>
                  <a:pt x="2483122" y="794106"/>
                  <a:pt x="2485010" y="789574"/>
                </a:cubicBezTo>
                <a:cubicBezTo>
                  <a:pt x="2486767" y="783959"/>
                  <a:pt x="2490260" y="782576"/>
                  <a:pt x="2494409" y="786610"/>
                </a:cubicBezTo>
                <a:cubicBezTo>
                  <a:pt x="2499768" y="790544"/>
                  <a:pt x="2503917" y="794577"/>
                  <a:pt x="2509276" y="798511"/>
                </a:cubicBezTo>
                <a:cubicBezTo>
                  <a:pt x="2513295" y="801462"/>
                  <a:pt x="2517050" y="802246"/>
                  <a:pt x="2521487" y="798598"/>
                </a:cubicBezTo>
                <a:cubicBezTo>
                  <a:pt x="2525922" y="794949"/>
                  <a:pt x="2522980" y="790816"/>
                  <a:pt x="2518961" y="787865"/>
                </a:cubicBezTo>
                <a:cubicBezTo>
                  <a:pt x="2515074" y="785997"/>
                  <a:pt x="2514548" y="781665"/>
                  <a:pt x="2512944" y="778515"/>
                </a:cubicBezTo>
                <a:cubicBezTo>
                  <a:pt x="2509475" y="770049"/>
                  <a:pt x="2505060" y="763849"/>
                  <a:pt x="2494608" y="758147"/>
                </a:cubicBezTo>
                <a:cubicBezTo>
                  <a:pt x="2519027" y="758319"/>
                  <a:pt x="2539845" y="748942"/>
                  <a:pt x="2561851" y="749314"/>
                </a:cubicBezTo>
                <a:cubicBezTo>
                  <a:pt x="2565606" y="750097"/>
                  <a:pt x="2570437" y="749699"/>
                  <a:pt x="2574193" y="750482"/>
                </a:cubicBezTo>
                <a:cubicBezTo>
                  <a:pt x="2589608" y="756868"/>
                  <a:pt x="2602609" y="763453"/>
                  <a:pt x="2620880" y="753192"/>
                </a:cubicBezTo>
                <a:cubicBezTo>
                  <a:pt x="2628808" y="748161"/>
                  <a:pt x="2644356" y="755630"/>
                  <a:pt x="2650372" y="764980"/>
                </a:cubicBezTo>
                <a:cubicBezTo>
                  <a:pt x="2654918" y="772263"/>
                  <a:pt x="2659463" y="779546"/>
                  <a:pt x="2670466" y="779732"/>
                </a:cubicBezTo>
                <a:cubicBezTo>
                  <a:pt x="2683884" y="779719"/>
                  <a:pt x="2694490" y="776654"/>
                  <a:pt x="2703100" y="767191"/>
                </a:cubicBezTo>
                <a:cubicBezTo>
                  <a:pt x="2705251" y="764825"/>
                  <a:pt x="2707271" y="761376"/>
                  <a:pt x="2710632" y="758911"/>
                </a:cubicBezTo>
                <a:cubicBezTo>
                  <a:pt x="2720317" y="748265"/>
                  <a:pt x="2727564" y="747666"/>
                  <a:pt x="2740696" y="755335"/>
                </a:cubicBezTo>
                <a:cubicBezTo>
                  <a:pt x="2750073" y="762219"/>
                  <a:pt x="2756508" y="764970"/>
                  <a:pt x="2766323" y="755407"/>
                </a:cubicBezTo>
                <a:cubicBezTo>
                  <a:pt x="2774933" y="745943"/>
                  <a:pt x="2788350" y="745929"/>
                  <a:pt x="2800691" y="747099"/>
                </a:cubicBezTo>
                <a:cubicBezTo>
                  <a:pt x="2811693" y="747285"/>
                  <a:pt x="2822564" y="746387"/>
                  <a:pt x="2833039" y="742240"/>
                </a:cubicBezTo>
                <a:cubicBezTo>
                  <a:pt x="2843516" y="738092"/>
                  <a:pt x="2853441" y="739462"/>
                  <a:pt x="2863630" y="742996"/>
                </a:cubicBezTo>
                <a:cubicBezTo>
                  <a:pt x="2877838" y="749482"/>
                  <a:pt x="2893122" y="754785"/>
                  <a:pt x="2904367" y="766985"/>
                </a:cubicBezTo>
                <a:cubicBezTo>
                  <a:pt x="2908781" y="773184"/>
                  <a:pt x="2913611" y="772786"/>
                  <a:pt x="2919124" y="767954"/>
                </a:cubicBezTo>
                <a:cubicBezTo>
                  <a:pt x="2925843" y="763023"/>
                  <a:pt x="2925185" y="757607"/>
                  <a:pt x="2918488" y="752690"/>
                </a:cubicBezTo>
                <a:cubicBezTo>
                  <a:pt x="2915807" y="750723"/>
                  <a:pt x="2911922" y="748856"/>
                  <a:pt x="2907902" y="745905"/>
                </a:cubicBezTo>
                <a:cubicBezTo>
                  <a:pt x="2917982" y="738509"/>
                  <a:pt x="2925624" y="741160"/>
                  <a:pt x="2933661" y="747061"/>
                </a:cubicBezTo>
                <a:cubicBezTo>
                  <a:pt x="2939152" y="752078"/>
                  <a:pt x="2942907" y="752862"/>
                  <a:pt x="2944269" y="743997"/>
                </a:cubicBezTo>
                <a:cubicBezTo>
                  <a:pt x="2945917" y="727450"/>
                  <a:pt x="2955183" y="723402"/>
                  <a:pt x="2973147" y="730671"/>
                </a:cubicBezTo>
                <a:cubicBezTo>
                  <a:pt x="2979582" y="733423"/>
                  <a:pt x="2986017" y="736174"/>
                  <a:pt x="2992999" y="733409"/>
                </a:cubicBezTo>
                <a:cubicBezTo>
                  <a:pt x="3008306" y="728862"/>
                  <a:pt x="3021723" y="728850"/>
                  <a:pt x="3032155" y="744399"/>
                </a:cubicBezTo>
                <a:cubicBezTo>
                  <a:pt x="3027367" y="725101"/>
                  <a:pt x="3040126" y="719671"/>
                  <a:pt x="3055565" y="716209"/>
                </a:cubicBezTo>
                <a:cubicBezTo>
                  <a:pt x="3066171" y="713145"/>
                  <a:pt x="3070080" y="705163"/>
                  <a:pt x="3066348" y="694530"/>
                </a:cubicBezTo>
                <a:cubicBezTo>
                  <a:pt x="3074252" y="699349"/>
                  <a:pt x="3076120" y="704664"/>
                  <a:pt x="3074627" y="712446"/>
                </a:cubicBezTo>
                <a:cubicBezTo>
                  <a:pt x="3073791" y="725644"/>
                  <a:pt x="3073924" y="726727"/>
                  <a:pt x="3088680" y="727697"/>
                </a:cubicBezTo>
                <a:cubicBezTo>
                  <a:pt x="3105854" y="728468"/>
                  <a:pt x="3121160" y="723921"/>
                  <a:pt x="3134732" y="715142"/>
                </a:cubicBezTo>
                <a:cubicBezTo>
                  <a:pt x="3138091" y="712677"/>
                  <a:pt x="3143604" y="707845"/>
                  <a:pt x="3141870" y="703612"/>
                </a:cubicBezTo>
                <a:cubicBezTo>
                  <a:pt x="3138269" y="694063"/>
                  <a:pt x="3146854" y="694448"/>
                  <a:pt x="3152629" y="691783"/>
                </a:cubicBezTo>
                <a:cubicBezTo>
                  <a:pt x="3160952" y="690001"/>
                  <a:pt x="3169143" y="687137"/>
                  <a:pt x="3176260" y="685456"/>
                </a:cubicBezTo>
                <a:cubicBezTo>
                  <a:pt x="3198549" y="678145"/>
                  <a:pt x="3217722" y="685315"/>
                  <a:pt x="3236210" y="696917"/>
                </a:cubicBezTo>
                <a:cubicBezTo>
                  <a:pt x="3246796" y="703701"/>
                  <a:pt x="3248003" y="703602"/>
                  <a:pt x="3253932" y="692172"/>
                </a:cubicBezTo>
                <a:cubicBezTo>
                  <a:pt x="3256897" y="686457"/>
                  <a:pt x="3260391" y="685073"/>
                  <a:pt x="3265747" y="689008"/>
                </a:cubicBezTo>
                <a:cubicBezTo>
                  <a:pt x="3272445" y="693925"/>
                  <a:pt x="3279451" y="696356"/>
                  <a:pt x="3286728" y="697259"/>
                </a:cubicBezTo>
                <a:lnTo>
                  <a:pt x="3305729" y="696495"/>
                </a:lnTo>
                <a:lnTo>
                  <a:pt x="3378445" y="672555"/>
                </a:lnTo>
                <a:cubicBezTo>
                  <a:pt x="3492539" y="644919"/>
                  <a:pt x="3602786" y="611712"/>
                  <a:pt x="3712401" y="581139"/>
                </a:cubicBezTo>
                <a:cubicBezTo>
                  <a:pt x="3833509" y="545899"/>
                  <a:pt x="3952610" y="509777"/>
                  <a:pt x="4074639" y="476882"/>
                </a:cubicBezTo>
                <a:cubicBezTo>
                  <a:pt x="4190460" y="445148"/>
                  <a:pt x="4307656" y="416931"/>
                  <a:pt x="4427148" y="394576"/>
                </a:cubicBezTo>
                <a:cubicBezTo>
                  <a:pt x="4518708" y="377446"/>
                  <a:pt x="4608890" y="356800"/>
                  <a:pt x="4698155" y="333808"/>
                </a:cubicBezTo>
                <a:cubicBezTo>
                  <a:pt x="4766150" y="316055"/>
                  <a:pt x="4834150" y="298301"/>
                  <a:pt x="4903063" y="282891"/>
                </a:cubicBezTo>
                <a:cubicBezTo>
                  <a:pt x="4952264" y="272428"/>
                  <a:pt x="5001464" y="261965"/>
                  <a:pt x="5051758" y="250039"/>
                </a:cubicBezTo>
                <a:cubicBezTo>
                  <a:pt x="5082794" y="244232"/>
                  <a:pt x="5115383" y="238136"/>
                  <a:pt x="5145961" y="231157"/>
                </a:cubicBezTo>
                <a:cubicBezTo>
                  <a:pt x="5156823" y="229125"/>
                  <a:pt x="5166136" y="227383"/>
                  <a:pt x="5175445" y="225641"/>
                </a:cubicBezTo>
                <a:cubicBezTo>
                  <a:pt x="5178550" y="225060"/>
                  <a:pt x="5180559" y="225942"/>
                  <a:pt x="5182112" y="225652"/>
                </a:cubicBezTo>
                <a:cubicBezTo>
                  <a:pt x="5331830" y="203932"/>
                  <a:pt x="5476961" y="170488"/>
                  <a:pt x="5628057" y="152287"/>
                </a:cubicBezTo>
                <a:cubicBezTo>
                  <a:pt x="5667773" y="147373"/>
                  <a:pt x="5706566" y="140114"/>
                  <a:pt x="5746738" y="136372"/>
                </a:cubicBezTo>
                <a:cubicBezTo>
                  <a:pt x="5834844" y="127438"/>
                  <a:pt x="5920477" y="116450"/>
                  <a:pt x="6007206" y="103999"/>
                </a:cubicBezTo>
                <a:cubicBezTo>
                  <a:pt x="6074853" y="93859"/>
                  <a:pt x="6142499" y="83719"/>
                  <a:pt x="6212900" y="80613"/>
                </a:cubicBezTo>
                <a:cubicBezTo>
                  <a:pt x="6278644" y="78379"/>
                  <a:pt x="6343471" y="73799"/>
                  <a:pt x="6404626" y="59841"/>
                </a:cubicBezTo>
                <a:cubicBezTo>
                  <a:pt x="6410834" y="58681"/>
                  <a:pt x="6415489" y="57810"/>
                  <a:pt x="6421522" y="60456"/>
                </a:cubicBezTo>
                <a:cubicBezTo>
                  <a:pt x="6456797" y="73986"/>
                  <a:pt x="6490303" y="70234"/>
                  <a:pt x="6525536" y="62384"/>
                </a:cubicBezTo>
                <a:cubicBezTo>
                  <a:pt x="6559217" y="54825"/>
                  <a:pt x="6593359" y="48437"/>
                  <a:pt x="6629334" y="46739"/>
                </a:cubicBezTo>
                <a:cubicBezTo>
                  <a:pt x="6689963" y="44203"/>
                  <a:pt x="6749960" y="44302"/>
                  <a:pt x="6809389" y="34442"/>
                </a:cubicBezTo>
                <a:cubicBezTo>
                  <a:pt x="6835770" y="29506"/>
                  <a:pt x="6861800" y="32185"/>
                  <a:pt x="6885929" y="42769"/>
                </a:cubicBezTo>
                <a:cubicBezTo>
                  <a:pt x="6893971" y="46297"/>
                  <a:pt x="6898627" y="45426"/>
                  <a:pt x="6903459" y="40747"/>
                </a:cubicBezTo>
                <a:cubicBezTo>
                  <a:pt x="6915130" y="32274"/>
                  <a:pt x="6927720" y="26143"/>
                  <a:pt x="6943806" y="33200"/>
                </a:cubicBezTo>
                <a:cubicBezTo>
                  <a:pt x="6965006" y="40556"/>
                  <a:pt x="6984545" y="39417"/>
                  <a:pt x="7005813" y="34179"/>
                </a:cubicBezTo>
                <a:cubicBezTo>
                  <a:pt x="7037944" y="26911"/>
                  <a:pt x="7069721" y="27256"/>
                  <a:pt x="7102068" y="37560"/>
                </a:cubicBezTo>
                <a:cubicBezTo>
                  <a:pt x="7121258" y="44036"/>
                  <a:pt x="7144818" y="44660"/>
                  <a:pt x="7157584" y="34723"/>
                </a:cubicBezTo>
                <a:cubicBezTo>
                  <a:pt x="7180470" y="16602"/>
                  <a:pt x="7205582" y="16936"/>
                  <a:pt x="7234542" y="22841"/>
                </a:cubicBezTo>
                <a:cubicBezTo>
                  <a:pt x="7248791" y="25207"/>
                  <a:pt x="7264595" y="27284"/>
                  <a:pt x="7279195" y="22036"/>
                </a:cubicBezTo>
                <a:cubicBezTo>
                  <a:pt x="7286036" y="18240"/>
                  <a:pt x="7290516" y="21177"/>
                  <a:pt x="7292352" y="25865"/>
                </a:cubicBezTo>
                <a:cubicBezTo>
                  <a:pt x="7293729" y="29383"/>
                  <a:pt x="7294646" y="31727"/>
                  <a:pt x="7295564" y="34072"/>
                </a:cubicBezTo>
                <a:cubicBezTo>
                  <a:pt x="7299060" y="47258"/>
                  <a:pt x="7300611" y="46967"/>
                  <a:pt x="7312283" y="38492"/>
                </a:cubicBezTo>
                <a:cubicBezTo>
                  <a:pt x="7325507" y="29728"/>
                  <a:pt x="7340742" y="21845"/>
                  <a:pt x="7354884" y="15425"/>
                </a:cubicBezTo>
                <a:cubicBezTo>
                  <a:pt x="7360632" y="13091"/>
                  <a:pt x="7366380" y="10758"/>
                  <a:pt x="7372413" y="13403"/>
                </a:cubicBezTo>
                <a:cubicBezTo>
                  <a:pt x="7378446" y="16049"/>
                  <a:pt x="7377177" y="21320"/>
                  <a:pt x="7375450" y="25417"/>
                </a:cubicBezTo>
                <a:cubicBezTo>
                  <a:pt x="7371362" y="36247"/>
                  <a:pt x="7377853" y="40065"/>
                  <a:pt x="7390727" y="38915"/>
                </a:cubicBezTo>
                <a:cubicBezTo>
                  <a:pt x="7395839" y="39216"/>
                  <a:pt x="7401414" y="40689"/>
                  <a:pt x="7406069" y="39818"/>
                </a:cubicBezTo>
                <a:cubicBezTo>
                  <a:pt x="7416931" y="37787"/>
                  <a:pt x="7419860" y="41013"/>
                  <a:pt x="7416407" y="49209"/>
                </a:cubicBezTo>
                <a:cubicBezTo>
                  <a:pt x="7414220" y="52133"/>
                  <a:pt x="7412494" y="56231"/>
                  <a:pt x="7418065" y="57704"/>
                </a:cubicBezTo>
                <a:cubicBezTo>
                  <a:pt x="7422546" y="60641"/>
                  <a:pt x="7426743" y="58597"/>
                  <a:pt x="7430940" y="56554"/>
                </a:cubicBezTo>
                <a:cubicBezTo>
                  <a:pt x="7441519" y="49543"/>
                  <a:pt x="7454851" y="49565"/>
                  <a:pt x="7469737" y="49297"/>
                </a:cubicBezTo>
                <a:cubicBezTo>
                  <a:pt x="7515306" y="50836"/>
                  <a:pt x="7549339" y="35662"/>
                  <a:pt x="7578606" y="12571"/>
                </a:cubicBezTo>
                <a:cubicBezTo>
                  <a:pt x="7583897" y="9066"/>
                  <a:pt x="7584707" y="2623"/>
                  <a:pt x="759200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650A195-B0FE-4000-B076-5B10CD106E3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42818" y="1619321"/>
            <a:ext cx="11558743" cy="5031967"/>
          </a:xfrm>
          <a:custGeom>
            <a:avLst/>
            <a:gdLst>
              <a:gd name="connsiteX0" fmla="*/ 8392919 w 11558743"/>
              <a:gd name="connsiteY0" fmla="*/ 3529959 h 5031967"/>
              <a:gd name="connsiteX1" fmla="*/ 8391973 w 11558743"/>
              <a:gd name="connsiteY1" fmla="*/ 3530531 h 5031967"/>
              <a:gd name="connsiteX2" fmla="*/ 8393694 w 11558743"/>
              <a:gd name="connsiteY2" fmla="*/ 3531320 h 5031967"/>
              <a:gd name="connsiteX3" fmla="*/ 1031841 w 11558743"/>
              <a:gd name="connsiteY3" fmla="*/ 3403329 h 5031967"/>
              <a:gd name="connsiteX4" fmla="*/ 1035360 w 11558743"/>
              <a:gd name="connsiteY4" fmla="*/ 3405581 h 5031967"/>
              <a:gd name="connsiteX5" fmla="*/ 1035176 w 11558743"/>
              <a:gd name="connsiteY5" fmla="*/ 3405145 h 5031967"/>
              <a:gd name="connsiteX6" fmla="*/ 2630565 w 11558743"/>
              <a:gd name="connsiteY6" fmla="*/ 2617886 h 5031967"/>
              <a:gd name="connsiteX7" fmla="*/ 2621053 w 11558743"/>
              <a:gd name="connsiteY7" fmla="*/ 2623696 h 5031967"/>
              <a:gd name="connsiteX8" fmla="*/ 2635820 w 11558743"/>
              <a:gd name="connsiteY8" fmla="*/ 2624754 h 5031967"/>
              <a:gd name="connsiteX9" fmla="*/ 2636263 w 11558743"/>
              <a:gd name="connsiteY9" fmla="*/ 2624721 h 5031967"/>
              <a:gd name="connsiteX10" fmla="*/ 6597978 w 11558743"/>
              <a:gd name="connsiteY10" fmla="*/ 2613495 h 5031967"/>
              <a:gd name="connsiteX11" fmla="*/ 6597592 w 11558743"/>
              <a:gd name="connsiteY11" fmla="*/ 2613780 h 5031967"/>
              <a:gd name="connsiteX12" fmla="*/ 6603953 w 11558743"/>
              <a:gd name="connsiteY12" fmla="*/ 2626306 h 5031967"/>
              <a:gd name="connsiteX13" fmla="*/ 6635961 w 11558743"/>
              <a:gd name="connsiteY13" fmla="*/ 2637060 h 5031967"/>
              <a:gd name="connsiteX14" fmla="*/ 6640313 w 11558743"/>
              <a:gd name="connsiteY14" fmla="*/ 2637766 h 5031967"/>
              <a:gd name="connsiteX15" fmla="*/ 6621701 w 11558743"/>
              <a:gd name="connsiteY15" fmla="*/ 2626136 h 5031967"/>
              <a:gd name="connsiteX16" fmla="*/ 6600128 w 11558743"/>
              <a:gd name="connsiteY16" fmla="*/ 2615005 h 5031967"/>
              <a:gd name="connsiteX17" fmla="*/ 8004444 w 11558743"/>
              <a:gd name="connsiteY17" fmla="*/ 2586762 h 5031967"/>
              <a:gd name="connsiteX18" fmla="*/ 8004423 w 11558743"/>
              <a:gd name="connsiteY18" fmla="*/ 2586959 h 5031967"/>
              <a:gd name="connsiteX19" fmla="*/ 8004653 w 11558743"/>
              <a:gd name="connsiteY19" fmla="*/ 2587018 h 5031967"/>
              <a:gd name="connsiteX20" fmla="*/ 8033318 w 11558743"/>
              <a:gd name="connsiteY20" fmla="*/ 2577729 h 5031967"/>
              <a:gd name="connsiteX21" fmla="*/ 8020586 w 11558743"/>
              <a:gd name="connsiteY21" fmla="*/ 2589756 h 5031967"/>
              <a:gd name="connsiteX22" fmla="*/ 8020068 w 11558743"/>
              <a:gd name="connsiteY22" fmla="*/ 2590977 h 5031967"/>
              <a:gd name="connsiteX23" fmla="*/ 8026120 w 11558743"/>
              <a:gd name="connsiteY23" fmla="*/ 2592531 h 5031967"/>
              <a:gd name="connsiteX24" fmla="*/ 8063195 w 11558743"/>
              <a:gd name="connsiteY24" fmla="*/ 2589579 h 5031967"/>
              <a:gd name="connsiteX25" fmla="*/ 8052168 w 11558743"/>
              <a:gd name="connsiteY25" fmla="*/ 2583582 h 5031967"/>
              <a:gd name="connsiteX26" fmla="*/ 8033318 w 11558743"/>
              <a:gd name="connsiteY26" fmla="*/ 2577729 h 5031967"/>
              <a:gd name="connsiteX27" fmla="*/ 8260898 w 11558743"/>
              <a:gd name="connsiteY27" fmla="*/ 1650432 h 5031967"/>
              <a:gd name="connsiteX28" fmla="*/ 8251402 w 11558743"/>
              <a:gd name="connsiteY28" fmla="*/ 1650636 h 5031967"/>
              <a:gd name="connsiteX29" fmla="*/ 8230048 w 11558743"/>
              <a:gd name="connsiteY29" fmla="*/ 1657776 h 5031967"/>
              <a:gd name="connsiteX30" fmla="*/ 8227319 w 11558743"/>
              <a:gd name="connsiteY30" fmla="*/ 1660379 h 5031967"/>
              <a:gd name="connsiteX31" fmla="*/ 8229344 w 11558743"/>
              <a:gd name="connsiteY31" fmla="*/ 1661123 h 5031967"/>
              <a:gd name="connsiteX32" fmla="*/ 8253538 w 11558743"/>
              <a:gd name="connsiteY32" fmla="*/ 1666456 h 5031967"/>
              <a:gd name="connsiteX33" fmla="*/ 8267880 w 11558743"/>
              <a:gd name="connsiteY33" fmla="*/ 1662947 h 5031967"/>
              <a:gd name="connsiteX34" fmla="*/ 8265475 w 11558743"/>
              <a:gd name="connsiteY34" fmla="*/ 1656810 h 5031967"/>
              <a:gd name="connsiteX35" fmla="*/ 8260898 w 11558743"/>
              <a:gd name="connsiteY35" fmla="*/ 1650432 h 5031967"/>
              <a:gd name="connsiteX36" fmla="*/ 8182228 w 11558743"/>
              <a:gd name="connsiteY36" fmla="*/ 1627091 h 5031967"/>
              <a:gd name="connsiteX37" fmla="*/ 8146644 w 11558743"/>
              <a:gd name="connsiteY37" fmla="*/ 1642555 h 5031967"/>
              <a:gd name="connsiteX38" fmla="*/ 8116633 w 11558743"/>
              <a:gd name="connsiteY38" fmla="*/ 1659493 h 5031967"/>
              <a:gd name="connsiteX39" fmla="*/ 8023483 w 11558743"/>
              <a:gd name="connsiteY39" fmla="*/ 1655532 h 5031967"/>
              <a:gd name="connsiteX40" fmla="*/ 8018963 w 11558743"/>
              <a:gd name="connsiteY40" fmla="*/ 1650226 h 5031967"/>
              <a:gd name="connsiteX41" fmla="*/ 8011587 w 11558743"/>
              <a:gd name="connsiteY41" fmla="*/ 1653108 h 5031967"/>
              <a:gd name="connsiteX42" fmla="*/ 7993285 w 11558743"/>
              <a:gd name="connsiteY42" fmla="*/ 1661612 h 5031967"/>
              <a:gd name="connsiteX43" fmla="*/ 8028928 w 11558743"/>
              <a:gd name="connsiteY43" fmla="*/ 1667452 h 5031967"/>
              <a:gd name="connsiteX44" fmla="*/ 8127822 w 11558743"/>
              <a:gd name="connsiteY44" fmla="*/ 1668865 h 5031967"/>
              <a:gd name="connsiteX45" fmla="*/ 8159621 w 11558743"/>
              <a:gd name="connsiteY45" fmla="*/ 1667091 h 5031967"/>
              <a:gd name="connsiteX46" fmla="*/ 8172440 w 11558743"/>
              <a:gd name="connsiteY46" fmla="*/ 1660890 h 5031967"/>
              <a:gd name="connsiteX47" fmla="*/ 8170458 w 11558743"/>
              <a:gd name="connsiteY47" fmla="*/ 1661375 h 5031967"/>
              <a:gd name="connsiteX48" fmla="*/ 8160369 w 11558743"/>
              <a:gd name="connsiteY48" fmla="*/ 1656343 h 5031967"/>
              <a:gd name="connsiteX49" fmla="*/ 8156873 w 11558743"/>
              <a:gd name="connsiteY49" fmla="*/ 1643157 h 5031967"/>
              <a:gd name="connsiteX50" fmla="*/ 8175953 w 11558743"/>
              <a:gd name="connsiteY50" fmla="*/ 1640847 h 5031967"/>
              <a:gd name="connsiteX51" fmla="*/ 8187910 w 11558743"/>
              <a:gd name="connsiteY51" fmla="*/ 1637352 h 5031967"/>
              <a:gd name="connsiteX52" fmla="*/ 8182228 w 11558743"/>
              <a:gd name="connsiteY52" fmla="*/ 1627091 h 5031967"/>
              <a:gd name="connsiteX53" fmla="*/ 7999836 w 11558743"/>
              <a:gd name="connsiteY53" fmla="*/ 1615611 h 5031967"/>
              <a:gd name="connsiteX54" fmla="*/ 7999219 w 11558743"/>
              <a:gd name="connsiteY54" fmla="*/ 1630266 h 5031967"/>
              <a:gd name="connsiteX55" fmla="*/ 8007917 w 11558743"/>
              <a:gd name="connsiteY55" fmla="*/ 1632238 h 5031967"/>
              <a:gd name="connsiteX56" fmla="*/ 8014537 w 11558743"/>
              <a:gd name="connsiteY56" fmla="*/ 1630199 h 5031967"/>
              <a:gd name="connsiteX57" fmla="*/ 8014655 w 11558743"/>
              <a:gd name="connsiteY57" fmla="*/ 1624472 h 5031967"/>
              <a:gd name="connsiteX58" fmla="*/ 8007793 w 11558743"/>
              <a:gd name="connsiteY58" fmla="*/ 1617577 h 5031967"/>
              <a:gd name="connsiteX59" fmla="*/ 7592006 w 11558743"/>
              <a:gd name="connsiteY59" fmla="*/ 0 h 5031967"/>
              <a:gd name="connsiteX60" fmla="*/ 7593774 w 11558743"/>
              <a:gd name="connsiteY60" fmla="*/ 17282 h 5031967"/>
              <a:gd name="connsiteX61" fmla="*/ 7619105 w 11558743"/>
              <a:gd name="connsiteY61" fmla="*/ 35191 h 5031967"/>
              <a:gd name="connsiteX62" fmla="*/ 7768406 w 11558743"/>
              <a:gd name="connsiteY62" fmla="*/ 33679 h 5031967"/>
              <a:gd name="connsiteX63" fmla="*/ 7821911 w 11558743"/>
              <a:gd name="connsiteY63" fmla="*/ 29961 h 5031967"/>
              <a:gd name="connsiteX64" fmla="*/ 7842761 w 11558743"/>
              <a:gd name="connsiteY64" fmla="*/ 44932 h 5031967"/>
              <a:gd name="connsiteX65" fmla="*/ 7874647 w 11558743"/>
              <a:gd name="connsiteY65" fmla="*/ 54065 h 5031967"/>
              <a:gd name="connsiteX66" fmla="*/ 7907695 w 11558743"/>
              <a:gd name="connsiteY66" fmla="*/ 49140 h 5031967"/>
              <a:gd name="connsiteX67" fmla="*/ 7927869 w 11558743"/>
              <a:gd name="connsiteY67" fmla="*/ 45365 h 5031967"/>
              <a:gd name="connsiteX68" fmla="*/ 7952873 w 11558743"/>
              <a:gd name="connsiteY68" fmla="*/ 36913 h 5031967"/>
              <a:gd name="connsiteX69" fmla="*/ 7974883 w 11558743"/>
              <a:gd name="connsiteY69" fmla="*/ 37828 h 5031967"/>
              <a:gd name="connsiteX70" fmla="*/ 7992521 w 11558743"/>
              <a:gd name="connsiteY70" fmla="*/ 44593 h 5031967"/>
              <a:gd name="connsiteX71" fmla="*/ 8018092 w 11558743"/>
              <a:gd name="connsiteY71" fmla="*/ 46100 h 5031967"/>
              <a:gd name="connsiteX72" fmla="*/ 8042531 w 11558743"/>
              <a:gd name="connsiteY72" fmla="*/ 27688 h 5031967"/>
              <a:gd name="connsiteX73" fmla="*/ 8045000 w 11558743"/>
              <a:gd name="connsiteY73" fmla="*/ 29743 h 5031967"/>
              <a:gd name="connsiteX74" fmla="*/ 8055837 w 11558743"/>
              <a:gd name="connsiteY74" fmla="*/ 61685 h 5031967"/>
              <a:gd name="connsiteX75" fmla="*/ 8062787 w 11558743"/>
              <a:gd name="connsiteY75" fmla="*/ 66676 h 5031967"/>
              <a:gd name="connsiteX76" fmla="*/ 8125711 w 11558743"/>
              <a:gd name="connsiteY76" fmla="*/ 70001 h 5031967"/>
              <a:gd name="connsiteX77" fmla="*/ 8154211 w 11558743"/>
              <a:gd name="connsiteY77" fmla="*/ 74734 h 5031967"/>
              <a:gd name="connsiteX78" fmla="*/ 8161094 w 11558743"/>
              <a:gd name="connsiteY78" fmla="*/ 92318 h 5031967"/>
              <a:gd name="connsiteX79" fmla="*/ 8124876 w 11558743"/>
              <a:gd name="connsiteY79" fmla="*/ 110418 h 5031967"/>
              <a:gd name="connsiteX80" fmla="*/ 8080572 w 11558743"/>
              <a:gd name="connsiteY80" fmla="*/ 103609 h 5031967"/>
              <a:gd name="connsiteX81" fmla="*/ 8039834 w 11558743"/>
              <a:gd name="connsiteY81" fmla="*/ 97391 h 5031967"/>
              <a:gd name="connsiteX82" fmla="*/ 7999661 w 11558743"/>
              <a:gd name="connsiteY82" fmla="*/ 101133 h 5031967"/>
              <a:gd name="connsiteX83" fmla="*/ 7963618 w 11558743"/>
              <a:gd name="connsiteY83" fmla="*/ 115425 h 5031967"/>
              <a:gd name="connsiteX84" fmla="*/ 7876040 w 11558743"/>
              <a:gd name="connsiteY84" fmla="*/ 112938 h 5031967"/>
              <a:gd name="connsiteX85" fmla="*/ 7811605 w 11558743"/>
              <a:gd name="connsiteY85" fmla="*/ 131283 h 5031967"/>
              <a:gd name="connsiteX86" fmla="*/ 7784306 w 11558743"/>
              <a:gd name="connsiteY86" fmla="*/ 133874 h 5031967"/>
              <a:gd name="connsiteX87" fmla="*/ 7619202 w 11558743"/>
              <a:gd name="connsiteY87" fmla="*/ 133309 h 5031967"/>
              <a:gd name="connsiteX88" fmla="*/ 7593914 w 11558743"/>
              <a:gd name="connsiteY88" fmla="*/ 136782 h 5031967"/>
              <a:gd name="connsiteX89" fmla="*/ 7575469 w 11558743"/>
              <a:gd name="connsiteY89" fmla="*/ 136458 h 5031967"/>
              <a:gd name="connsiteX90" fmla="*/ 7580974 w 11558743"/>
              <a:gd name="connsiteY90" fmla="*/ 150526 h 5031967"/>
              <a:gd name="connsiteX91" fmla="*/ 7575334 w 11558743"/>
              <a:gd name="connsiteY91" fmla="*/ 161647 h 5031967"/>
              <a:gd name="connsiteX92" fmla="*/ 7546023 w 11558743"/>
              <a:gd name="connsiteY92" fmla="*/ 163356 h 5031967"/>
              <a:gd name="connsiteX93" fmla="*/ 7484300 w 11558743"/>
              <a:gd name="connsiteY93" fmla="*/ 167354 h 5031967"/>
              <a:gd name="connsiteX94" fmla="*/ 7476257 w 11558743"/>
              <a:gd name="connsiteY94" fmla="*/ 163827 h 5031967"/>
              <a:gd name="connsiteX95" fmla="*/ 7443277 w 11558743"/>
              <a:gd name="connsiteY95" fmla="*/ 156156 h 5031967"/>
              <a:gd name="connsiteX96" fmla="*/ 7298739 w 11558743"/>
              <a:gd name="connsiteY96" fmla="*/ 165584 h 5031967"/>
              <a:gd name="connsiteX97" fmla="*/ 7286324 w 11558743"/>
              <a:gd name="connsiteY97" fmla="*/ 167907 h 5031967"/>
              <a:gd name="connsiteX98" fmla="*/ 7251617 w 11558743"/>
              <a:gd name="connsiteY98" fmla="*/ 164335 h 5031967"/>
              <a:gd name="connsiteX99" fmla="*/ 7219205 w 11558743"/>
              <a:gd name="connsiteY99" fmla="*/ 166625 h 5031967"/>
              <a:gd name="connsiteX100" fmla="*/ 7206721 w 11558743"/>
              <a:gd name="connsiteY100" fmla="*/ 181541 h 5031967"/>
              <a:gd name="connsiteX101" fmla="*/ 7177938 w 11558743"/>
              <a:gd name="connsiteY101" fmla="*/ 171828 h 5031967"/>
              <a:gd name="connsiteX102" fmla="*/ 7141787 w 11558743"/>
              <a:gd name="connsiteY102" fmla="*/ 177334 h 5031967"/>
              <a:gd name="connsiteX103" fmla="*/ 7100496 w 11558743"/>
              <a:gd name="connsiteY103" fmla="*/ 216513 h 5031967"/>
              <a:gd name="connsiteX104" fmla="*/ 7099403 w 11558743"/>
              <a:gd name="connsiteY104" fmla="*/ 217975 h 5031967"/>
              <a:gd name="connsiteX105" fmla="*/ 7077609 w 11558743"/>
              <a:gd name="connsiteY105" fmla="*/ 234634 h 5031967"/>
              <a:gd name="connsiteX106" fmla="*/ 6861121 w 11558743"/>
              <a:gd name="connsiteY106" fmla="*/ 247458 h 5031967"/>
              <a:gd name="connsiteX107" fmla="*/ 6724625 w 11558743"/>
              <a:gd name="connsiteY107" fmla="*/ 260411 h 5031967"/>
              <a:gd name="connsiteX108" fmla="*/ 6560440 w 11558743"/>
              <a:gd name="connsiteY108" fmla="*/ 262192 h 5031967"/>
              <a:gd name="connsiteX109" fmla="*/ 6445145 w 11558743"/>
              <a:gd name="connsiteY109" fmla="*/ 282504 h 5031967"/>
              <a:gd name="connsiteX110" fmla="*/ 6398766 w 11558743"/>
              <a:gd name="connsiteY110" fmla="*/ 287407 h 5031967"/>
              <a:gd name="connsiteX111" fmla="*/ 6297045 w 11558743"/>
              <a:gd name="connsiteY111" fmla="*/ 291339 h 5031967"/>
              <a:gd name="connsiteX112" fmla="*/ 6205202 w 11558743"/>
              <a:gd name="connsiteY112" fmla="*/ 303489 h 5031967"/>
              <a:gd name="connsiteX113" fmla="*/ 6165088 w 11558743"/>
              <a:gd name="connsiteY113" fmla="*/ 307766 h 5031967"/>
              <a:gd name="connsiteX114" fmla="*/ 6164220 w 11558743"/>
              <a:gd name="connsiteY114" fmla="*/ 308012 h 5031967"/>
              <a:gd name="connsiteX115" fmla="*/ 6156750 w 11558743"/>
              <a:gd name="connsiteY115" fmla="*/ 325588 h 5031967"/>
              <a:gd name="connsiteX116" fmla="*/ 6119176 w 11558743"/>
              <a:gd name="connsiteY116" fmla="*/ 327595 h 5031967"/>
              <a:gd name="connsiteX117" fmla="*/ 6077144 w 11558743"/>
              <a:gd name="connsiteY117" fmla="*/ 343101 h 5031967"/>
              <a:gd name="connsiteX118" fmla="*/ 6040751 w 11558743"/>
              <a:gd name="connsiteY118" fmla="*/ 362460 h 5031967"/>
              <a:gd name="connsiteX119" fmla="*/ 6054364 w 11558743"/>
              <a:gd name="connsiteY119" fmla="*/ 360647 h 5031967"/>
              <a:gd name="connsiteX120" fmla="*/ 6345830 w 11558743"/>
              <a:gd name="connsiteY120" fmla="*/ 330898 h 5031967"/>
              <a:gd name="connsiteX121" fmla="*/ 6358149 w 11558743"/>
              <a:gd name="connsiteY121" fmla="*/ 326464 h 5031967"/>
              <a:gd name="connsiteX122" fmla="*/ 6383668 w 11558743"/>
              <a:gd name="connsiteY122" fmla="*/ 315605 h 5031967"/>
              <a:gd name="connsiteX123" fmla="*/ 6384532 w 11558743"/>
              <a:gd name="connsiteY123" fmla="*/ 326949 h 5031967"/>
              <a:gd name="connsiteX124" fmla="*/ 6424310 w 11558743"/>
              <a:gd name="connsiteY124" fmla="*/ 322888 h 5031967"/>
              <a:gd name="connsiteX125" fmla="*/ 6523870 w 11558743"/>
              <a:gd name="connsiteY125" fmla="*/ 317116 h 5031967"/>
              <a:gd name="connsiteX126" fmla="*/ 6525093 w 11558743"/>
              <a:gd name="connsiteY126" fmla="*/ 314869 h 5031967"/>
              <a:gd name="connsiteX127" fmla="*/ 6540421 w 11558743"/>
              <a:gd name="connsiteY127" fmla="*/ 300474 h 5031967"/>
              <a:gd name="connsiteX128" fmla="*/ 6545253 w 11558743"/>
              <a:gd name="connsiteY128" fmla="*/ 300075 h 5031967"/>
              <a:gd name="connsiteX129" fmla="*/ 6554630 w 11558743"/>
              <a:gd name="connsiteY129" fmla="*/ 306959 h 5031967"/>
              <a:gd name="connsiteX130" fmla="*/ 6556573 w 11558743"/>
              <a:gd name="connsiteY130" fmla="*/ 315219 h 5031967"/>
              <a:gd name="connsiteX131" fmla="*/ 6641355 w 11558743"/>
              <a:gd name="connsiteY131" fmla="*/ 310304 h 5031967"/>
              <a:gd name="connsiteX132" fmla="*/ 6641571 w 11558743"/>
              <a:gd name="connsiteY132" fmla="*/ 309628 h 5031967"/>
              <a:gd name="connsiteX133" fmla="*/ 6642540 w 11558743"/>
              <a:gd name="connsiteY133" fmla="*/ 310235 h 5031967"/>
              <a:gd name="connsiteX134" fmla="*/ 6654542 w 11558743"/>
              <a:gd name="connsiteY134" fmla="*/ 309539 h 5031967"/>
              <a:gd name="connsiteX135" fmla="*/ 6724657 w 11558743"/>
              <a:gd name="connsiteY135" fmla="*/ 306885 h 5031967"/>
              <a:gd name="connsiteX136" fmla="*/ 6731631 w 11558743"/>
              <a:gd name="connsiteY136" fmla="*/ 297816 h 5031967"/>
              <a:gd name="connsiteX137" fmla="*/ 6748166 w 11558743"/>
              <a:gd name="connsiteY137" fmla="*/ 283322 h 5031967"/>
              <a:gd name="connsiteX138" fmla="*/ 6769885 w 11558743"/>
              <a:gd name="connsiteY138" fmla="*/ 291375 h 5031967"/>
              <a:gd name="connsiteX139" fmla="*/ 6781195 w 11558743"/>
              <a:gd name="connsiteY139" fmla="*/ 304745 h 5031967"/>
              <a:gd name="connsiteX140" fmla="*/ 6823728 w 11558743"/>
              <a:gd name="connsiteY140" fmla="*/ 303135 h 5031967"/>
              <a:gd name="connsiteX141" fmla="*/ 6820065 w 11558743"/>
              <a:gd name="connsiteY141" fmla="*/ 292702 h 5031967"/>
              <a:gd name="connsiteX142" fmla="*/ 6839588 w 11558743"/>
              <a:gd name="connsiteY142" fmla="*/ 262644 h 5031967"/>
              <a:gd name="connsiteX143" fmla="*/ 6869498 w 11558743"/>
              <a:gd name="connsiteY143" fmla="*/ 267833 h 5031967"/>
              <a:gd name="connsiteX144" fmla="*/ 6891239 w 11558743"/>
              <a:gd name="connsiteY144" fmla="*/ 266038 h 5031967"/>
              <a:gd name="connsiteX145" fmla="*/ 6904393 w 11558743"/>
              <a:gd name="connsiteY145" fmla="*/ 263858 h 5031967"/>
              <a:gd name="connsiteX146" fmla="*/ 6903822 w 11558743"/>
              <a:gd name="connsiteY146" fmla="*/ 279222 h 5031967"/>
              <a:gd name="connsiteX147" fmla="*/ 6885600 w 11558743"/>
              <a:gd name="connsiteY147" fmla="*/ 300795 h 5031967"/>
              <a:gd name="connsiteX148" fmla="*/ 6959409 w 11558743"/>
              <a:gd name="connsiteY148" fmla="*/ 298582 h 5031967"/>
              <a:gd name="connsiteX149" fmla="*/ 7031420 w 11558743"/>
              <a:gd name="connsiteY149" fmla="*/ 291085 h 5031967"/>
              <a:gd name="connsiteX150" fmla="*/ 7188306 w 11558743"/>
              <a:gd name="connsiteY150" fmla="*/ 291929 h 5031967"/>
              <a:gd name="connsiteX151" fmla="*/ 7251123 w 11558743"/>
              <a:gd name="connsiteY151" fmla="*/ 286469 h 5031967"/>
              <a:gd name="connsiteX152" fmla="*/ 7294574 w 11558743"/>
              <a:gd name="connsiteY152" fmla="*/ 278340 h 5031967"/>
              <a:gd name="connsiteX153" fmla="*/ 7368253 w 11558743"/>
              <a:gd name="connsiteY153" fmla="*/ 270846 h 5031967"/>
              <a:gd name="connsiteX154" fmla="*/ 7424969 w 11558743"/>
              <a:gd name="connsiteY154" fmla="*/ 275332 h 5031967"/>
              <a:gd name="connsiteX155" fmla="*/ 7444969 w 11558743"/>
              <a:gd name="connsiteY155" fmla="*/ 275365 h 5031967"/>
              <a:gd name="connsiteX156" fmla="*/ 7480202 w 11558743"/>
              <a:gd name="connsiteY156" fmla="*/ 267516 h 5031967"/>
              <a:gd name="connsiteX157" fmla="*/ 7605767 w 11558743"/>
              <a:gd name="connsiteY157" fmla="*/ 269188 h 5031967"/>
              <a:gd name="connsiteX158" fmla="*/ 7643471 w 11558743"/>
              <a:gd name="connsiteY158" fmla="*/ 263391 h 5031967"/>
              <a:gd name="connsiteX159" fmla="*/ 7698810 w 11558743"/>
              <a:gd name="connsiteY159" fmla="*/ 264362 h 5031967"/>
              <a:gd name="connsiteX160" fmla="*/ 7726676 w 11558743"/>
              <a:gd name="connsiteY160" fmla="*/ 271730 h 5031967"/>
              <a:gd name="connsiteX161" fmla="*/ 7825118 w 11558743"/>
              <a:gd name="connsiteY161" fmla="*/ 272185 h 5031967"/>
              <a:gd name="connsiteX162" fmla="*/ 7909484 w 11558743"/>
              <a:gd name="connsiteY162" fmla="*/ 266466 h 5031967"/>
              <a:gd name="connsiteX163" fmla="*/ 7933963 w 11558743"/>
              <a:gd name="connsiteY163" fmla="*/ 269435 h 5031967"/>
              <a:gd name="connsiteX164" fmla="*/ 7965393 w 11558743"/>
              <a:gd name="connsiteY164" fmla="*/ 277394 h 5031967"/>
              <a:gd name="connsiteX165" fmla="*/ 8039004 w 11558743"/>
              <a:gd name="connsiteY165" fmla="*/ 282496 h 5031967"/>
              <a:gd name="connsiteX166" fmla="*/ 8145664 w 11558743"/>
              <a:gd name="connsiteY166" fmla="*/ 282671 h 5031967"/>
              <a:gd name="connsiteX167" fmla="*/ 8168414 w 11558743"/>
              <a:gd name="connsiteY167" fmla="*/ 289738 h 5031967"/>
              <a:gd name="connsiteX168" fmla="*/ 8173638 w 11558743"/>
              <a:gd name="connsiteY168" fmla="*/ 298827 h 5031967"/>
              <a:gd name="connsiteX169" fmla="*/ 8276993 w 11558743"/>
              <a:gd name="connsiteY169" fmla="*/ 337365 h 5031967"/>
              <a:gd name="connsiteX170" fmla="*/ 8285318 w 11558743"/>
              <a:gd name="connsiteY170" fmla="*/ 345872 h 5031967"/>
              <a:gd name="connsiteX171" fmla="*/ 8280313 w 11558743"/>
              <a:gd name="connsiteY171" fmla="*/ 354358 h 5031967"/>
              <a:gd name="connsiteX172" fmla="*/ 8280070 w 11558743"/>
              <a:gd name="connsiteY172" fmla="*/ 370759 h 5031967"/>
              <a:gd name="connsiteX173" fmla="*/ 8300703 w 11558743"/>
              <a:gd name="connsiteY173" fmla="*/ 368158 h 5031967"/>
              <a:gd name="connsiteX174" fmla="*/ 8345705 w 11558743"/>
              <a:gd name="connsiteY174" fmla="*/ 359738 h 5031967"/>
              <a:gd name="connsiteX175" fmla="*/ 8378011 w 11558743"/>
              <a:gd name="connsiteY175" fmla="*/ 348662 h 5031967"/>
              <a:gd name="connsiteX176" fmla="*/ 8386580 w 11558743"/>
              <a:gd name="connsiteY176" fmla="*/ 340767 h 5031967"/>
              <a:gd name="connsiteX177" fmla="*/ 8402098 w 11558743"/>
              <a:gd name="connsiteY177" fmla="*/ 337864 h 5031967"/>
              <a:gd name="connsiteX178" fmla="*/ 8406686 w 11558743"/>
              <a:gd name="connsiteY178" fmla="*/ 349588 h 5031967"/>
              <a:gd name="connsiteX179" fmla="*/ 8399319 w 11558743"/>
              <a:gd name="connsiteY179" fmla="*/ 364805 h 5031967"/>
              <a:gd name="connsiteX180" fmla="*/ 8396959 w 11558743"/>
              <a:gd name="connsiteY180" fmla="*/ 371538 h 5031967"/>
              <a:gd name="connsiteX181" fmla="*/ 8406728 w 11558743"/>
              <a:gd name="connsiteY181" fmla="*/ 370968 h 5031967"/>
              <a:gd name="connsiteX182" fmla="*/ 8416675 w 11558743"/>
              <a:gd name="connsiteY182" fmla="*/ 366591 h 5031967"/>
              <a:gd name="connsiteX183" fmla="*/ 8425985 w 11558743"/>
              <a:gd name="connsiteY183" fmla="*/ 364849 h 5031967"/>
              <a:gd name="connsiteX184" fmla="*/ 8493390 w 11558743"/>
              <a:gd name="connsiteY184" fmla="*/ 371111 h 5031967"/>
              <a:gd name="connsiteX185" fmla="*/ 8525978 w 11558743"/>
              <a:gd name="connsiteY185" fmla="*/ 365014 h 5031967"/>
              <a:gd name="connsiteX186" fmla="*/ 8546895 w 11558743"/>
              <a:gd name="connsiteY186" fmla="*/ 367392 h 5031967"/>
              <a:gd name="connsiteX187" fmla="*/ 8540619 w 11558743"/>
              <a:gd name="connsiteY187" fmla="*/ 381147 h 5031967"/>
              <a:gd name="connsiteX188" fmla="*/ 8533602 w 11558743"/>
              <a:gd name="connsiteY188" fmla="*/ 388751 h 5031967"/>
              <a:gd name="connsiteX189" fmla="*/ 8529515 w 11558743"/>
              <a:gd name="connsiteY189" fmla="*/ 399580 h 5031967"/>
              <a:gd name="connsiteX190" fmla="*/ 8546410 w 11558743"/>
              <a:gd name="connsiteY190" fmla="*/ 400194 h 5031967"/>
              <a:gd name="connsiteX191" fmla="*/ 8587960 w 11558743"/>
              <a:gd name="connsiteY191" fmla="*/ 399970 h 5031967"/>
              <a:gd name="connsiteX192" fmla="*/ 8641598 w 11558743"/>
              <a:gd name="connsiteY192" fmla="*/ 371063 h 5031967"/>
              <a:gd name="connsiteX193" fmla="*/ 8661379 w 11558743"/>
              <a:gd name="connsiteY193" fmla="*/ 353522 h 5031967"/>
              <a:gd name="connsiteX194" fmla="*/ 8687075 w 11558743"/>
              <a:gd name="connsiteY194" fmla="*/ 419171 h 5031967"/>
              <a:gd name="connsiteX195" fmla="*/ 8673785 w 11558743"/>
              <a:gd name="connsiteY195" fmla="*/ 440530 h 5031967"/>
              <a:gd name="connsiteX196" fmla="*/ 8682112 w 11558743"/>
              <a:gd name="connsiteY196" fmla="*/ 449037 h 5031967"/>
              <a:gd name="connsiteX197" fmla="*/ 8667051 w 11558743"/>
              <a:gd name="connsiteY197" fmla="*/ 453114 h 5031967"/>
              <a:gd name="connsiteX198" fmla="*/ 8655270 w 11558743"/>
              <a:gd name="connsiteY198" fmla="*/ 452801 h 5031967"/>
              <a:gd name="connsiteX199" fmla="*/ 8642504 w 11558743"/>
              <a:gd name="connsiteY199" fmla="*/ 462739 h 5031967"/>
              <a:gd name="connsiteX200" fmla="*/ 8631749 w 11558743"/>
              <a:gd name="connsiteY200" fmla="*/ 473558 h 5031967"/>
              <a:gd name="connsiteX201" fmla="*/ 8597327 w 11558743"/>
              <a:gd name="connsiteY201" fmla="*/ 474965 h 5031967"/>
              <a:gd name="connsiteX202" fmla="*/ 8565830 w 11558743"/>
              <a:gd name="connsiteY202" fmla="*/ 479600 h 5031967"/>
              <a:gd name="connsiteX203" fmla="*/ 8559841 w 11558743"/>
              <a:gd name="connsiteY203" fmla="*/ 498334 h 5031967"/>
              <a:gd name="connsiteX204" fmla="*/ 8556386 w 11558743"/>
              <a:gd name="connsiteY204" fmla="*/ 506530 h 5031967"/>
              <a:gd name="connsiteX205" fmla="*/ 8515080 w 11558743"/>
              <a:gd name="connsiteY205" fmla="*/ 490353 h 5031967"/>
              <a:gd name="connsiteX206" fmla="*/ 8502273 w 11558743"/>
              <a:gd name="connsiteY206" fmla="*/ 478909 h 5031967"/>
              <a:gd name="connsiteX207" fmla="*/ 8466755 w 11558743"/>
              <a:gd name="connsiteY207" fmla="*/ 481780 h 5031967"/>
              <a:gd name="connsiteX208" fmla="*/ 8466405 w 11558743"/>
              <a:gd name="connsiteY208" fmla="*/ 489394 h 5031967"/>
              <a:gd name="connsiteX209" fmla="*/ 8467430 w 11558743"/>
              <a:gd name="connsiteY209" fmla="*/ 500525 h 5031967"/>
              <a:gd name="connsiteX210" fmla="*/ 8453747 w 11558743"/>
              <a:gd name="connsiteY210" fmla="*/ 508118 h 5031967"/>
              <a:gd name="connsiteX211" fmla="*/ 8403697 w 11558743"/>
              <a:gd name="connsiteY211" fmla="*/ 503642 h 5031967"/>
              <a:gd name="connsiteX212" fmla="*/ 8374104 w 11558743"/>
              <a:gd name="connsiteY212" fmla="*/ 500371 h 5031967"/>
              <a:gd name="connsiteX213" fmla="*/ 8301909 w 11558743"/>
              <a:gd name="connsiteY213" fmla="*/ 520168 h 5031967"/>
              <a:gd name="connsiteX214" fmla="*/ 8281101 w 11558743"/>
              <a:gd name="connsiteY214" fmla="*/ 526578 h 5031967"/>
              <a:gd name="connsiteX215" fmla="*/ 8206571 w 11558743"/>
              <a:gd name="connsiteY215" fmla="*/ 519133 h 5031967"/>
              <a:gd name="connsiteX216" fmla="*/ 8167317 w 11558743"/>
              <a:gd name="connsiteY216" fmla="*/ 525219 h 5031967"/>
              <a:gd name="connsiteX217" fmla="*/ 8121896 w 11558743"/>
              <a:gd name="connsiteY217" fmla="*/ 553847 h 5031967"/>
              <a:gd name="connsiteX218" fmla="*/ 8110533 w 11558743"/>
              <a:gd name="connsiteY218" fmla="*/ 533326 h 5031967"/>
              <a:gd name="connsiteX219" fmla="*/ 8079105 w 11558743"/>
              <a:gd name="connsiteY219" fmla="*/ 525366 h 5031967"/>
              <a:gd name="connsiteX220" fmla="*/ 8078404 w 11558743"/>
              <a:gd name="connsiteY220" fmla="*/ 540595 h 5031967"/>
              <a:gd name="connsiteX221" fmla="*/ 8064545 w 11558743"/>
              <a:gd name="connsiteY221" fmla="*/ 551995 h 5031967"/>
              <a:gd name="connsiteX222" fmla="*/ 8025924 w 11558743"/>
              <a:gd name="connsiteY222" fmla="*/ 555446 h 5031967"/>
              <a:gd name="connsiteX223" fmla="*/ 7973972 w 11558743"/>
              <a:gd name="connsiteY223" fmla="*/ 558876 h 5031967"/>
              <a:gd name="connsiteX224" fmla="*/ 7948050 w 11558743"/>
              <a:gd name="connsiteY224" fmla="*/ 564983 h 5031967"/>
              <a:gd name="connsiteX225" fmla="*/ 7939305 w 11558743"/>
              <a:gd name="connsiteY225" fmla="*/ 576685 h 5031967"/>
              <a:gd name="connsiteX226" fmla="*/ 7921709 w 11558743"/>
              <a:gd name="connsiteY226" fmla="*/ 591299 h 5031967"/>
              <a:gd name="connsiteX227" fmla="*/ 7907525 w 11558743"/>
              <a:gd name="connsiteY227" fmla="*/ 576339 h 5031967"/>
              <a:gd name="connsiteX228" fmla="*/ 7894828 w 11558743"/>
              <a:gd name="connsiteY228" fmla="*/ 573682 h 5031967"/>
              <a:gd name="connsiteX229" fmla="*/ 7888904 w 11558743"/>
              <a:gd name="connsiteY229" fmla="*/ 579823 h 5031967"/>
              <a:gd name="connsiteX230" fmla="*/ 7875613 w 11558743"/>
              <a:gd name="connsiteY230" fmla="*/ 601182 h 5031967"/>
              <a:gd name="connsiteX231" fmla="*/ 7874910 w 11558743"/>
              <a:gd name="connsiteY231" fmla="*/ 616411 h 5031967"/>
              <a:gd name="connsiteX232" fmla="*/ 7887610 w 11558743"/>
              <a:gd name="connsiteY232" fmla="*/ 619068 h 5031967"/>
              <a:gd name="connsiteX233" fmla="*/ 8026049 w 11558743"/>
              <a:gd name="connsiteY233" fmla="*/ 619589 h 5031967"/>
              <a:gd name="connsiteX234" fmla="*/ 8134369 w 11558743"/>
              <a:gd name="connsiteY234" fmla="*/ 628261 h 5031967"/>
              <a:gd name="connsiteX235" fmla="*/ 8163982 w 11558743"/>
              <a:gd name="connsiteY235" fmla="*/ 642222 h 5031967"/>
              <a:gd name="connsiteX236" fmla="*/ 8183501 w 11558743"/>
              <a:gd name="connsiteY236" fmla="*/ 655822 h 5031967"/>
              <a:gd name="connsiteX237" fmla="*/ 8194245 w 11558743"/>
              <a:gd name="connsiteY237" fmla="*/ 655395 h 5031967"/>
              <a:gd name="connsiteX238" fmla="*/ 8201167 w 11558743"/>
              <a:gd name="connsiteY238" fmla="*/ 646275 h 5031967"/>
              <a:gd name="connsiteX239" fmla="*/ 8223081 w 11558743"/>
              <a:gd name="connsiteY239" fmla="*/ 650667 h 5031967"/>
              <a:gd name="connsiteX240" fmla="*/ 8226074 w 11558743"/>
              <a:gd name="connsiteY240" fmla="*/ 654129 h 5031967"/>
              <a:gd name="connsiteX241" fmla="*/ 8249619 w 11558743"/>
              <a:gd name="connsiteY241" fmla="*/ 653192 h 5031967"/>
              <a:gd name="connsiteX242" fmla="*/ 8279014 w 11558743"/>
              <a:gd name="connsiteY242" fmla="*/ 650207 h 5031967"/>
              <a:gd name="connsiteX243" fmla="*/ 8282509 w 11558743"/>
              <a:gd name="connsiteY243" fmla="*/ 640807 h 5031967"/>
              <a:gd name="connsiteX244" fmla="*/ 8287265 w 11558743"/>
              <a:gd name="connsiteY244" fmla="*/ 649369 h 5031967"/>
              <a:gd name="connsiteX245" fmla="*/ 8339149 w 11558743"/>
              <a:gd name="connsiteY245" fmla="*/ 644100 h 5031967"/>
              <a:gd name="connsiteX246" fmla="*/ 8415711 w 11558743"/>
              <a:gd name="connsiteY246" fmla="*/ 652263 h 5031967"/>
              <a:gd name="connsiteX247" fmla="*/ 8433231 w 11558743"/>
              <a:gd name="connsiteY247" fmla="*/ 650203 h 5031967"/>
              <a:gd name="connsiteX248" fmla="*/ 8473545 w 11558743"/>
              <a:gd name="connsiteY248" fmla="*/ 642566 h 5031967"/>
              <a:gd name="connsiteX249" fmla="*/ 8535547 w 11558743"/>
              <a:gd name="connsiteY249" fmla="*/ 643412 h 5031967"/>
              <a:gd name="connsiteX250" fmla="*/ 8631802 w 11558743"/>
              <a:gd name="connsiteY250" fmla="*/ 646584 h 5031967"/>
              <a:gd name="connsiteX251" fmla="*/ 8687300 w 11558743"/>
              <a:gd name="connsiteY251" fmla="*/ 643625 h 5031967"/>
              <a:gd name="connsiteX252" fmla="*/ 8764201 w 11558743"/>
              <a:gd name="connsiteY252" fmla="*/ 631576 h 5031967"/>
              <a:gd name="connsiteX253" fmla="*/ 8808844 w 11558743"/>
              <a:gd name="connsiteY253" fmla="*/ 630673 h 5031967"/>
              <a:gd name="connsiteX254" fmla="*/ 8822015 w 11558743"/>
              <a:gd name="connsiteY254" fmla="*/ 634475 h 5031967"/>
              <a:gd name="connsiteX255" fmla="*/ 8825258 w 11558743"/>
              <a:gd name="connsiteY255" fmla="*/ 642674 h 5031967"/>
              <a:gd name="connsiteX256" fmla="*/ 8841993 w 11558743"/>
              <a:gd name="connsiteY256" fmla="*/ 647060 h 5031967"/>
              <a:gd name="connsiteX257" fmla="*/ 8884500 w 11558743"/>
              <a:gd name="connsiteY257" fmla="*/ 623897 h 5031967"/>
              <a:gd name="connsiteX258" fmla="*/ 8902017 w 11558743"/>
              <a:gd name="connsiteY258" fmla="*/ 621837 h 5031967"/>
              <a:gd name="connsiteX259" fmla="*/ 8905100 w 11558743"/>
              <a:gd name="connsiteY259" fmla="*/ 633845 h 5031967"/>
              <a:gd name="connsiteX260" fmla="*/ 8920427 w 11558743"/>
              <a:gd name="connsiteY260" fmla="*/ 647311 h 5031967"/>
              <a:gd name="connsiteX261" fmla="*/ 8935772 w 11558743"/>
              <a:gd name="connsiteY261" fmla="*/ 648183 h 5031967"/>
              <a:gd name="connsiteX262" fmla="*/ 8946144 w 11558743"/>
              <a:gd name="connsiteY262" fmla="*/ 657550 h 5031967"/>
              <a:gd name="connsiteX263" fmla="*/ 8947838 w 11558743"/>
              <a:gd name="connsiteY263" fmla="*/ 666045 h 5031967"/>
              <a:gd name="connsiteX264" fmla="*/ 8960705 w 11558743"/>
              <a:gd name="connsiteY264" fmla="*/ 664866 h 5031967"/>
              <a:gd name="connsiteX265" fmla="*/ 8999467 w 11558743"/>
              <a:gd name="connsiteY265" fmla="*/ 657522 h 5031967"/>
              <a:gd name="connsiteX266" fmla="*/ 9108179 w 11558743"/>
              <a:gd name="connsiteY266" fmla="*/ 620557 h 5031967"/>
              <a:gd name="connsiteX267" fmla="*/ 9121529 w 11558743"/>
              <a:gd name="connsiteY267" fmla="*/ 607954 h 5031967"/>
              <a:gd name="connsiteX268" fmla="*/ 9123365 w 11558743"/>
              <a:gd name="connsiteY268" fmla="*/ 625235 h 5031967"/>
              <a:gd name="connsiteX269" fmla="*/ 9148762 w 11558743"/>
              <a:gd name="connsiteY269" fmla="*/ 643091 h 5031967"/>
              <a:gd name="connsiteX270" fmla="*/ 9298037 w 11558743"/>
              <a:gd name="connsiteY270" fmla="*/ 641256 h 5031967"/>
              <a:gd name="connsiteX271" fmla="*/ 9351520 w 11558743"/>
              <a:gd name="connsiteY271" fmla="*/ 637420 h 5031967"/>
              <a:gd name="connsiteX272" fmla="*/ 9372426 w 11558743"/>
              <a:gd name="connsiteY272" fmla="*/ 652348 h 5031967"/>
              <a:gd name="connsiteX273" fmla="*/ 9404345 w 11558743"/>
              <a:gd name="connsiteY273" fmla="*/ 661412 h 5031967"/>
              <a:gd name="connsiteX274" fmla="*/ 9437367 w 11558743"/>
              <a:gd name="connsiteY274" fmla="*/ 656415 h 5031967"/>
              <a:gd name="connsiteX275" fmla="*/ 9457525 w 11558743"/>
              <a:gd name="connsiteY275" fmla="*/ 652596 h 5031967"/>
              <a:gd name="connsiteX276" fmla="*/ 9482492 w 11558743"/>
              <a:gd name="connsiteY276" fmla="*/ 644088 h 5031967"/>
              <a:gd name="connsiteX277" fmla="*/ 9504504 w 11558743"/>
              <a:gd name="connsiteY277" fmla="*/ 644955 h 5031967"/>
              <a:gd name="connsiteX278" fmla="*/ 9522165 w 11558743"/>
              <a:gd name="connsiteY278" fmla="*/ 651684 h 5031967"/>
              <a:gd name="connsiteX279" fmla="*/ 9547739 w 11558743"/>
              <a:gd name="connsiteY279" fmla="*/ 653135 h 5031967"/>
              <a:gd name="connsiteX280" fmla="*/ 9572101 w 11558743"/>
              <a:gd name="connsiteY280" fmla="*/ 634668 h 5031967"/>
              <a:gd name="connsiteX281" fmla="*/ 9574579 w 11558743"/>
              <a:gd name="connsiteY281" fmla="*/ 636717 h 5031967"/>
              <a:gd name="connsiteX282" fmla="*/ 9585540 w 11558743"/>
              <a:gd name="connsiteY282" fmla="*/ 668641 h 5031967"/>
              <a:gd name="connsiteX283" fmla="*/ 9592507 w 11558743"/>
              <a:gd name="connsiteY283" fmla="*/ 673616 h 5031967"/>
              <a:gd name="connsiteX284" fmla="*/ 9655437 w 11558743"/>
              <a:gd name="connsiteY284" fmla="*/ 676806 h 5031967"/>
              <a:gd name="connsiteX285" fmla="*/ 9683951 w 11558743"/>
              <a:gd name="connsiteY285" fmla="*/ 681478 h 5031967"/>
              <a:gd name="connsiteX286" fmla="*/ 9690903 w 11558743"/>
              <a:gd name="connsiteY286" fmla="*/ 699049 h 5031967"/>
              <a:gd name="connsiteX287" fmla="*/ 9654760 w 11558743"/>
              <a:gd name="connsiteY287" fmla="*/ 717230 h 5031967"/>
              <a:gd name="connsiteX288" fmla="*/ 9610436 w 11558743"/>
              <a:gd name="connsiteY288" fmla="*/ 710516 h 5031967"/>
              <a:gd name="connsiteX289" fmla="*/ 9569677 w 11558743"/>
              <a:gd name="connsiteY289" fmla="*/ 704385 h 5031967"/>
              <a:gd name="connsiteX290" fmla="*/ 9529526 w 11558743"/>
              <a:gd name="connsiteY290" fmla="*/ 708215 h 5031967"/>
              <a:gd name="connsiteX291" fmla="*/ 9493543 w 11558743"/>
              <a:gd name="connsiteY291" fmla="*/ 722587 h 5031967"/>
              <a:gd name="connsiteX292" fmla="*/ 9405966 w 11558743"/>
              <a:gd name="connsiteY292" fmla="*/ 720290 h 5031967"/>
              <a:gd name="connsiteX293" fmla="*/ 9341612 w 11558743"/>
              <a:gd name="connsiteY293" fmla="*/ 738777 h 5031967"/>
              <a:gd name="connsiteX294" fmla="*/ 9314326 w 11558743"/>
              <a:gd name="connsiteY294" fmla="*/ 741428 h 5031967"/>
              <a:gd name="connsiteX295" fmla="*/ 9149243 w 11558743"/>
              <a:gd name="connsiteY295" fmla="*/ 741221 h 5031967"/>
              <a:gd name="connsiteX296" fmla="*/ 9123972 w 11558743"/>
              <a:gd name="connsiteY296" fmla="*/ 744750 h 5031967"/>
              <a:gd name="connsiteX297" fmla="*/ 9105525 w 11558743"/>
              <a:gd name="connsiteY297" fmla="*/ 744467 h 5031967"/>
              <a:gd name="connsiteX298" fmla="*/ 9111086 w 11558743"/>
              <a:gd name="connsiteY298" fmla="*/ 758524 h 5031967"/>
              <a:gd name="connsiteX299" fmla="*/ 9105490 w 11558743"/>
              <a:gd name="connsiteY299" fmla="*/ 769658 h 5031967"/>
              <a:gd name="connsiteX300" fmla="*/ 9076191 w 11558743"/>
              <a:gd name="connsiteY300" fmla="*/ 771430 h 5031967"/>
              <a:gd name="connsiteX301" fmla="*/ 9014491 w 11558743"/>
              <a:gd name="connsiteY301" fmla="*/ 775564 h 5031967"/>
              <a:gd name="connsiteX302" fmla="*/ 9006436 w 11558743"/>
              <a:gd name="connsiteY302" fmla="*/ 772053 h 5031967"/>
              <a:gd name="connsiteX303" fmla="*/ 8973430 w 11558743"/>
              <a:gd name="connsiteY303" fmla="*/ 764454 h 5031967"/>
              <a:gd name="connsiteX304" fmla="*/ 8828948 w 11558743"/>
              <a:gd name="connsiteY304" fmla="*/ 774196 h 5031967"/>
              <a:gd name="connsiteX305" fmla="*/ 8816543 w 11558743"/>
              <a:gd name="connsiteY305" fmla="*/ 776546 h 5031967"/>
              <a:gd name="connsiteX306" fmla="*/ 8781828 w 11558743"/>
              <a:gd name="connsiteY306" fmla="*/ 773050 h 5031967"/>
              <a:gd name="connsiteX307" fmla="*/ 8749426 w 11558743"/>
              <a:gd name="connsiteY307" fmla="*/ 775410 h 5031967"/>
              <a:gd name="connsiteX308" fmla="*/ 8737006 w 11558743"/>
              <a:gd name="connsiteY308" fmla="*/ 790355 h 5031967"/>
              <a:gd name="connsiteX309" fmla="*/ 8708186 w 11558743"/>
              <a:gd name="connsiteY309" fmla="*/ 780704 h 5031967"/>
              <a:gd name="connsiteX310" fmla="*/ 8672062 w 11558743"/>
              <a:gd name="connsiteY310" fmla="*/ 786289 h 5031967"/>
              <a:gd name="connsiteX311" fmla="*/ 8630931 w 11558743"/>
              <a:gd name="connsiteY311" fmla="*/ 825562 h 5031967"/>
              <a:gd name="connsiteX312" fmla="*/ 8629842 w 11558743"/>
              <a:gd name="connsiteY312" fmla="*/ 827028 h 5031967"/>
              <a:gd name="connsiteX313" fmla="*/ 8608119 w 11558743"/>
              <a:gd name="connsiteY313" fmla="*/ 843735 h 5031967"/>
              <a:gd name="connsiteX314" fmla="*/ 8391707 w 11558743"/>
              <a:gd name="connsiteY314" fmla="*/ 857030 h 5031967"/>
              <a:gd name="connsiteX315" fmla="*/ 8255280 w 11558743"/>
              <a:gd name="connsiteY315" fmla="*/ 870284 h 5031967"/>
              <a:gd name="connsiteX316" fmla="*/ 8091123 w 11558743"/>
              <a:gd name="connsiteY316" fmla="*/ 872420 h 5031967"/>
              <a:gd name="connsiteX317" fmla="*/ 7975923 w 11558743"/>
              <a:gd name="connsiteY317" fmla="*/ 892984 h 5031967"/>
              <a:gd name="connsiteX318" fmla="*/ 7929569 w 11558743"/>
              <a:gd name="connsiteY318" fmla="*/ 897988 h 5031967"/>
              <a:gd name="connsiteX319" fmla="*/ 7827877 w 11558743"/>
              <a:gd name="connsiteY319" fmla="*/ 902142 h 5031967"/>
              <a:gd name="connsiteX320" fmla="*/ 7736094 w 11558743"/>
              <a:gd name="connsiteY320" fmla="*/ 914493 h 5031967"/>
              <a:gd name="connsiteX321" fmla="*/ 7595479 w 11558743"/>
              <a:gd name="connsiteY321" fmla="*/ 929799 h 5031967"/>
              <a:gd name="connsiteX322" fmla="*/ 7508349 w 11558743"/>
              <a:gd name="connsiteY322" fmla="*/ 941269 h 5031967"/>
              <a:gd name="connsiteX323" fmla="*/ 7319206 w 11558743"/>
              <a:gd name="connsiteY323" fmla="*/ 964508 h 5031967"/>
              <a:gd name="connsiteX324" fmla="*/ 7133306 w 11558743"/>
              <a:gd name="connsiteY324" fmla="*/ 995948 h 5031967"/>
              <a:gd name="connsiteX325" fmla="*/ 7005399 w 11558743"/>
              <a:gd name="connsiteY325" fmla="*/ 1013884 h 5031967"/>
              <a:gd name="connsiteX326" fmla="*/ 6907751 w 11558743"/>
              <a:gd name="connsiteY326" fmla="*/ 1036162 h 5031967"/>
              <a:gd name="connsiteX327" fmla="*/ 6890779 w 11558743"/>
              <a:gd name="connsiteY327" fmla="*/ 1038731 h 5031967"/>
              <a:gd name="connsiteX328" fmla="*/ 6893115 w 11558743"/>
              <a:gd name="connsiteY328" fmla="*/ 1045119 h 5031967"/>
              <a:gd name="connsiteX329" fmla="*/ 6915167 w 11558743"/>
              <a:gd name="connsiteY329" fmla="*/ 1045082 h 5031967"/>
              <a:gd name="connsiteX330" fmla="*/ 6954598 w 11558743"/>
              <a:gd name="connsiteY330" fmla="*/ 1035190 h 5031967"/>
              <a:gd name="connsiteX331" fmla="*/ 7013393 w 11558743"/>
              <a:gd name="connsiteY331" fmla="*/ 1027964 h 5031967"/>
              <a:gd name="connsiteX332" fmla="*/ 7035795 w 11558743"/>
              <a:gd name="connsiteY332" fmla="*/ 1042646 h 5031967"/>
              <a:gd name="connsiteX333" fmla="*/ 7040217 w 11558743"/>
              <a:gd name="connsiteY333" fmla="*/ 1050105 h 5031967"/>
              <a:gd name="connsiteX334" fmla="*/ 7166276 w 11558743"/>
              <a:gd name="connsiteY334" fmla="*/ 1028740 h 5031967"/>
              <a:gd name="connsiteX335" fmla="*/ 7262925 w 11558743"/>
              <a:gd name="connsiteY335" fmla="*/ 1015656 h 5031967"/>
              <a:gd name="connsiteX336" fmla="*/ 7265466 w 11558743"/>
              <a:gd name="connsiteY336" fmla="*/ 999676 h 5031967"/>
              <a:gd name="connsiteX337" fmla="*/ 7280701 w 11558743"/>
              <a:gd name="connsiteY337" fmla="*/ 991793 h 5031967"/>
              <a:gd name="connsiteX338" fmla="*/ 7292590 w 11558743"/>
              <a:gd name="connsiteY338" fmla="*/ 1000892 h 5031967"/>
              <a:gd name="connsiteX339" fmla="*/ 7293087 w 11558743"/>
              <a:gd name="connsiteY339" fmla="*/ 1011572 h 5031967"/>
              <a:gd name="connsiteX340" fmla="*/ 7585500 w 11558743"/>
              <a:gd name="connsiteY340" fmla="*/ 971986 h 5031967"/>
              <a:gd name="connsiteX341" fmla="*/ 7955251 w 11558743"/>
              <a:gd name="connsiteY341" fmla="*/ 933419 h 5031967"/>
              <a:gd name="connsiteX342" fmla="*/ 8416124 w 11558743"/>
              <a:gd name="connsiteY342" fmla="*/ 910330 h 5031967"/>
              <a:gd name="connsiteX343" fmla="*/ 8562154 w 11558743"/>
              <a:gd name="connsiteY343" fmla="*/ 900295 h 5031967"/>
              <a:gd name="connsiteX344" fmla="*/ 8719023 w 11558743"/>
              <a:gd name="connsiteY344" fmla="*/ 900798 h 5031967"/>
              <a:gd name="connsiteX345" fmla="*/ 8781809 w 11558743"/>
              <a:gd name="connsiteY345" fmla="*/ 895199 h 5031967"/>
              <a:gd name="connsiteX346" fmla="*/ 8825223 w 11558743"/>
              <a:gd name="connsiteY346" fmla="*/ 886974 h 5031967"/>
              <a:gd name="connsiteX347" fmla="*/ 8898863 w 11558743"/>
              <a:gd name="connsiteY347" fmla="*/ 879320 h 5031967"/>
              <a:gd name="connsiteX348" fmla="*/ 8955590 w 11558743"/>
              <a:gd name="connsiteY348" fmla="*/ 883685 h 5031967"/>
              <a:gd name="connsiteX349" fmla="*/ 8975587 w 11558743"/>
              <a:gd name="connsiteY349" fmla="*/ 883674 h 5031967"/>
              <a:gd name="connsiteX350" fmla="*/ 9010785 w 11558743"/>
              <a:gd name="connsiteY350" fmla="*/ 875746 h 5031967"/>
              <a:gd name="connsiteX351" fmla="*/ 9136340 w 11558743"/>
              <a:gd name="connsiteY351" fmla="*/ 877145 h 5031967"/>
              <a:gd name="connsiteX352" fmla="*/ 9174015 w 11558743"/>
              <a:gd name="connsiteY352" fmla="*/ 871268 h 5031967"/>
              <a:gd name="connsiteX353" fmla="*/ 9229352 w 11558743"/>
              <a:gd name="connsiteY353" fmla="*/ 872117 h 5031967"/>
              <a:gd name="connsiteX354" fmla="*/ 9257243 w 11558743"/>
              <a:gd name="connsiteY354" fmla="*/ 879426 h 5031967"/>
              <a:gd name="connsiteX355" fmla="*/ 9355673 w 11558743"/>
              <a:gd name="connsiteY355" fmla="*/ 879667 h 5031967"/>
              <a:gd name="connsiteX356" fmla="*/ 9440006 w 11558743"/>
              <a:gd name="connsiteY356" fmla="*/ 873764 h 5031967"/>
              <a:gd name="connsiteX357" fmla="*/ 9464494 w 11558743"/>
              <a:gd name="connsiteY357" fmla="*/ 876681 h 5031967"/>
              <a:gd name="connsiteX358" fmla="*/ 9495949 w 11558743"/>
              <a:gd name="connsiteY358" fmla="*/ 884573 h 5031967"/>
              <a:gd name="connsiteX359" fmla="*/ 9569571 w 11558743"/>
              <a:gd name="connsiteY359" fmla="*/ 889515 h 5031967"/>
              <a:gd name="connsiteX360" fmla="*/ 9676217 w 11558743"/>
              <a:gd name="connsiteY360" fmla="*/ 889458 h 5031967"/>
              <a:gd name="connsiteX361" fmla="*/ 9698995 w 11558743"/>
              <a:gd name="connsiteY361" fmla="*/ 896477 h 5031967"/>
              <a:gd name="connsiteX362" fmla="*/ 9704252 w 11558743"/>
              <a:gd name="connsiteY362" fmla="*/ 905555 h 5031967"/>
              <a:gd name="connsiteX363" fmla="*/ 9807743 w 11558743"/>
              <a:gd name="connsiteY363" fmla="*/ 943875 h 5031967"/>
              <a:gd name="connsiteX364" fmla="*/ 9816102 w 11558743"/>
              <a:gd name="connsiteY364" fmla="*/ 952365 h 5031967"/>
              <a:gd name="connsiteX365" fmla="*/ 9811130 w 11558743"/>
              <a:gd name="connsiteY365" fmla="*/ 960862 h 5031967"/>
              <a:gd name="connsiteX366" fmla="*/ 9810951 w 11558743"/>
              <a:gd name="connsiteY366" fmla="*/ 977266 h 5031967"/>
              <a:gd name="connsiteX367" fmla="*/ 9831571 w 11558743"/>
              <a:gd name="connsiteY367" fmla="*/ 974619 h 5031967"/>
              <a:gd name="connsiteX368" fmla="*/ 9876535 w 11558743"/>
              <a:gd name="connsiteY368" fmla="*/ 966100 h 5031967"/>
              <a:gd name="connsiteX369" fmla="*/ 9908793 w 11558743"/>
              <a:gd name="connsiteY369" fmla="*/ 954952 h 5031967"/>
              <a:gd name="connsiteX370" fmla="*/ 9917331 w 11558743"/>
              <a:gd name="connsiteY370" fmla="*/ 947039 h 5031967"/>
              <a:gd name="connsiteX371" fmla="*/ 9932835 w 11558743"/>
              <a:gd name="connsiteY371" fmla="*/ 944102 h 5031967"/>
              <a:gd name="connsiteX372" fmla="*/ 9937469 w 11558743"/>
              <a:gd name="connsiteY372" fmla="*/ 955816 h 5031967"/>
              <a:gd name="connsiteX373" fmla="*/ 9930162 w 11558743"/>
              <a:gd name="connsiteY373" fmla="*/ 971053 h 5031967"/>
              <a:gd name="connsiteX374" fmla="*/ 9927828 w 11558743"/>
              <a:gd name="connsiteY374" fmla="*/ 977791 h 5031967"/>
              <a:gd name="connsiteX375" fmla="*/ 9937593 w 11558743"/>
              <a:gd name="connsiteY375" fmla="*/ 977200 h 5031967"/>
              <a:gd name="connsiteX376" fmla="*/ 9947521 w 11558743"/>
              <a:gd name="connsiteY376" fmla="*/ 972801 h 5031967"/>
              <a:gd name="connsiteX377" fmla="*/ 9956824 w 11558743"/>
              <a:gd name="connsiteY377" fmla="*/ 971038 h 5031967"/>
              <a:gd name="connsiteX378" fmla="*/ 10024243 w 11558743"/>
              <a:gd name="connsiteY378" fmla="*/ 977154 h 5031967"/>
              <a:gd name="connsiteX379" fmla="*/ 10056804 w 11558743"/>
              <a:gd name="connsiteY379" fmla="*/ 970986 h 5031967"/>
              <a:gd name="connsiteX380" fmla="*/ 10077726 w 11558743"/>
              <a:gd name="connsiteY380" fmla="*/ 973318 h 5031967"/>
              <a:gd name="connsiteX381" fmla="*/ 10071507 w 11558743"/>
              <a:gd name="connsiteY381" fmla="*/ 987089 h 5031967"/>
              <a:gd name="connsiteX382" fmla="*/ 10064521 w 11558743"/>
              <a:gd name="connsiteY382" fmla="*/ 994709 h 5031967"/>
              <a:gd name="connsiteX383" fmla="*/ 10060476 w 11558743"/>
              <a:gd name="connsiteY383" fmla="*/ 1005549 h 5031967"/>
              <a:gd name="connsiteX384" fmla="*/ 10077370 w 11558743"/>
              <a:gd name="connsiteY384" fmla="*/ 1006126 h 5031967"/>
              <a:gd name="connsiteX385" fmla="*/ 10118912 w 11558743"/>
              <a:gd name="connsiteY385" fmla="*/ 1005812 h 5031967"/>
              <a:gd name="connsiteX386" fmla="*/ 10172433 w 11558743"/>
              <a:gd name="connsiteY386" fmla="*/ 976784 h 5031967"/>
              <a:gd name="connsiteX387" fmla="*/ 10192144 w 11558743"/>
              <a:gd name="connsiteY387" fmla="*/ 959198 h 5031967"/>
              <a:gd name="connsiteX388" fmla="*/ 10218092 w 11558743"/>
              <a:gd name="connsiteY388" fmla="*/ 1024800 h 5031967"/>
              <a:gd name="connsiteX389" fmla="*/ 10204885 w 11558743"/>
              <a:gd name="connsiteY389" fmla="*/ 1046190 h 5031967"/>
              <a:gd name="connsiteX390" fmla="*/ 10213244 w 11558743"/>
              <a:gd name="connsiteY390" fmla="*/ 1054681 h 5031967"/>
              <a:gd name="connsiteX391" fmla="*/ 10198203 w 11558743"/>
              <a:gd name="connsiteY391" fmla="*/ 1058790 h 5031967"/>
              <a:gd name="connsiteX392" fmla="*/ 10186422 w 11558743"/>
              <a:gd name="connsiteY392" fmla="*/ 1058503 h 5031967"/>
              <a:gd name="connsiteX393" fmla="*/ 10173698 w 11558743"/>
              <a:gd name="connsiteY393" fmla="*/ 1068470 h 5031967"/>
              <a:gd name="connsiteX394" fmla="*/ 10162986 w 11558743"/>
              <a:gd name="connsiteY394" fmla="*/ 1079313 h 5031967"/>
              <a:gd name="connsiteX395" fmla="*/ 10128573 w 11558743"/>
              <a:gd name="connsiteY395" fmla="*/ 1080796 h 5031967"/>
              <a:gd name="connsiteX396" fmla="*/ 10097100 w 11558743"/>
              <a:gd name="connsiteY396" fmla="*/ 1085499 h 5031967"/>
              <a:gd name="connsiteX397" fmla="*/ 10091182 w 11558743"/>
              <a:gd name="connsiteY397" fmla="*/ 1104250 h 5031967"/>
              <a:gd name="connsiteX398" fmla="*/ 10087760 w 11558743"/>
              <a:gd name="connsiteY398" fmla="*/ 1112453 h 5031967"/>
              <a:gd name="connsiteX399" fmla="*/ 10046395 w 11558743"/>
              <a:gd name="connsiteY399" fmla="*/ 1096364 h 5031967"/>
              <a:gd name="connsiteX400" fmla="*/ 10033546 w 11558743"/>
              <a:gd name="connsiteY400" fmla="*/ 1084946 h 5031967"/>
              <a:gd name="connsiteX401" fmla="*/ 9998045 w 11558743"/>
              <a:gd name="connsiteY401" fmla="*/ 1087894 h 5031967"/>
              <a:gd name="connsiteX402" fmla="*/ 9997723 w 11558743"/>
              <a:gd name="connsiteY402" fmla="*/ 1095510 h 5031967"/>
              <a:gd name="connsiteX403" fmla="*/ 9998794 w 11558743"/>
              <a:gd name="connsiteY403" fmla="*/ 1106642 h 5031967"/>
              <a:gd name="connsiteX404" fmla="*/ 9985141 w 11558743"/>
              <a:gd name="connsiteY404" fmla="*/ 1114264 h 5031967"/>
              <a:gd name="connsiteX405" fmla="*/ 9935082 w 11558743"/>
              <a:gd name="connsiteY405" fmla="*/ 1109896 h 5031967"/>
              <a:gd name="connsiteX406" fmla="*/ 9905479 w 11558743"/>
              <a:gd name="connsiteY406" fmla="*/ 1106690 h 5031967"/>
              <a:gd name="connsiteX407" fmla="*/ 9833372 w 11558743"/>
              <a:gd name="connsiteY407" fmla="*/ 1126647 h 5031967"/>
              <a:gd name="connsiteX408" fmla="*/ 9812590 w 11558743"/>
              <a:gd name="connsiteY408" fmla="*/ 1133102 h 5031967"/>
              <a:gd name="connsiteX409" fmla="*/ 9738042 w 11558743"/>
              <a:gd name="connsiteY409" fmla="*/ 1125818 h 5031967"/>
              <a:gd name="connsiteX410" fmla="*/ 9698816 w 11558743"/>
              <a:gd name="connsiteY410" fmla="*/ 1131989 h 5031967"/>
              <a:gd name="connsiteX411" fmla="*/ 9653514 w 11558743"/>
              <a:gd name="connsiteY411" fmla="*/ 1160719 h 5031967"/>
              <a:gd name="connsiteX412" fmla="*/ 9642071 w 11558743"/>
              <a:gd name="connsiteY412" fmla="*/ 1140221 h 5031967"/>
              <a:gd name="connsiteX413" fmla="*/ 9610616 w 11558743"/>
              <a:gd name="connsiteY413" fmla="*/ 1132329 h 5031967"/>
              <a:gd name="connsiteX414" fmla="*/ 9609975 w 11558743"/>
              <a:gd name="connsiteY414" fmla="*/ 1147561 h 5031967"/>
              <a:gd name="connsiteX415" fmla="*/ 9596164 w 11558743"/>
              <a:gd name="connsiteY415" fmla="*/ 1158993 h 5031967"/>
              <a:gd name="connsiteX416" fmla="*/ 9557561 w 11558743"/>
              <a:gd name="connsiteY416" fmla="*/ 1162527 h 5031967"/>
              <a:gd name="connsiteX417" fmla="*/ 9505627 w 11558743"/>
              <a:gd name="connsiteY417" fmla="*/ 1166070 h 5031967"/>
              <a:gd name="connsiteX418" fmla="*/ 9479733 w 11558743"/>
              <a:gd name="connsiteY418" fmla="*/ 1172236 h 5031967"/>
              <a:gd name="connsiteX419" fmla="*/ 9471035 w 11558743"/>
              <a:gd name="connsiteY419" fmla="*/ 1183957 h 5031967"/>
              <a:gd name="connsiteX420" fmla="*/ 9453499 w 11558743"/>
              <a:gd name="connsiteY420" fmla="*/ 1198612 h 5031967"/>
              <a:gd name="connsiteX421" fmla="*/ 9439259 w 11558743"/>
              <a:gd name="connsiteY421" fmla="*/ 1183681 h 5031967"/>
              <a:gd name="connsiteX422" fmla="*/ 9426552 w 11558743"/>
              <a:gd name="connsiteY422" fmla="*/ 1181051 h 5031967"/>
              <a:gd name="connsiteX423" fmla="*/ 9420654 w 11558743"/>
              <a:gd name="connsiteY423" fmla="*/ 1187205 h 5031967"/>
              <a:gd name="connsiteX424" fmla="*/ 9407446 w 11558743"/>
              <a:gd name="connsiteY424" fmla="*/ 1208595 h 5031967"/>
              <a:gd name="connsiteX425" fmla="*/ 9406806 w 11558743"/>
              <a:gd name="connsiteY425" fmla="*/ 1223828 h 5031967"/>
              <a:gd name="connsiteX426" fmla="*/ 9419513 w 11558743"/>
              <a:gd name="connsiteY426" fmla="*/ 1226458 h 5031967"/>
              <a:gd name="connsiteX427" fmla="*/ 9557936 w 11558743"/>
              <a:gd name="connsiteY427" fmla="*/ 1226678 h 5031967"/>
              <a:gd name="connsiteX428" fmla="*/ 9666275 w 11558743"/>
              <a:gd name="connsiteY428" fmla="*/ 1235116 h 5031967"/>
              <a:gd name="connsiteX429" fmla="*/ 9722343 w 11558743"/>
              <a:gd name="connsiteY429" fmla="*/ 1267309 h 5031967"/>
              <a:gd name="connsiteX430" fmla="*/ 9755063 w 11558743"/>
              <a:gd name="connsiteY430" fmla="*/ 1257332 h 5031967"/>
              <a:gd name="connsiteX431" fmla="*/ 9767289 w 11558743"/>
              <a:gd name="connsiteY431" fmla="*/ 1271387 h 5031967"/>
              <a:gd name="connsiteX432" fmla="*/ 9793468 w 11558743"/>
              <a:gd name="connsiteY432" fmla="*/ 1282797 h 5031967"/>
              <a:gd name="connsiteX433" fmla="*/ 9809919 w 11558743"/>
              <a:gd name="connsiteY433" fmla="*/ 1269607 h 5031967"/>
              <a:gd name="connsiteX434" fmla="*/ 9814444 w 11558743"/>
              <a:gd name="connsiteY434" fmla="*/ 1247342 h 5031967"/>
              <a:gd name="connsiteX435" fmla="*/ 9839378 w 11558743"/>
              <a:gd name="connsiteY435" fmla="*/ 1264026 h 5031967"/>
              <a:gd name="connsiteX436" fmla="*/ 9866646 w 11558743"/>
              <a:gd name="connsiteY436" fmla="*/ 1273970 h 5031967"/>
              <a:gd name="connsiteX437" fmla="*/ 9865506 w 11558743"/>
              <a:gd name="connsiteY437" fmla="*/ 1313223 h 5031967"/>
              <a:gd name="connsiteX438" fmla="*/ 9844565 w 11558743"/>
              <a:gd name="connsiteY438" fmla="*/ 1323487 h 5031967"/>
              <a:gd name="connsiteX439" fmla="*/ 9830628 w 11558743"/>
              <a:gd name="connsiteY439" fmla="*/ 1313534 h 5031967"/>
              <a:gd name="connsiteX440" fmla="*/ 9818545 w 11558743"/>
              <a:gd name="connsiteY440" fmla="*/ 1308269 h 5031967"/>
              <a:gd name="connsiteX441" fmla="*/ 9772671 w 11558743"/>
              <a:gd name="connsiteY441" fmla="*/ 1301848 h 5031967"/>
              <a:gd name="connsiteX442" fmla="*/ 9738097 w 11558743"/>
              <a:gd name="connsiteY442" fmla="*/ 1307139 h 5031967"/>
              <a:gd name="connsiteX443" fmla="*/ 9727404 w 11558743"/>
              <a:gd name="connsiteY443" fmla="*/ 1305386 h 5031967"/>
              <a:gd name="connsiteX444" fmla="*/ 9714857 w 11558743"/>
              <a:gd name="connsiteY444" fmla="*/ 1298949 h 5031967"/>
              <a:gd name="connsiteX445" fmla="*/ 9634231 w 11558743"/>
              <a:gd name="connsiteY445" fmla="*/ 1314223 h 5031967"/>
              <a:gd name="connsiteX446" fmla="*/ 9593294 w 11558743"/>
              <a:gd name="connsiteY446" fmla="*/ 1324497 h 5031967"/>
              <a:gd name="connsiteX447" fmla="*/ 9555174 w 11558743"/>
              <a:gd name="connsiteY447" fmla="*/ 1316608 h 5031967"/>
              <a:gd name="connsiteX448" fmla="*/ 9537814 w 11558743"/>
              <a:gd name="connsiteY448" fmla="*/ 1314859 h 5031967"/>
              <a:gd name="connsiteX449" fmla="*/ 9537173 w 11558743"/>
              <a:gd name="connsiteY449" fmla="*/ 1330092 h 5031967"/>
              <a:gd name="connsiteX450" fmla="*/ 9545371 w 11558743"/>
              <a:gd name="connsiteY450" fmla="*/ 1342390 h 5031967"/>
              <a:gd name="connsiteX451" fmla="*/ 9576969 w 11558743"/>
              <a:gd name="connsiteY451" fmla="*/ 1359071 h 5031967"/>
              <a:gd name="connsiteX452" fmla="*/ 9662996 w 11558743"/>
              <a:gd name="connsiteY452" fmla="*/ 1361661 h 5031967"/>
              <a:gd name="connsiteX453" fmla="*/ 9677538 w 11558743"/>
              <a:gd name="connsiteY453" fmla="*/ 1381573 h 5031967"/>
              <a:gd name="connsiteX454" fmla="*/ 9676915 w 11558743"/>
              <a:gd name="connsiteY454" fmla="*/ 1384210 h 5031967"/>
              <a:gd name="connsiteX455" fmla="*/ 9661837 w 11558743"/>
              <a:gd name="connsiteY455" fmla="*/ 1413510 h 5031967"/>
              <a:gd name="connsiteX456" fmla="*/ 9648506 w 11558743"/>
              <a:gd name="connsiteY456" fmla="*/ 1413517 h 5031967"/>
              <a:gd name="connsiteX457" fmla="*/ 9659074 w 11558743"/>
              <a:gd name="connsiteY457" fmla="*/ 1393885 h 5031967"/>
              <a:gd name="connsiteX458" fmla="*/ 9639400 w 11558743"/>
              <a:gd name="connsiteY458" fmla="*/ 1386280 h 5031967"/>
              <a:gd name="connsiteX459" fmla="*/ 9634891 w 11558743"/>
              <a:gd name="connsiteY459" fmla="*/ 1395949 h 5031967"/>
              <a:gd name="connsiteX460" fmla="*/ 9607106 w 11558743"/>
              <a:gd name="connsiteY460" fmla="*/ 1422619 h 5031967"/>
              <a:gd name="connsiteX461" fmla="*/ 9540435 w 11558743"/>
              <a:gd name="connsiteY461" fmla="*/ 1435250 h 5031967"/>
              <a:gd name="connsiteX462" fmla="*/ 9500157 w 11558743"/>
              <a:gd name="connsiteY462" fmla="*/ 1417695 h 5031967"/>
              <a:gd name="connsiteX463" fmla="*/ 9498768 w 11558743"/>
              <a:gd name="connsiteY463" fmla="*/ 1414182 h 5031967"/>
              <a:gd name="connsiteX464" fmla="*/ 9493046 w 11558743"/>
              <a:gd name="connsiteY464" fmla="*/ 1403932 h 5031967"/>
              <a:gd name="connsiteX465" fmla="*/ 9474279 w 11558743"/>
              <a:gd name="connsiteY465" fmla="*/ 1411265 h 5031967"/>
              <a:gd name="connsiteX466" fmla="*/ 9471625 w 11558743"/>
              <a:gd name="connsiteY466" fmla="*/ 1425620 h 5031967"/>
              <a:gd name="connsiteX467" fmla="*/ 9451308 w 11558743"/>
              <a:gd name="connsiteY467" fmla="*/ 1433247 h 5031967"/>
              <a:gd name="connsiteX468" fmla="*/ 9444196 w 11558743"/>
              <a:gd name="connsiteY468" fmla="*/ 1419483 h 5031967"/>
              <a:gd name="connsiteX469" fmla="*/ 9446531 w 11558743"/>
              <a:gd name="connsiteY469" fmla="*/ 1412744 h 5031967"/>
              <a:gd name="connsiteX470" fmla="*/ 9443288 w 11558743"/>
              <a:gd name="connsiteY470" fmla="*/ 1404544 h 5031967"/>
              <a:gd name="connsiteX471" fmla="*/ 9434913 w 11558743"/>
              <a:gd name="connsiteY471" fmla="*/ 1408649 h 5031967"/>
              <a:gd name="connsiteX472" fmla="*/ 9426517 w 11558743"/>
              <a:gd name="connsiteY472" fmla="*/ 1425351 h 5031967"/>
              <a:gd name="connsiteX473" fmla="*/ 9389911 w 11558743"/>
              <a:gd name="connsiteY473" fmla="*/ 1442358 h 5031967"/>
              <a:gd name="connsiteX474" fmla="*/ 9357369 w 11558743"/>
              <a:gd name="connsiteY474" fmla="*/ 1435932 h 5031967"/>
              <a:gd name="connsiteX475" fmla="*/ 9338139 w 11558743"/>
              <a:gd name="connsiteY475" fmla="*/ 1442094 h 5031967"/>
              <a:gd name="connsiteX476" fmla="*/ 9315790 w 11558743"/>
              <a:gd name="connsiteY476" fmla="*/ 1461438 h 5031967"/>
              <a:gd name="connsiteX477" fmla="*/ 9291142 w 11558743"/>
              <a:gd name="connsiteY477" fmla="*/ 1462330 h 5031967"/>
              <a:gd name="connsiteX478" fmla="*/ 9151634 w 11558743"/>
              <a:gd name="connsiteY478" fmla="*/ 1463574 h 5031967"/>
              <a:gd name="connsiteX479" fmla="*/ 9130087 w 11558743"/>
              <a:gd name="connsiteY479" fmla="*/ 1463878 h 5031967"/>
              <a:gd name="connsiteX480" fmla="*/ 9076764 w 11558743"/>
              <a:gd name="connsiteY480" fmla="*/ 1463907 h 5031967"/>
              <a:gd name="connsiteX481" fmla="*/ 9011768 w 11558743"/>
              <a:gd name="connsiteY481" fmla="*/ 1497627 h 5031967"/>
              <a:gd name="connsiteX482" fmla="*/ 8980900 w 11558743"/>
              <a:gd name="connsiteY482" fmla="*/ 1512289 h 5031967"/>
              <a:gd name="connsiteX483" fmla="*/ 8851157 w 11558743"/>
              <a:gd name="connsiteY483" fmla="*/ 1512943 h 5031967"/>
              <a:gd name="connsiteX484" fmla="*/ 8830378 w 11558743"/>
              <a:gd name="connsiteY484" fmla="*/ 1519398 h 5031967"/>
              <a:gd name="connsiteX485" fmla="*/ 8823390 w 11558743"/>
              <a:gd name="connsiteY485" fmla="*/ 1527018 h 5031967"/>
              <a:gd name="connsiteX486" fmla="*/ 8821519 w 11558743"/>
              <a:gd name="connsiteY486" fmla="*/ 1534928 h 5031967"/>
              <a:gd name="connsiteX487" fmla="*/ 8844296 w 11558743"/>
              <a:gd name="connsiteY487" fmla="*/ 1541946 h 5031967"/>
              <a:gd name="connsiteX488" fmla="*/ 8863810 w 11558743"/>
              <a:gd name="connsiteY488" fmla="*/ 1553359 h 5031967"/>
              <a:gd name="connsiteX489" fmla="*/ 8847682 w 11558743"/>
              <a:gd name="connsiteY489" fmla="*/ 1558934 h 5031967"/>
              <a:gd name="connsiteX490" fmla="*/ 8812520 w 11558743"/>
              <a:gd name="connsiteY490" fmla="*/ 1541670 h 5031967"/>
              <a:gd name="connsiteX491" fmla="*/ 8699529 w 11558743"/>
              <a:gd name="connsiteY491" fmla="*/ 1534114 h 5031967"/>
              <a:gd name="connsiteX492" fmla="*/ 8668822 w 11558743"/>
              <a:gd name="connsiteY492" fmla="*/ 1544967 h 5031967"/>
              <a:gd name="connsiteX493" fmla="*/ 8655188 w 11558743"/>
              <a:gd name="connsiteY493" fmla="*/ 1539994 h 5031967"/>
              <a:gd name="connsiteX494" fmla="*/ 8630861 w 11558743"/>
              <a:gd name="connsiteY494" fmla="*/ 1533270 h 5031967"/>
              <a:gd name="connsiteX495" fmla="*/ 8555653 w 11558743"/>
              <a:gd name="connsiteY495" fmla="*/ 1553814 h 5031967"/>
              <a:gd name="connsiteX496" fmla="*/ 8454050 w 11558743"/>
              <a:gd name="connsiteY496" fmla="*/ 1604544 h 5031967"/>
              <a:gd name="connsiteX497" fmla="*/ 8451574 w 11558743"/>
              <a:gd name="connsiteY497" fmla="*/ 1602494 h 5031967"/>
              <a:gd name="connsiteX498" fmla="*/ 8453141 w 11558743"/>
              <a:gd name="connsiteY498" fmla="*/ 1589604 h 5031967"/>
              <a:gd name="connsiteX499" fmla="*/ 8432236 w 11558743"/>
              <a:gd name="connsiteY499" fmla="*/ 1574676 h 5031967"/>
              <a:gd name="connsiteX500" fmla="*/ 8414076 w 11558743"/>
              <a:gd name="connsiteY500" fmla="*/ 1591970 h 5031967"/>
              <a:gd name="connsiteX501" fmla="*/ 8412045 w 11558743"/>
              <a:gd name="connsiteY501" fmla="*/ 1603686 h 5031967"/>
              <a:gd name="connsiteX502" fmla="*/ 8388038 w 11558743"/>
              <a:gd name="connsiteY502" fmla="*/ 1589346 h 5031967"/>
              <a:gd name="connsiteX503" fmla="*/ 8377203 w 11558743"/>
              <a:gd name="connsiteY503" fmla="*/ 1578806 h 5031967"/>
              <a:gd name="connsiteX504" fmla="*/ 8309480 w 11558743"/>
              <a:gd name="connsiteY504" fmla="*/ 1567711 h 5031967"/>
              <a:gd name="connsiteX505" fmla="*/ 8259864 w 11558743"/>
              <a:gd name="connsiteY505" fmla="*/ 1577110 h 5031967"/>
              <a:gd name="connsiteX506" fmla="*/ 8243110 w 11558743"/>
              <a:gd name="connsiteY506" fmla="*/ 1585320 h 5031967"/>
              <a:gd name="connsiteX507" fmla="*/ 8204509 w 11558743"/>
              <a:gd name="connsiteY507" fmla="*/ 1588856 h 5031967"/>
              <a:gd name="connsiteX508" fmla="*/ 8179719 w 11558743"/>
              <a:gd name="connsiteY508" fmla="*/ 1580960 h 5031967"/>
              <a:gd name="connsiteX509" fmla="*/ 8171144 w 11558743"/>
              <a:gd name="connsiteY509" fmla="*/ 1574557 h 5031967"/>
              <a:gd name="connsiteX510" fmla="*/ 8169859 w 11558743"/>
              <a:gd name="connsiteY510" fmla="*/ 1574854 h 5031967"/>
              <a:gd name="connsiteX511" fmla="*/ 8176593 w 11558743"/>
              <a:gd name="connsiteY511" fmla="*/ 1584313 h 5031967"/>
              <a:gd name="connsiteX512" fmla="*/ 8177020 w 11558743"/>
              <a:gd name="connsiteY512" fmla="*/ 1601239 h 5031967"/>
              <a:gd name="connsiteX513" fmla="*/ 8172189 w 11558743"/>
              <a:gd name="connsiteY513" fmla="*/ 1605818 h 5031967"/>
              <a:gd name="connsiteX514" fmla="*/ 8177531 w 11558743"/>
              <a:gd name="connsiteY514" fmla="*/ 1606581 h 5031967"/>
              <a:gd name="connsiteX515" fmla="*/ 8271600 w 11558743"/>
              <a:gd name="connsiteY515" fmla="*/ 1612886 h 5031967"/>
              <a:gd name="connsiteX516" fmla="*/ 8294352 w 11558743"/>
              <a:gd name="connsiteY516" fmla="*/ 1619953 h 5031967"/>
              <a:gd name="connsiteX517" fmla="*/ 8349166 w 11558743"/>
              <a:gd name="connsiteY517" fmla="*/ 1632346 h 5031967"/>
              <a:gd name="connsiteX518" fmla="*/ 8360030 w 11558743"/>
              <a:gd name="connsiteY518" fmla="*/ 1630312 h 5031967"/>
              <a:gd name="connsiteX519" fmla="*/ 8355483 w 11558743"/>
              <a:gd name="connsiteY519" fmla="*/ 1646934 h 5031967"/>
              <a:gd name="connsiteX520" fmla="*/ 8372765 w 11558743"/>
              <a:gd name="connsiteY520" fmla="*/ 1647645 h 5031967"/>
              <a:gd name="connsiteX521" fmla="*/ 8388591 w 11558743"/>
              <a:gd name="connsiteY521" fmla="*/ 1637093 h 5031967"/>
              <a:gd name="connsiteX522" fmla="*/ 8397289 w 11558743"/>
              <a:gd name="connsiteY522" fmla="*/ 1625371 h 5031967"/>
              <a:gd name="connsiteX523" fmla="*/ 8420831 w 11558743"/>
              <a:gd name="connsiteY523" fmla="*/ 1638540 h 5031967"/>
              <a:gd name="connsiteX524" fmla="*/ 8448865 w 11558743"/>
              <a:gd name="connsiteY524" fmla="*/ 1654637 h 5031967"/>
              <a:gd name="connsiteX525" fmla="*/ 8488251 w 11558743"/>
              <a:gd name="connsiteY525" fmla="*/ 1644657 h 5031967"/>
              <a:gd name="connsiteX526" fmla="*/ 8547009 w 11558743"/>
              <a:gd name="connsiteY526" fmla="*/ 1637304 h 5031967"/>
              <a:gd name="connsiteX527" fmla="*/ 8569464 w 11558743"/>
              <a:gd name="connsiteY527" fmla="*/ 1651937 h 5031967"/>
              <a:gd name="connsiteX528" fmla="*/ 8590994 w 11558743"/>
              <a:gd name="connsiteY528" fmla="*/ 1664229 h 5031967"/>
              <a:gd name="connsiteX529" fmla="*/ 8707246 w 11558743"/>
              <a:gd name="connsiteY529" fmla="*/ 1667391 h 5031967"/>
              <a:gd name="connsiteX530" fmla="*/ 8761995 w 11558743"/>
              <a:gd name="connsiteY530" fmla="*/ 1645685 h 5031967"/>
              <a:gd name="connsiteX531" fmla="*/ 8765095 w 11558743"/>
              <a:gd name="connsiteY531" fmla="*/ 1645097 h 5031967"/>
              <a:gd name="connsiteX532" fmla="*/ 8778409 w 11558743"/>
              <a:gd name="connsiteY532" fmla="*/ 1657686 h 5031967"/>
              <a:gd name="connsiteX533" fmla="*/ 8791918 w 11558743"/>
              <a:gd name="connsiteY533" fmla="*/ 1641275 h 5031967"/>
              <a:gd name="connsiteX534" fmla="*/ 8794715 w 11558743"/>
              <a:gd name="connsiteY534" fmla="*/ 1635708 h 5031967"/>
              <a:gd name="connsiteX535" fmla="*/ 8798940 w 11558743"/>
              <a:gd name="connsiteY535" fmla="*/ 1608464 h 5031967"/>
              <a:gd name="connsiteX536" fmla="*/ 8814141 w 11558743"/>
              <a:gd name="connsiteY536" fmla="*/ 1600547 h 5031967"/>
              <a:gd name="connsiteX537" fmla="*/ 8826065 w 11558743"/>
              <a:gd name="connsiteY537" fmla="*/ 1609621 h 5031967"/>
              <a:gd name="connsiteX538" fmla="*/ 8843208 w 11558743"/>
              <a:gd name="connsiteY538" fmla="*/ 1652965 h 5031967"/>
              <a:gd name="connsiteX539" fmla="*/ 8860568 w 11558743"/>
              <a:gd name="connsiteY539" fmla="*/ 1654714 h 5031967"/>
              <a:gd name="connsiteX540" fmla="*/ 8906638 w 11558743"/>
              <a:gd name="connsiteY540" fmla="*/ 1632135 h 5031967"/>
              <a:gd name="connsiteX541" fmla="*/ 8919968 w 11558743"/>
              <a:gd name="connsiteY541" fmla="*/ 1632128 h 5031967"/>
              <a:gd name="connsiteX542" fmla="*/ 8970795 w 11558743"/>
              <a:gd name="connsiteY542" fmla="*/ 1642646 h 5031967"/>
              <a:gd name="connsiteX543" fmla="*/ 9016045 w 11558743"/>
              <a:gd name="connsiteY543" fmla="*/ 1651703 h 5031967"/>
              <a:gd name="connsiteX544" fmla="*/ 9031853 w 11558743"/>
              <a:gd name="connsiteY544" fmla="*/ 1653746 h 5031967"/>
              <a:gd name="connsiteX545" fmla="*/ 9112159 w 11558743"/>
              <a:gd name="connsiteY545" fmla="*/ 1646087 h 5031967"/>
              <a:gd name="connsiteX546" fmla="*/ 9137430 w 11558743"/>
              <a:gd name="connsiteY546" fmla="*/ 1642559 h 5031967"/>
              <a:gd name="connsiteX547" fmla="*/ 9199290 w 11558743"/>
              <a:gd name="connsiteY547" fmla="*/ 1634618 h 5031967"/>
              <a:gd name="connsiteX548" fmla="*/ 9215722 w 11558743"/>
              <a:gd name="connsiteY548" fmla="*/ 1634023 h 5031967"/>
              <a:gd name="connsiteX549" fmla="*/ 9309802 w 11558743"/>
              <a:gd name="connsiteY549" fmla="*/ 1640125 h 5031967"/>
              <a:gd name="connsiteX550" fmla="*/ 9348886 w 11558743"/>
              <a:gd name="connsiteY550" fmla="*/ 1625166 h 5031967"/>
              <a:gd name="connsiteX551" fmla="*/ 9415700 w 11558743"/>
              <a:gd name="connsiteY551" fmla="*/ 1621323 h 5031967"/>
              <a:gd name="connsiteX552" fmla="*/ 9483406 w 11558743"/>
              <a:gd name="connsiteY552" fmla="*/ 1645015 h 5031967"/>
              <a:gd name="connsiteX553" fmla="*/ 9487274 w 11558743"/>
              <a:gd name="connsiteY553" fmla="*/ 1650578 h 5031967"/>
              <a:gd name="connsiteX554" fmla="*/ 9505719 w 11558743"/>
              <a:gd name="connsiteY554" fmla="*/ 1650862 h 5031967"/>
              <a:gd name="connsiteX555" fmla="*/ 9520315 w 11558743"/>
              <a:gd name="connsiteY555" fmla="*/ 1632985 h 5031967"/>
              <a:gd name="connsiteX556" fmla="*/ 9601386 w 11558743"/>
              <a:gd name="connsiteY556" fmla="*/ 1631478 h 5031967"/>
              <a:gd name="connsiteX557" fmla="*/ 9641505 w 11558743"/>
              <a:gd name="connsiteY557" fmla="*/ 1652841 h 5031967"/>
              <a:gd name="connsiteX558" fmla="*/ 9683795 w 11558743"/>
              <a:gd name="connsiteY558" fmla="*/ 1671273 h 5031967"/>
              <a:gd name="connsiteX559" fmla="*/ 9678270 w 11558743"/>
              <a:gd name="connsiteY559" fmla="*/ 1632024 h 5031967"/>
              <a:gd name="connsiteX560" fmla="*/ 9716713 w 11558743"/>
              <a:gd name="connsiteY560" fmla="*/ 1632297 h 5031967"/>
              <a:gd name="connsiteX561" fmla="*/ 9741519 w 11558743"/>
              <a:gd name="connsiteY561" fmla="*/ 1627598 h 5031967"/>
              <a:gd name="connsiteX562" fmla="*/ 9823821 w 11558743"/>
              <a:gd name="connsiteY562" fmla="*/ 1633412 h 5031967"/>
              <a:gd name="connsiteX563" fmla="*/ 10072597 w 11558743"/>
              <a:gd name="connsiteY563" fmla="*/ 1642949 h 5031967"/>
              <a:gd name="connsiteX564" fmla="*/ 10090882 w 11558743"/>
              <a:gd name="connsiteY564" fmla="*/ 1647041 h 5031967"/>
              <a:gd name="connsiteX565" fmla="*/ 10084662 w 11558743"/>
              <a:gd name="connsiteY565" fmla="*/ 1660812 h 5031967"/>
              <a:gd name="connsiteX566" fmla="*/ 10080616 w 11558743"/>
              <a:gd name="connsiteY566" fmla="*/ 1671652 h 5031967"/>
              <a:gd name="connsiteX567" fmla="*/ 10098279 w 11558743"/>
              <a:gd name="connsiteY567" fmla="*/ 1678380 h 5031967"/>
              <a:gd name="connsiteX568" fmla="*/ 10112231 w 11558743"/>
              <a:gd name="connsiteY568" fmla="*/ 1675736 h 5031967"/>
              <a:gd name="connsiteX569" fmla="*/ 10157001 w 11558743"/>
              <a:gd name="connsiteY569" fmla="*/ 1696217 h 5031967"/>
              <a:gd name="connsiteX570" fmla="*/ 10160851 w 11558743"/>
              <a:gd name="connsiteY570" fmla="*/ 1714377 h 5031967"/>
              <a:gd name="connsiteX571" fmla="*/ 10178048 w 11558743"/>
              <a:gd name="connsiteY571" fmla="*/ 1719934 h 5031967"/>
              <a:gd name="connsiteX572" fmla="*/ 10189722 w 11558743"/>
              <a:gd name="connsiteY572" fmla="*/ 1686240 h 5031967"/>
              <a:gd name="connsiteX573" fmla="*/ 10223637 w 11558743"/>
              <a:gd name="connsiteY573" fmla="*/ 1708779 h 5031967"/>
              <a:gd name="connsiteX574" fmla="*/ 10227610 w 11558743"/>
              <a:gd name="connsiteY574" fmla="*/ 1748321 h 5031967"/>
              <a:gd name="connsiteX575" fmla="*/ 10187921 w 11558743"/>
              <a:gd name="connsiteY575" fmla="*/ 1753321 h 5031967"/>
              <a:gd name="connsiteX576" fmla="*/ 10132123 w 11558743"/>
              <a:gd name="connsiteY576" fmla="*/ 1751300 h 5031967"/>
              <a:gd name="connsiteX577" fmla="*/ 10096461 w 11558743"/>
              <a:gd name="connsiteY577" fmla="*/ 1758057 h 5031967"/>
              <a:gd name="connsiteX578" fmla="*/ 9941927 w 11558743"/>
              <a:gd name="connsiteY578" fmla="*/ 1750813 h 5031967"/>
              <a:gd name="connsiteX579" fmla="*/ 9912146 w 11558743"/>
              <a:gd name="connsiteY579" fmla="*/ 1764011 h 5031967"/>
              <a:gd name="connsiteX580" fmla="*/ 9911826 w 11558743"/>
              <a:gd name="connsiteY580" fmla="*/ 1771627 h 5031967"/>
              <a:gd name="connsiteX581" fmla="*/ 9900669 w 11558743"/>
              <a:gd name="connsiteY581" fmla="*/ 1768704 h 5031967"/>
              <a:gd name="connsiteX582" fmla="*/ 9893700 w 11558743"/>
              <a:gd name="connsiteY582" fmla="*/ 1763728 h 5031967"/>
              <a:gd name="connsiteX583" fmla="*/ 9873241 w 11558743"/>
              <a:gd name="connsiteY583" fmla="*/ 1762567 h 5031967"/>
              <a:gd name="connsiteX584" fmla="*/ 9883614 w 11558743"/>
              <a:gd name="connsiteY584" fmla="*/ 1771935 h 5031967"/>
              <a:gd name="connsiteX585" fmla="*/ 9886093 w 11558743"/>
              <a:gd name="connsiteY585" fmla="*/ 1773984 h 5031967"/>
              <a:gd name="connsiteX586" fmla="*/ 9890884 w 11558743"/>
              <a:gd name="connsiteY586" fmla="*/ 1781891 h 5031967"/>
              <a:gd name="connsiteX587" fmla="*/ 9880494 w 11558743"/>
              <a:gd name="connsiteY587" fmla="*/ 1785118 h 5031967"/>
              <a:gd name="connsiteX588" fmla="*/ 9836599 w 11558743"/>
              <a:gd name="connsiteY588" fmla="*/ 1804767 h 5031967"/>
              <a:gd name="connsiteX589" fmla="*/ 9830541 w 11558743"/>
              <a:gd name="connsiteY589" fmla="*/ 1814730 h 5031967"/>
              <a:gd name="connsiteX590" fmla="*/ 9872368 w 11558743"/>
              <a:gd name="connsiteY590" fmla="*/ 1831991 h 5031967"/>
              <a:gd name="connsiteX591" fmla="*/ 9966005 w 11558743"/>
              <a:gd name="connsiteY591" fmla="*/ 1824325 h 5031967"/>
              <a:gd name="connsiteX592" fmla="*/ 9996551 w 11558743"/>
              <a:gd name="connsiteY592" fmla="*/ 1817280 h 5031967"/>
              <a:gd name="connsiteX593" fmla="*/ 10010809 w 11558743"/>
              <a:gd name="connsiteY593" fmla="*/ 1819616 h 5031967"/>
              <a:gd name="connsiteX594" fmla="*/ 10039466 w 11558743"/>
              <a:gd name="connsiteY594" fmla="*/ 1833075 h 5031967"/>
              <a:gd name="connsiteX595" fmla="*/ 10083951 w 11558743"/>
              <a:gd name="connsiteY595" fmla="*/ 1835982 h 5031967"/>
              <a:gd name="connsiteX596" fmla="*/ 10106868 w 11558743"/>
              <a:gd name="connsiteY596" fmla="*/ 1851788 h 5031967"/>
              <a:gd name="connsiteX597" fmla="*/ 10107635 w 11558743"/>
              <a:gd name="connsiteY597" fmla="*/ 1857938 h 5031967"/>
              <a:gd name="connsiteX598" fmla="*/ 10124209 w 11558743"/>
              <a:gd name="connsiteY598" fmla="*/ 1866132 h 5031967"/>
              <a:gd name="connsiteX599" fmla="*/ 10126703 w 11558743"/>
              <a:gd name="connsiteY599" fmla="*/ 1855584 h 5031967"/>
              <a:gd name="connsiteX600" fmla="*/ 10133387 w 11558743"/>
              <a:gd name="connsiteY600" fmla="*/ 1842986 h 5031967"/>
              <a:gd name="connsiteX601" fmla="*/ 10165450 w 11558743"/>
              <a:gd name="connsiteY601" fmla="*/ 1860837 h 5031967"/>
              <a:gd name="connsiteX602" fmla="*/ 10169157 w 11558743"/>
              <a:gd name="connsiteY602" fmla="*/ 1870209 h 5031967"/>
              <a:gd name="connsiteX603" fmla="*/ 10175056 w 11558743"/>
              <a:gd name="connsiteY603" fmla="*/ 1864055 h 5031967"/>
              <a:gd name="connsiteX604" fmla="*/ 10195675 w 11558743"/>
              <a:gd name="connsiteY604" fmla="*/ 1861407 h 5031967"/>
              <a:gd name="connsiteX605" fmla="*/ 10240283 w 11558743"/>
              <a:gd name="connsiteY605" fmla="*/ 1885697 h 5031967"/>
              <a:gd name="connsiteX606" fmla="*/ 10283484 w 11558743"/>
              <a:gd name="connsiteY606" fmla="*/ 1919067 h 5031967"/>
              <a:gd name="connsiteX607" fmla="*/ 10301912 w 11558743"/>
              <a:gd name="connsiteY607" fmla="*/ 1931946 h 5031967"/>
              <a:gd name="connsiteX608" fmla="*/ 10392999 w 11558743"/>
              <a:gd name="connsiteY608" fmla="*/ 1972616 h 5031967"/>
              <a:gd name="connsiteX609" fmla="*/ 10402587 w 11558743"/>
              <a:gd name="connsiteY609" fmla="*/ 1988428 h 5031967"/>
              <a:gd name="connsiteX610" fmla="*/ 10385069 w 11558743"/>
              <a:gd name="connsiteY610" fmla="*/ 1990489 h 5031967"/>
              <a:gd name="connsiteX611" fmla="*/ 10357159 w 11558743"/>
              <a:gd name="connsiteY611" fmla="*/ 1995776 h 5031967"/>
              <a:gd name="connsiteX612" fmla="*/ 10323190 w 11558743"/>
              <a:gd name="connsiteY612" fmla="*/ 2011025 h 5031967"/>
              <a:gd name="connsiteX613" fmla="*/ 10281683 w 11558743"/>
              <a:gd name="connsiteY613" fmla="*/ 1986148 h 5031967"/>
              <a:gd name="connsiteX614" fmla="*/ 10280151 w 11558743"/>
              <a:gd name="connsiteY614" fmla="*/ 1973846 h 5031967"/>
              <a:gd name="connsiteX615" fmla="*/ 10280775 w 11558743"/>
              <a:gd name="connsiteY615" fmla="*/ 1971210 h 5031967"/>
              <a:gd name="connsiteX616" fmla="*/ 10278137 w 11558743"/>
              <a:gd name="connsiteY616" fmla="*/ 1972968 h 5031967"/>
              <a:gd name="connsiteX617" fmla="*/ 10260618 w 11558743"/>
              <a:gd name="connsiteY617" fmla="*/ 1975028 h 5031967"/>
              <a:gd name="connsiteX618" fmla="*/ 10220430 w 11558743"/>
              <a:gd name="connsiteY618" fmla="*/ 2004048 h 5031967"/>
              <a:gd name="connsiteX619" fmla="*/ 10198241 w 11558743"/>
              <a:gd name="connsiteY619" fmla="*/ 2019586 h 5031967"/>
              <a:gd name="connsiteX620" fmla="*/ 10169423 w 11558743"/>
              <a:gd name="connsiteY620" fmla="*/ 2009933 h 5031967"/>
              <a:gd name="connsiteX621" fmla="*/ 10072740 w 11558743"/>
              <a:gd name="connsiteY621" fmla="*/ 1980399 h 5031967"/>
              <a:gd name="connsiteX622" fmla="*/ 10055970 w 11558743"/>
              <a:gd name="connsiteY622" fmla="*/ 2001206 h 5031967"/>
              <a:gd name="connsiteX623" fmla="*/ 10051283 w 11558743"/>
              <a:gd name="connsiteY623" fmla="*/ 2027279 h 5031967"/>
              <a:gd name="connsiteX624" fmla="*/ 10009918 w 11558743"/>
              <a:gd name="connsiteY624" fmla="*/ 2011190 h 5031967"/>
              <a:gd name="connsiteX625" fmla="*/ 9963261 w 11558743"/>
              <a:gd name="connsiteY625" fmla="*/ 2011214 h 5031967"/>
              <a:gd name="connsiteX626" fmla="*/ 9959696 w 11558743"/>
              <a:gd name="connsiteY626" fmla="*/ 2010629 h 5031967"/>
              <a:gd name="connsiteX627" fmla="*/ 9942285 w 11558743"/>
              <a:gd name="connsiteY627" fmla="*/ 2046669 h 5031967"/>
              <a:gd name="connsiteX628" fmla="*/ 9937757 w 11558743"/>
              <a:gd name="connsiteY628" fmla="*/ 2068933 h 5031967"/>
              <a:gd name="connsiteX629" fmla="*/ 9931556 w 11558743"/>
              <a:gd name="connsiteY629" fmla="*/ 2070108 h 5031967"/>
              <a:gd name="connsiteX630" fmla="*/ 9904288 w 11558743"/>
              <a:gd name="connsiteY630" fmla="*/ 2060162 h 5031967"/>
              <a:gd name="connsiteX631" fmla="*/ 9881370 w 11558743"/>
              <a:gd name="connsiteY631" fmla="*/ 2044357 h 5031967"/>
              <a:gd name="connsiteX632" fmla="*/ 9855047 w 11558743"/>
              <a:gd name="connsiteY632" fmla="*/ 2024159 h 5031967"/>
              <a:gd name="connsiteX633" fmla="*/ 9823875 w 11558743"/>
              <a:gd name="connsiteY633" fmla="*/ 2033842 h 5031967"/>
              <a:gd name="connsiteX634" fmla="*/ 9809618 w 11558743"/>
              <a:gd name="connsiteY634" fmla="*/ 2031506 h 5031967"/>
              <a:gd name="connsiteX635" fmla="*/ 9784828 w 11558743"/>
              <a:gd name="connsiteY635" fmla="*/ 2023610 h 5031967"/>
              <a:gd name="connsiteX636" fmla="*/ 9775989 w 11558743"/>
              <a:gd name="connsiteY636" fmla="*/ 2026545 h 5031967"/>
              <a:gd name="connsiteX637" fmla="*/ 9740808 w 11558743"/>
              <a:gd name="connsiteY637" fmla="*/ 2021876 h 5031967"/>
              <a:gd name="connsiteX638" fmla="*/ 9698196 w 11558743"/>
              <a:gd name="connsiteY638" fmla="*/ 2011059 h 5031967"/>
              <a:gd name="connsiteX639" fmla="*/ 9682210 w 11558743"/>
              <a:gd name="connsiteY639" fmla="*/ 2025421 h 5031967"/>
              <a:gd name="connsiteX640" fmla="*/ 9683744 w 11558743"/>
              <a:gd name="connsiteY640" fmla="*/ 2037723 h 5031967"/>
              <a:gd name="connsiteX641" fmla="*/ 9694560 w 11558743"/>
              <a:gd name="connsiteY641" fmla="*/ 2060858 h 5031967"/>
              <a:gd name="connsiteX642" fmla="*/ 9729065 w 11558743"/>
              <a:gd name="connsiteY642" fmla="*/ 2105951 h 5031967"/>
              <a:gd name="connsiteX643" fmla="*/ 9691246 w 11558743"/>
              <a:gd name="connsiteY643" fmla="*/ 2103042 h 5031967"/>
              <a:gd name="connsiteX644" fmla="*/ 9645675 w 11558743"/>
              <a:gd name="connsiteY644" fmla="*/ 2101601 h 5031967"/>
              <a:gd name="connsiteX645" fmla="*/ 9603990 w 11558743"/>
              <a:gd name="connsiteY645" fmla="*/ 2093128 h 5031967"/>
              <a:gd name="connsiteX646" fmla="*/ 9477545 w 11558743"/>
              <a:gd name="connsiteY646" fmla="*/ 2064195 h 5031967"/>
              <a:gd name="connsiteX647" fmla="*/ 9463429 w 11558743"/>
              <a:gd name="connsiteY647" fmla="*/ 2070646 h 5031967"/>
              <a:gd name="connsiteX648" fmla="*/ 9456443 w 11558743"/>
              <a:gd name="connsiteY648" fmla="*/ 2078266 h 5031967"/>
              <a:gd name="connsiteX649" fmla="*/ 9448548 w 11558743"/>
              <a:gd name="connsiteY649" fmla="*/ 2070947 h 5031967"/>
              <a:gd name="connsiteX650" fmla="*/ 9434611 w 11558743"/>
              <a:gd name="connsiteY650" fmla="*/ 2060995 h 5031967"/>
              <a:gd name="connsiteX651" fmla="*/ 9410123 w 11558743"/>
              <a:gd name="connsiteY651" fmla="*/ 2058078 h 5031967"/>
              <a:gd name="connsiteX652" fmla="*/ 9396811 w 11558743"/>
              <a:gd name="connsiteY652" fmla="*/ 2045489 h 5031967"/>
              <a:gd name="connsiteX653" fmla="*/ 9379007 w 11558743"/>
              <a:gd name="connsiteY653" fmla="*/ 2029974 h 5031967"/>
              <a:gd name="connsiteX654" fmla="*/ 9366744 w 11558743"/>
              <a:gd name="connsiteY654" fmla="*/ 2041111 h 5031967"/>
              <a:gd name="connsiteX655" fmla="*/ 9362397 w 11558743"/>
              <a:gd name="connsiteY655" fmla="*/ 2046972 h 5031967"/>
              <a:gd name="connsiteX656" fmla="*/ 9345679 w 11558743"/>
              <a:gd name="connsiteY656" fmla="*/ 2029992 h 5031967"/>
              <a:gd name="connsiteX657" fmla="*/ 9328482 w 11558743"/>
              <a:gd name="connsiteY657" fmla="*/ 2024435 h 5031967"/>
              <a:gd name="connsiteX658" fmla="*/ 9322886 w 11558743"/>
              <a:gd name="connsiteY658" fmla="*/ 2035568 h 5031967"/>
              <a:gd name="connsiteX659" fmla="*/ 9268744 w 11558743"/>
              <a:gd name="connsiteY659" fmla="*/ 2067233 h 5031967"/>
              <a:gd name="connsiteX660" fmla="*/ 9248907 w 11558743"/>
              <a:gd name="connsiteY660" fmla="*/ 2063435 h 5031967"/>
              <a:gd name="connsiteX661" fmla="*/ 9179901 w 11558743"/>
              <a:gd name="connsiteY661" fmla="*/ 2082805 h 5031967"/>
              <a:gd name="connsiteX662" fmla="*/ 9178813 w 11558743"/>
              <a:gd name="connsiteY662" fmla="*/ 2084269 h 5031967"/>
              <a:gd name="connsiteX663" fmla="*/ 9157106 w 11558743"/>
              <a:gd name="connsiteY663" fmla="*/ 2088382 h 5031967"/>
              <a:gd name="connsiteX664" fmla="*/ 9149675 w 11558743"/>
              <a:gd name="connsiteY664" fmla="*/ 2082235 h 5031967"/>
              <a:gd name="connsiteX665" fmla="*/ 9161936 w 11558743"/>
              <a:gd name="connsiteY665" fmla="*/ 2071096 h 5031967"/>
              <a:gd name="connsiteX666" fmla="*/ 9170936 w 11558743"/>
              <a:gd name="connsiteY666" fmla="*/ 2064355 h 5031967"/>
              <a:gd name="connsiteX667" fmla="*/ 9159317 w 11558743"/>
              <a:gd name="connsiteY667" fmla="*/ 2060260 h 5031967"/>
              <a:gd name="connsiteX668" fmla="*/ 9133742 w 11558743"/>
              <a:gd name="connsiteY668" fmla="*/ 2058809 h 5031967"/>
              <a:gd name="connsiteX669" fmla="*/ 9102287 w 11558743"/>
              <a:gd name="connsiteY669" fmla="*/ 2050917 h 5031967"/>
              <a:gd name="connsiteX670" fmla="*/ 9084304 w 11558743"/>
              <a:gd name="connsiteY670" fmla="*/ 2051804 h 5031967"/>
              <a:gd name="connsiteX671" fmla="*/ 9030056 w 11558743"/>
              <a:gd name="connsiteY671" fmla="*/ 2049489 h 5031967"/>
              <a:gd name="connsiteX672" fmla="*/ 9002182 w 11558743"/>
              <a:gd name="connsiteY672" fmla="*/ 2029585 h 5031967"/>
              <a:gd name="connsiteX673" fmla="*/ 8962208 w 11558743"/>
              <a:gd name="connsiteY673" fmla="*/ 2017010 h 5031967"/>
              <a:gd name="connsiteX674" fmla="*/ 8935829 w 11558743"/>
              <a:gd name="connsiteY674" fmla="*/ 2034600 h 5031967"/>
              <a:gd name="connsiteX675" fmla="*/ 8902948 w 11558743"/>
              <a:gd name="connsiteY675" fmla="*/ 2048385 h 5031967"/>
              <a:gd name="connsiteX676" fmla="*/ 8884503 w 11558743"/>
              <a:gd name="connsiteY676" fmla="*/ 2048100 h 5031967"/>
              <a:gd name="connsiteX677" fmla="*/ 8861727 w 11558743"/>
              <a:gd name="connsiteY677" fmla="*/ 2041082 h 5031967"/>
              <a:gd name="connsiteX678" fmla="*/ 8859410 w 11558743"/>
              <a:gd name="connsiteY678" fmla="*/ 2035225 h 5031967"/>
              <a:gd name="connsiteX679" fmla="*/ 8837096 w 11558743"/>
              <a:gd name="connsiteY679" fmla="*/ 2029379 h 5031967"/>
              <a:gd name="connsiteX680" fmla="*/ 8812433 w 11558743"/>
              <a:gd name="connsiteY680" fmla="*/ 2042865 h 5031967"/>
              <a:gd name="connsiteX681" fmla="*/ 8706589 w 11558743"/>
              <a:gd name="connsiteY681" fmla="*/ 2023881 h 5031967"/>
              <a:gd name="connsiteX682" fmla="*/ 8697641 w 11558743"/>
              <a:gd name="connsiteY682" fmla="*/ 1992835 h 5031967"/>
              <a:gd name="connsiteX683" fmla="*/ 8662176 w 11558743"/>
              <a:gd name="connsiteY683" fmla="*/ 1970591 h 5031967"/>
              <a:gd name="connsiteX684" fmla="*/ 8631950 w 11558743"/>
              <a:gd name="connsiteY684" fmla="*/ 1970022 h 5031967"/>
              <a:gd name="connsiteX685" fmla="*/ 8599371 w 11558743"/>
              <a:gd name="connsiteY685" fmla="*/ 1988786 h 5031967"/>
              <a:gd name="connsiteX686" fmla="*/ 8581229 w 11558743"/>
              <a:gd name="connsiteY686" fmla="*/ 1993482 h 5031967"/>
              <a:gd name="connsiteX687" fmla="*/ 8545246 w 11558743"/>
              <a:gd name="connsiteY687" fmla="*/ 2007855 h 5031967"/>
              <a:gd name="connsiteX688" fmla="*/ 8554531 w 11558743"/>
              <a:gd name="connsiteY688" fmla="*/ 2018688 h 5031967"/>
              <a:gd name="connsiteX689" fmla="*/ 8562606 w 11558743"/>
              <a:gd name="connsiteY689" fmla="*/ 2009602 h 5031967"/>
              <a:gd name="connsiteX690" fmla="*/ 8569591 w 11558743"/>
              <a:gd name="connsiteY690" fmla="*/ 2001984 h 5031967"/>
              <a:gd name="connsiteX691" fmla="*/ 8582139 w 11558743"/>
              <a:gd name="connsiteY691" fmla="*/ 2008421 h 5031967"/>
              <a:gd name="connsiteX692" fmla="*/ 8596342 w 11558743"/>
              <a:gd name="connsiteY692" fmla="*/ 2048544 h 5031967"/>
              <a:gd name="connsiteX693" fmla="*/ 8585810 w 11558743"/>
              <a:gd name="connsiteY693" fmla="*/ 2042985 h 5031967"/>
              <a:gd name="connsiteX694" fmla="*/ 8549542 w 11558743"/>
              <a:gd name="connsiteY694" fmla="*/ 2039781 h 5031967"/>
              <a:gd name="connsiteX695" fmla="*/ 8540381 w 11558743"/>
              <a:gd name="connsiteY695" fmla="*/ 2050331 h 5031967"/>
              <a:gd name="connsiteX696" fmla="*/ 8515413 w 11558743"/>
              <a:gd name="connsiteY696" fmla="*/ 2058839 h 5031967"/>
              <a:gd name="connsiteX697" fmla="*/ 8483013 w 11558743"/>
              <a:gd name="connsiteY697" fmla="*/ 2061199 h 5031967"/>
              <a:gd name="connsiteX698" fmla="*/ 8500193 w 11558743"/>
              <a:gd name="connsiteY698" fmla="*/ 2079352 h 5031967"/>
              <a:gd name="connsiteX699" fmla="*/ 8474601 w 11558743"/>
              <a:gd name="connsiteY699" fmla="*/ 2090497 h 5031967"/>
              <a:gd name="connsiteX700" fmla="*/ 8472427 w 11558743"/>
              <a:gd name="connsiteY700" fmla="*/ 2093427 h 5031967"/>
              <a:gd name="connsiteX701" fmla="*/ 8483725 w 11558743"/>
              <a:gd name="connsiteY701" fmla="*/ 2105138 h 5031967"/>
              <a:gd name="connsiteX702" fmla="*/ 8520456 w 11558743"/>
              <a:gd name="connsiteY702" fmla="*/ 2109512 h 5031967"/>
              <a:gd name="connsiteX703" fmla="*/ 8548064 w 11558743"/>
              <a:gd name="connsiteY703" fmla="*/ 2099245 h 5031967"/>
              <a:gd name="connsiteX704" fmla="*/ 8566206 w 11558743"/>
              <a:gd name="connsiteY704" fmla="*/ 2094550 h 5031967"/>
              <a:gd name="connsiteX705" fmla="*/ 8612988 w 11558743"/>
              <a:gd name="connsiteY705" fmla="*/ 2115908 h 5031967"/>
              <a:gd name="connsiteX706" fmla="*/ 8637172 w 11558743"/>
              <a:gd name="connsiteY706" fmla="*/ 2113845 h 5031967"/>
              <a:gd name="connsiteX707" fmla="*/ 8658113 w 11558743"/>
              <a:gd name="connsiteY707" fmla="*/ 2103583 h 5031967"/>
              <a:gd name="connsiteX708" fmla="*/ 8678715 w 11558743"/>
              <a:gd name="connsiteY708" fmla="*/ 2113531 h 5031967"/>
              <a:gd name="connsiteX709" fmla="*/ 8709884 w 11558743"/>
              <a:gd name="connsiteY709" fmla="*/ 2103848 h 5031967"/>
              <a:gd name="connsiteX710" fmla="*/ 8737635 w 11558743"/>
              <a:gd name="connsiteY710" fmla="*/ 2102369 h 5031967"/>
              <a:gd name="connsiteX711" fmla="*/ 8782117 w 11558743"/>
              <a:gd name="connsiteY711" fmla="*/ 2105274 h 5031967"/>
              <a:gd name="connsiteX712" fmla="*/ 8810614 w 11558743"/>
              <a:gd name="connsiteY712" fmla="*/ 2122543 h 5031967"/>
              <a:gd name="connsiteX713" fmla="*/ 8854492 w 11558743"/>
              <a:gd name="connsiteY713" fmla="*/ 2115489 h 5031967"/>
              <a:gd name="connsiteX714" fmla="*/ 8863348 w 11558743"/>
              <a:gd name="connsiteY714" fmla="*/ 2099959 h 5031967"/>
              <a:gd name="connsiteX715" fmla="*/ 8882846 w 11558743"/>
              <a:gd name="connsiteY715" fmla="*/ 2123970 h 5031967"/>
              <a:gd name="connsiteX716" fmla="*/ 8885645 w 11558743"/>
              <a:gd name="connsiteY716" fmla="*/ 2118403 h 5031967"/>
              <a:gd name="connsiteX717" fmla="*/ 8931233 w 11558743"/>
              <a:gd name="connsiteY717" fmla="*/ 2107247 h 5031967"/>
              <a:gd name="connsiteX718" fmla="*/ 8945170 w 11558743"/>
              <a:gd name="connsiteY718" fmla="*/ 2117199 h 5031967"/>
              <a:gd name="connsiteX719" fmla="*/ 8948413 w 11558743"/>
              <a:gd name="connsiteY719" fmla="*/ 2125400 h 5031967"/>
              <a:gd name="connsiteX720" fmla="*/ 8960943 w 11558743"/>
              <a:gd name="connsiteY720" fmla="*/ 2144433 h 5031967"/>
              <a:gd name="connsiteX721" fmla="*/ 9050212 w 11558743"/>
              <a:gd name="connsiteY721" fmla="*/ 2155225 h 5031967"/>
              <a:gd name="connsiteX722" fmla="*/ 9194819 w 11558743"/>
              <a:gd name="connsiteY722" fmla="*/ 2166866 h 5031967"/>
              <a:gd name="connsiteX723" fmla="*/ 9239926 w 11558743"/>
              <a:gd name="connsiteY723" fmla="*/ 2167136 h 5031967"/>
              <a:gd name="connsiteX724" fmla="*/ 9274178 w 11558743"/>
              <a:gd name="connsiteY724" fmla="*/ 2169461 h 5031967"/>
              <a:gd name="connsiteX725" fmla="*/ 9334310 w 11558743"/>
              <a:gd name="connsiteY725" fmla="*/ 2178218 h 5031967"/>
              <a:gd name="connsiteX726" fmla="*/ 9395226 w 11558743"/>
              <a:gd name="connsiteY726" fmla="*/ 2180529 h 5031967"/>
              <a:gd name="connsiteX727" fmla="*/ 9442827 w 11558743"/>
              <a:gd name="connsiteY727" fmla="*/ 2170252 h 5031967"/>
              <a:gd name="connsiteX728" fmla="*/ 9488844 w 11558743"/>
              <a:gd name="connsiteY728" fmla="*/ 2185459 h 5031967"/>
              <a:gd name="connsiteX729" fmla="*/ 9531314 w 11558743"/>
              <a:gd name="connsiteY729" fmla="*/ 2187488 h 5031967"/>
              <a:gd name="connsiteX730" fmla="*/ 9595310 w 11558743"/>
              <a:gd name="connsiteY730" fmla="*/ 2201808 h 5031967"/>
              <a:gd name="connsiteX731" fmla="*/ 9713257 w 11558743"/>
              <a:gd name="connsiteY731" fmla="*/ 2213463 h 5031967"/>
              <a:gd name="connsiteX732" fmla="*/ 9807339 w 11558743"/>
              <a:gd name="connsiteY732" fmla="*/ 2219565 h 5031967"/>
              <a:gd name="connsiteX733" fmla="*/ 9830115 w 11558743"/>
              <a:gd name="connsiteY733" fmla="*/ 2226584 h 5031967"/>
              <a:gd name="connsiteX734" fmla="*/ 9884971 w 11558743"/>
              <a:gd name="connsiteY734" fmla="*/ 2238858 h 5031967"/>
              <a:gd name="connsiteX735" fmla="*/ 9895824 w 11558743"/>
              <a:gd name="connsiteY735" fmla="*/ 2236802 h 5031967"/>
              <a:gd name="connsiteX736" fmla="*/ 9889747 w 11558743"/>
              <a:gd name="connsiteY736" fmla="*/ 2259360 h 5031967"/>
              <a:gd name="connsiteX737" fmla="*/ 9861659 w 11558743"/>
              <a:gd name="connsiteY737" fmla="*/ 2281052 h 5031967"/>
              <a:gd name="connsiteX738" fmla="*/ 9834836 w 11558743"/>
              <a:gd name="connsiteY738" fmla="*/ 2284873 h 5031967"/>
              <a:gd name="connsiteX739" fmla="*/ 9806946 w 11558743"/>
              <a:gd name="connsiteY739" fmla="*/ 2277565 h 5031967"/>
              <a:gd name="connsiteX740" fmla="*/ 9801385 w 11558743"/>
              <a:gd name="connsiteY740" fmla="*/ 2263507 h 5031967"/>
              <a:gd name="connsiteX741" fmla="*/ 9787289 w 11558743"/>
              <a:gd name="connsiteY741" fmla="*/ 2257363 h 5031967"/>
              <a:gd name="connsiteX742" fmla="*/ 9752073 w 11558743"/>
              <a:gd name="connsiteY742" fmla="*/ 2277887 h 5031967"/>
              <a:gd name="connsiteX743" fmla="*/ 9744160 w 11558743"/>
              <a:gd name="connsiteY743" fmla="*/ 2283163 h 5031967"/>
              <a:gd name="connsiteX744" fmla="*/ 9736727 w 11558743"/>
              <a:gd name="connsiteY744" fmla="*/ 2277015 h 5031967"/>
              <a:gd name="connsiteX745" fmla="*/ 9734412 w 11558743"/>
              <a:gd name="connsiteY745" fmla="*/ 2271158 h 5031967"/>
              <a:gd name="connsiteX746" fmla="*/ 9717212 w 11558743"/>
              <a:gd name="connsiteY746" fmla="*/ 2265602 h 5031967"/>
              <a:gd name="connsiteX747" fmla="*/ 9696291 w 11558743"/>
              <a:gd name="connsiteY747" fmla="*/ 2263269 h 5031967"/>
              <a:gd name="connsiteX748" fmla="*/ 9692743 w 11558743"/>
              <a:gd name="connsiteY748" fmla="*/ 2250090 h 5031967"/>
              <a:gd name="connsiteX749" fmla="*/ 9711814 w 11558743"/>
              <a:gd name="connsiteY749" fmla="*/ 2247736 h 5031967"/>
              <a:gd name="connsiteX750" fmla="*/ 9723753 w 11558743"/>
              <a:gd name="connsiteY750" fmla="*/ 2244215 h 5031967"/>
              <a:gd name="connsiteX751" fmla="*/ 9718032 w 11558743"/>
              <a:gd name="connsiteY751" fmla="*/ 2233966 h 5031967"/>
              <a:gd name="connsiteX752" fmla="*/ 9682513 w 11558743"/>
              <a:gd name="connsiteY752" fmla="*/ 2249509 h 5031967"/>
              <a:gd name="connsiteX753" fmla="*/ 9652574 w 11558743"/>
              <a:gd name="connsiteY753" fmla="*/ 2266514 h 5031967"/>
              <a:gd name="connsiteX754" fmla="*/ 9559418 w 11558743"/>
              <a:gd name="connsiteY754" fmla="*/ 2262755 h 5031967"/>
              <a:gd name="connsiteX755" fmla="*/ 9550133 w 11558743"/>
              <a:gd name="connsiteY755" fmla="*/ 2251922 h 5031967"/>
              <a:gd name="connsiteX756" fmla="*/ 9550472 w 11558743"/>
              <a:gd name="connsiteY756" fmla="*/ 2231710 h 5031967"/>
              <a:gd name="connsiteX757" fmla="*/ 9533434 w 11558743"/>
              <a:gd name="connsiteY757" fmla="*/ 2222346 h 5031967"/>
              <a:gd name="connsiteX758" fmla="*/ 9525984 w 11558743"/>
              <a:gd name="connsiteY758" fmla="*/ 2228793 h 5031967"/>
              <a:gd name="connsiteX759" fmla="*/ 9510908 w 11558743"/>
              <a:gd name="connsiteY759" fmla="*/ 2258094 h 5031967"/>
              <a:gd name="connsiteX760" fmla="*/ 9507503 w 11558743"/>
              <a:gd name="connsiteY760" fmla="*/ 2253702 h 5031967"/>
              <a:gd name="connsiteX761" fmla="*/ 9486117 w 11558743"/>
              <a:gd name="connsiteY761" fmla="*/ 2250198 h 5031967"/>
              <a:gd name="connsiteX762" fmla="*/ 9475888 w 11558743"/>
              <a:gd name="connsiteY762" fmla="*/ 2249617 h 5031967"/>
              <a:gd name="connsiteX763" fmla="*/ 9446908 w 11558743"/>
              <a:gd name="connsiteY763" fmla="*/ 2243774 h 5031967"/>
              <a:gd name="connsiteX764" fmla="*/ 9397597 w 11558743"/>
              <a:gd name="connsiteY764" fmla="*/ 2258152 h 5031967"/>
              <a:gd name="connsiteX765" fmla="*/ 9393087 w 11558743"/>
              <a:gd name="connsiteY765" fmla="*/ 2267821 h 5031967"/>
              <a:gd name="connsiteX766" fmla="*/ 9391822 w 11558743"/>
              <a:gd name="connsiteY766" fmla="*/ 2285691 h 5031967"/>
              <a:gd name="connsiteX767" fmla="*/ 9436304 w 11558743"/>
              <a:gd name="connsiteY767" fmla="*/ 2288597 h 5031967"/>
              <a:gd name="connsiteX768" fmla="*/ 9476904 w 11558743"/>
              <a:gd name="connsiteY768" fmla="*/ 2298535 h 5031967"/>
              <a:gd name="connsiteX769" fmla="*/ 9424506 w 11558743"/>
              <a:gd name="connsiteY769" fmla="*/ 2300906 h 5031967"/>
              <a:gd name="connsiteX770" fmla="*/ 9387599 w 11558743"/>
              <a:gd name="connsiteY770" fmla="*/ 2312936 h 5031967"/>
              <a:gd name="connsiteX771" fmla="*/ 9366978 w 11558743"/>
              <a:gd name="connsiteY771" fmla="*/ 2315582 h 5031967"/>
              <a:gd name="connsiteX772" fmla="*/ 9364037 w 11558743"/>
              <a:gd name="connsiteY772" fmla="*/ 2312362 h 5031967"/>
              <a:gd name="connsiteX773" fmla="*/ 9288847 w 11558743"/>
              <a:gd name="connsiteY773" fmla="*/ 2320310 h 5031967"/>
              <a:gd name="connsiteX774" fmla="*/ 9253311 w 11558743"/>
              <a:gd name="connsiteY774" fmla="*/ 2348450 h 5031967"/>
              <a:gd name="connsiteX775" fmla="*/ 9198900 w 11558743"/>
              <a:gd name="connsiteY775" fmla="*/ 2349942 h 5031967"/>
              <a:gd name="connsiteX776" fmla="*/ 9128844 w 11558743"/>
              <a:gd name="connsiteY776" fmla="*/ 2345585 h 5031967"/>
              <a:gd name="connsiteX777" fmla="*/ 9076606 w 11558743"/>
              <a:gd name="connsiteY777" fmla="*/ 2344149 h 5031967"/>
              <a:gd name="connsiteX778" fmla="*/ 9037078 w 11558743"/>
              <a:gd name="connsiteY778" fmla="*/ 2345340 h 5031967"/>
              <a:gd name="connsiteX779" fmla="*/ 9002360 w 11558743"/>
              <a:gd name="connsiteY779" fmla="*/ 2341843 h 5031967"/>
              <a:gd name="connsiteX780" fmla="*/ 8959802 w 11558743"/>
              <a:gd name="connsiteY780" fmla="*/ 2293240 h 5031967"/>
              <a:gd name="connsiteX781" fmla="*/ 8945864 w 11558743"/>
              <a:gd name="connsiteY781" fmla="*/ 2283288 h 5031967"/>
              <a:gd name="connsiteX782" fmla="*/ 8931126 w 11558743"/>
              <a:gd name="connsiteY782" fmla="*/ 2292376 h 5031967"/>
              <a:gd name="connsiteX783" fmla="*/ 8925530 w 11558743"/>
              <a:gd name="connsiteY783" fmla="*/ 2303511 h 5031967"/>
              <a:gd name="connsiteX784" fmla="*/ 8884576 w 11558743"/>
              <a:gd name="connsiteY784" fmla="*/ 2326380 h 5031967"/>
              <a:gd name="connsiteX785" fmla="*/ 8858396 w 11558743"/>
              <a:gd name="connsiteY785" fmla="*/ 2314969 h 5031967"/>
              <a:gd name="connsiteX786" fmla="*/ 8829382 w 11558743"/>
              <a:gd name="connsiteY786" fmla="*/ 2334318 h 5031967"/>
              <a:gd name="connsiteX787" fmla="*/ 8777752 w 11558743"/>
              <a:gd name="connsiteY787" fmla="*/ 2342840 h 5031967"/>
              <a:gd name="connsiteX788" fmla="*/ 8671426 w 11558743"/>
              <a:gd name="connsiteY788" fmla="*/ 2335279 h 5031967"/>
              <a:gd name="connsiteX789" fmla="*/ 8654068 w 11558743"/>
              <a:gd name="connsiteY789" fmla="*/ 2333531 h 5031967"/>
              <a:gd name="connsiteX790" fmla="*/ 8618248 w 11558743"/>
              <a:gd name="connsiteY790" fmla="*/ 2344095 h 5031967"/>
              <a:gd name="connsiteX791" fmla="*/ 8609247 w 11558743"/>
              <a:gd name="connsiteY791" fmla="*/ 2350837 h 5031967"/>
              <a:gd name="connsiteX792" fmla="*/ 8594668 w 11558743"/>
              <a:gd name="connsiteY792" fmla="*/ 2356117 h 5031967"/>
              <a:gd name="connsiteX793" fmla="*/ 8570341 w 11558743"/>
              <a:gd name="connsiteY793" fmla="*/ 2349392 h 5031967"/>
              <a:gd name="connsiteX794" fmla="*/ 8547263 w 11558743"/>
              <a:gd name="connsiteY794" fmla="*/ 2337395 h 5031967"/>
              <a:gd name="connsiteX795" fmla="*/ 8524326 w 11558743"/>
              <a:gd name="connsiteY795" fmla="*/ 2334184 h 5031967"/>
              <a:gd name="connsiteX796" fmla="*/ 8491622 w 11558743"/>
              <a:gd name="connsiteY796" fmla="*/ 2331565 h 5031967"/>
              <a:gd name="connsiteX797" fmla="*/ 8477667 w 11558743"/>
              <a:gd name="connsiteY797" fmla="*/ 2334210 h 5031967"/>
              <a:gd name="connsiteX798" fmla="*/ 8411156 w 11558743"/>
              <a:gd name="connsiteY798" fmla="*/ 2343031 h 5031967"/>
              <a:gd name="connsiteX799" fmla="*/ 8388666 w 11558743"/>
              <a:gd name="connsiteY799" fmla="*/ 2353588 h 5031967"/>
              <a:gd name="connsiteX800" fmla="*/ 8411281 w 11558743"/>
              <a:gd name="connsiteY800" fmla="*/ 2364415 h 5031967"/>
              <a:gd name="connsiteX801" fmla="*/ 8416860 w 11558743"/>
              <a:gd name="connsiteY801" fmla="*/ 2365877 h 5031967"/>
              <a:gd name="connsiteX802" fmla="*/ 8441757 w 11558743"/>
              <a:gd name="connsiteY802" fmla="*/ 2407752 h 5031967"/>
              <a:gd name="connsiteX803" fmla="*/ 8409695 w 11558743"/>
              <a:gd name="connsiteY803" fmla="*/ 2389901 h 5031967"/>
              <a:gd name="connsiteX804" fmla="*/ 8374800 w 11558743"/>
              <a:gd name="connsiteY804" fmla="*/ 2402807 h 5031967"/>
              <a:gd name="connsiteX805" fmla="*/ 8365193 w 11558743"/>
              <a:gd name="connsiteY805" fmla="*/ 2399590 h 5031967"/>
              <a:gd name="connsiteX806" fmla="*/ 8365516 w 11558743"/>
              <a:gd name="connsiteY806" fmla="*/ 2391974 h 5031967"/>
              <a:gd name="connsiteX807" fmla="*/ 8361345 w 11558743"/>
              <a:gd name="connsiteY807" fmla="*/ 2381431 h 5031967"/>
              <a:gd name="connsiteX808" fmla="*/ 8352505 w 11558743"/>
              <a:gd name="connsiteY808" fmla="*/ 2384364 h 5031967"/>
              <a:gd name="connsiteX809" fmla="*/ 8337320 w 11558743"/>
              <a:gd name="connsiteY809" fmla="*/ 2379685 h 5031967"/>
              <a:gd name="connsiteX810" fmla="*/ 8332989 w 11558743"/>
              <a:gd name="connsiteY810" fmla="*/ 2372950 h 5031967"/>
              <a:gd name="connsiteX811" fmla="*/ 8257923 w 11558743"/>
              <a:gd name="connsiteY811" fmla="*/ 2402283 h 5031967"/>
              <a:gd name="connsiteX812" fmla="*/ 8254359 w 11558743"/>
              <a:gd name="connsiteY812" fmla="*/ 2401699 h 5031967"/>
              <a:gd name="connsiteX813" fmla="*/ 8146002 w 11558743"/>
              <a:gd name="connsiteY813" fmla="*/ 2405856 h 5031967"/>
              <a:gd name="connsiteX814" fmla="*/ 8117489 w 11558743"/>
              <a:gd name="connsiteY814" fmla="*/ 2401184 h 5031967"/>
              <a:gd name="connsiteX815" fmla="*/ 8084020 w 11558743"/>
              <a:gd name="connsiteY815" fmla="*/ 2392413 h 5031967"/>
              <a:gd name="connsiteX816" fmla="*/ 8022783 w 11558743"/>
              <a:gd name="connsiteY816" fmla="*/ 2397719 h 5031967"/>
              <a:gd name="connsiteX817" fmla="*/ 8015315 w 11558743"/>
              <a:gd name="connsiteY817" fmla="*/ 2416763 h 5031967"/>
              <a:gd name="connsiteX818" fmla="*/ 8020573 w 11558743"/>
              <a:gd name="connsiteY818" fmla="*/ 2425841 h 5031967"/>
              <a:gd name="connsiteX819" fmla="*/ 8021786 w 11558743"/>
              <a:gd name="connsiteY819" fmla="*/ 2445759 h 5031967"/>
              <a:gd name="connsiteX820" fmla="*/ 8020840 w 11558743"/>
              <a:gd name="connsiteY820" fmla="*/ 2456013 h 5031967"/>
              <a:gd name="connsiteX821" fmla="*/ 8007207 w 11558743"/>
              <a:gd name="connsiteY821" fmla="*/ 2451039 h 5031967"/>
              <a:gd name="connsiteX822" fmla="*/ 7983058 w 11558743"/>
              <a:gd name="connsiteY822" fmla="*/ 2427911 h 5031967"/>
              <a:gd name="connsiteX823" fmla="*/ 7913481 w 11558743"/>
              <a:gd name="connsiteY823" fmla="*/ 2412130 h 5031967"/>
              <a:gd name="connsiteX824" fmla="*/ 7872081 w 11558743"/>
              <a:gd name="connsiteY824" fmla="*/ 2421231 h 5031967"/>
              <a:gd name="connsiteX825" fmla="*/ 7834583 w 11558743"/>
              <a:gd name="connsiteY825" fmla="*/ 2410706 h 5031967"/>
              <a:gd name="connsiteX826" fmla="*/ 7827152 w 11558743"/>
              <a:gd name="connsiteY826" fmla="*/ 2404558 h 5031967"/>
              <a:gd name="connsiteX827" fmla="*/ 7817654 w 11558743"/>
              <a:gd name="connsiteY827" fmla="*/ 2435320 h 5031967"/>
              <a:gd name="connsiteX828" fmla="*/ 7813512 w 11558743"/>
              <a:gd name="connsiteY828" fmla="*/ 2441989 h 5031967"/>
              <a:gd name="connsiteX829" fmla="*/ 7843639 w 11558743"/>
              <a:gd name="connsiteY829" fmla="*/ 2464615 h 5031967"/>
              <a:gd name="connsiteX830" fmla="*/ 7851800 w 11558743"/>
              <a:gd name="connsiteY830" fmla="*/ 2428674 h 5031967"/>
              <a:gd name="connsiteX831" fmla="*/ 7886747 w 11558743"/>
              <a:gd name="connsiteY831" fmla="*/ 2436098 h 5031967"/>
              <a:gd name="connsiteX832" fmla="*/ 7910938 w 11558743"/>
              <a:gd name="connsiteY832" fmla="*/ 2436553 h 5031967"/>
              <a:gd name="connsiteX833" fmla="*/ 7983996 w 11558743"/>
              <a:gd name="connsiteY833" fmla="*/ 2457100 h 5031967"/>
              <a:gd name="connsiteX834" fmla="*/ 8207534 w 11558743"/>
              <a:gd name="connsiteY834" fmla="*/ 2512056 h 5031967"/>
              <a:gd name="connsiteX835" fmla="*/ 8222825 w 11558743"/>
              <a:gd name="connsiteY835" fmla="*/ 2519111 h 5031967"/>
              <a:gd name="connsiteX836" fmla="*/ 8212526 w 11558743"/>
              <a:gd name="connsiteY836" fmla="*/ 2530197 h 5031967"/>
              <a:gd name="connsiteX837" fmla="*/ 8205194 w 11558743"/>
              <a:gd name="connsiteY837" fmla="*/ 2539083 h 5031967"/>
              <a:gd name="connsiteX838" fmla="*/ 8219029 w 11558743"/>
              <a:gd name="connsiteY838" fmla="*/ 2548367 h 5031967"/>
              <a:gd name="connsiteX839" fmla="*/ 8232637 w 11558743"/>
              <a:gd name="connsiteY839" fmla="*/ 2548623 h 5031967"/>
              <a:gd name="connsiteX840" fmla="*/ 8250569 w 11558743"/>
              <a:gd name="connsiteY840" fmla="*/ 2554372 h 5031967"/>
              <a:gd name="connsiteX841" fmla="*/ 8318565 w 11558743"/>
              <a:gd name="connsiteY841" fmla="*/ 2537637 h 5031967"/>
              <a:gd name="connsiteX842" fmla="*/ 8322786 w 11558743"/>
              <a:gd name="connsiteY842" fmla="*/ 2536127 h 5031967"/>
              <a:gd name="connsiteX843" fmla="*/ 8434036 w 11558743"/>
              <a:gd name="connsiteY843" fmla="*/ 2557287 h 5031967"/>
              <a:gd name="connsiteX844" fmla="*/ 8435926 w 11558743"/>
              <a:gd name="connsiteY844" fmla="*/ 2547788 h 5031967"/>
              <a:gd name="connsiteX845" fmla="*/ 8452729 w 11558743"/>
              <a:gd name="connsiteY845" fmla="*/ 2538568 h 5031967"/>
              <a:gd name="connsiteX846" fmla="*/ 8465549 w 11558743"/>
              <a:gd name="connsiteY846" fmla="*/ 2540399 h 5031967"/>
              <a:gd name="connsiteX847" fmla="*/ 8465188 w 11558743"/>
              <a:gd name="connsiteY847" fmla="*/ 2526089 h 5031967"/>
              <a:gd name="connsiteX848" fmla="*/ 8460688 w 11558743"/>
              <a:gd name="connsiteY848" fmla="*/ 2516470 h 5031967"/>
              <a:gd name="connsiteX849" fmla="*/ 8471178 w 11558743"/>
              <a:gd name="connsiteY849" fmla="*/ 2510311 h 5031967"/>
              <a:gd name="connsiteX850" fmla="*/ 8522503 w 11558743"/>
              <a:gd name="connsiteY850" fmla="*/ 2519221 h 5031967"/>
              <a:gd name="connsiteX851" fmla="*/ 8553695 w 11558743"/>
              <a:gd name="connsiteY851" fmla="*/ 2489613 h 5031967"/>
              <a:gd name="connsiteX852" fmla="*/ 8544526 w 11558743"/>
              <a:gd name="connsiteY852" fmla="*/ 2548239 h 5031967"/>
              <a:gd name="connsiteX853" fmla="*/ 8538216 w 11558743"/>
              <a:gd name="connsiteY853" fmla="*/ 2551299 h 5031967"/>
              <a:gd name="connsiteX854" fmla="*/ 8515265 w 11558743"/>
              <a:gd name="connsiteY854" fmla="*/ 2569937 h 5031967"/>
              <a:gd name="connsiteX855" fmla="*/ 8549548 w 11558743"/>
              <a:gd name="connsiteY855" fmla="*/ 2578527 h 5031967"/>
              <a:gd name="connsiteX856" fmla="*/ 8638897 w 11558743"/>
              <a:gd name="connsiteY856" fmla="*/ 2575438 h 5031967"/>
              <a:gd name="connsiteX857" fmla="*/ 8658068 w 11558743"/>
              <a:gd name="connsiteY857" fmla="*/ 2575798 h 5031967"/>
              <a:gd name="connsiteX858" fmla="*/ 8698263 w 11558743"/>
              <a:gd name="connsiteY858" fmla="*/ 2565430 h 5031967"/>
              <a:gd name="connsiteX859" fmla="*/ 8725714 w 11558743"/>
              <a:gd name="connsiteY859" fmla="*/ 2556410 h 5031967"/>
              <a:gd name="connsiteX860" fmla="*/ 8748624 w 11558743"/>
              <a:gd name="connsiteY860" fmla="*/ 2536182 h 5031967"/>
              <a:gd name="connsiteX861" fmla="*/ 8775958 w 11558743"/>
              <a:gd name="connsiteY861" fmla="*/ 2522393 h 5031967"/>
              <a:gd name="connsiteX862" fmla="*/ 8797340 w 11558743"/>
              <a:gd name="connsiteY862" fmla="*/ 2525972 h 5031967"/>
              <a:gd name="connsiteX863" fmla="*/ 8812411 w 11558743"/>
              <a:gd name="connsiteY863" fmla="*/ 2532613 h 5031967"/>
              <a:gd name="connsiteX864" fmla="*/ 8863656 w 11558743"/>
              <a:gd name="connsiteY864" fmla="*/ 2538343 h 5031967"/>
              <a:gd name="connsiteX865" fmla="*/ 8884797 w 11558743"/>
              <a:gd name="connsiteY865" fmla="*/ 2532383 h 5031967"/>
              <a:gd name="connsiteX866" fmla="*/ 9015988 w 11558743"/>
              <a:gd name="connsiteY866" fmla="*/ 2499887 h 5031967"/>
              <a:gd name="connsiteX867" fmla="*/ 9086245 w 11558743"/>
              <a:gd name="connsiteY867" fmla="*/ 2499618 h 5031967"/>
              <a:gd name="connsiteX868" fmla="*/ 9133551 w 11558743"/>
              <a:gd name="connsiteY868" fmla="*/ 2517987 h 5031967"/>
              <a:gd name="connsiteX869" fmla="*/ 9160721 w 11558743"/>
              <a:gd name="connsiteY869" fmla="*/ 2497839 h 5031967"/>
              <a:gd name="connsiteX870" fmla="*/ 9225109 w 11558743"/>
              <a:gd name="connsiteY870" fmla="*/ 2518118 h 5031967"/>
              <a:gd name="connsiteX871" fmla="*/ 9238211 w 11558743"/>
              <a:gd name="connsiteY871" fmla="*/ 2531077 h 5031967"/>
              <a:gd name="connsiteX872" fmla="*/ 9261843 w 11558743"/>
              <a:gd name="connsiteY872" fmla="*/ 2539467 h 5031967"/>
              <a:gd name="connsiteX873" fmla="*/ 9274223 w 11558743"/>
              <a:gd name="connsiteY873" fmla="*/ 2523807 h 5031967"/>
              <a:gd name="connsiteX874" fmla="*/ 9302242 w 11558743"/>
              <a:gd name="connsiteY874" fmla="*/ 2452823 h 5031967"/>
              <a:gd name="connsiteX875" fmla="*/ 9344526 w 11558743"/>
              <a:gd name="connsiteY875" fmla="*/ 2440904 h 5031967"/>
              <a:gd name="connsiteX876" fmla="*/ 9395450 w 11558743"/>
              <a:gd name="connsiteY876" fmla="*/ 2433916 h 5031967"/>
              <a:gd name="connsiteX877" fmla="*/ 9461127 w 11558743"/>
              <a:gd name="connsiteY877" fmla="*/ 2420846 h 5031967"/>
              <a:gd name="connsiteX878" fmla="*/ 9547905 w 11558743"/>
              <a:gd name="connsiteY878" fmla="*/ 2400229 h 5031967"/>
              <a:gd name="connsiteX879" fmla="*/ 9617919 w 11558743"/>
              <a:gd name="connsiteY879" fmla="*/ 2390420 h 5031967"/>
              <a:gd name="connsiteX880" fmla="*/ 9678247 w 11558743"/>
              <a:gd name="connsiteY880" fmla="*/ 2418569 h 5031967"/>
              <a:gd name="connsiteX881" fmla="*/ 9778166 w 11558743"/>
              <a:gd name="connsiteY881" fmla="*/ 2412500 h 5031967"/>
              <a:gd name="connsiteX882" fmla="*/ 9780176 w 11558743"/>
              <a:gd name="connsiteY882" fmla="*/ 2407771 h 5031967"/>
              <a:gd name="connsiteX883" fmla="*/ 9807828 w 11558743"/>
              <a:gd name="connsiteY883" fmla="*/ 2406701 h 5031967"/>
              <a:gd name="connsiteX884" fmla="*/ 9861244 w 11558743"/>
              <a:gd name="connsiteY884" fmla="*/ 2414062 h 5031967"/>
              <a:gd name="connsiteX885" fmla="*/ 9929169 w 11558743"/>
              <a:gd name="connsiteY885" fmla="*/ 2405802 h 5031967"/>
              <a:gd name="connsiteX886" fmla="*/ 9882866 w 11558743"/>
              <a:gd name="connsiteY886" fmla="*/ 2427181 h 5031967"/>
              <a:gd name="connsiteX887" fmla="*/ 9827841 w 11558743"/>
              <a:gd name="connsiteY887" fmla="*/ 2440450 h 5031967"/>
              <a:gd name="connsiteX888" fmla="*/ 9839054 w 11558743"/>
              <a:gd name="connsiteY888" fmla="*/ 2462908 h 5031967"/>
              <a:gd name="connsiteX889" fmla="*/ 9849984 w 11558743"/>
              <a:gd name="connsiteY889" fmla="*/ 2474236 h 5031967"/>
              <a:gd name="connsiteX890" fmla="*/ 9920442 w 11558743"/>
              <a:gd name="connsiteY890" fmla="*/ 2481917 h 5031967"/>
              <a:gd name="connsiteX891" fmla="*/ 9954165 w 11558743"/>
              <a:gd name="connsiteY891" fmla="*/ 2468249 h 5031967"/>
              <a:gd name="connsiteX892" fmla="*/ 9966866 w 11558743"/>
              <a:gd name="connsiteY892" fmla="*/ 2465309 h 5031967"/>
              <a:gd name="connsiteX893" fmla="*/ 9992186 w 11558743"/>
              <a:gd name="connsiteY893" fmla="*/ 2456249 h 5031967"/>
              <a:gd name="connsiteX894" fmla="*/ 9994158 w 11558743"/>
              <a:gd name="connsiteY894" fmla="*/ 2449931 h 5031967"/>
              <a:gd name="connsiteX895" fmla="*/ 10029082 w 11558743"/>
              <a:gd name="connsiteY895" fmla="*/ 2483958 h 5031967"/>
              <a:gd name="connsiteX896" fmla="*/ 10042024 w 11558743"/>
              <a:gd name="connsiteY896" fmla="*/ 2490558 h 5031967"/>
              <a:gd name="connsiteX897" fmla="*/ 10058665 w 11558743"/>
              <a:gd name="connsiteY897" fmla="*/ 2474979 h 5031967"/>
              <a:gd name="connsiteX898" fmla="*/ 10047372 w 11558743"/>
              <a:gd name="connsiteY898" fmla="*/ 2449341 h 5031967"/>
              <a:gd name="connsiteX899" fmla="*/ 10053362 w 11558743"/>
              <a:gd name="connsiteY899" fmla="*/ 2433562 h 5031967"/>
              <a:gd name="connsiteX900" fmla="*/ 10169843 w 11558743"/>
              <a:gd name="connsiteY900" fmla="*/ 2408735 h 5031967"/>
              <a:gd name="connsiteX901" fmla="*/ 10217068 w 11558743"/>
              <a:gd name="connsiteY901" fmla="*/ 2423924 h 5031967"/>
              <a:gd name="connsiteX902" fmla="*/ 10270603 w 11558743"/>
              <a:gd name="connsiteY902" fmla="*/ 2436054 h 5031967"/>
              <a:gd name="connsiteX903" fmla="*/ 10272373 w 11558743"/>
              <a:gd name="connsiteY903" fmla="*/ 2421785 h 5031967"/>
              <a:gd name="connsiteX904" fmla="*/ 10255291 w 11558743"/>
              <a:gd name="connsiteY904" fmla="*/ 2419875 h 5031967"/>
              <a:gd name="connsiteX905" fmla="*/ 10229768 w 11558743"/>
              <a:gd name="connsiteY905" fmla="*/ 2420985 h 5031967"/>
              <a:gd name="connsiteX906" fmla="*/ 10227197 w 11558743"/>
              <a:gd name="connsiteY906" fmla="*/ 2403455 h 5031967"/>
              <a:gd name="connsiteX907" fmla="*/ 10252559 w 11558743"/>
              <a:gd name="connsiteY907" fmla="*/ 2395986 h 5031967"/>
              <a:gd name="connsiteX908" fmla="*/ 10271450 w 11558743"/>
              <a:gd name="connsiteY908" fmla="*/ 2385218 h 5031967"/>
              <a:gd name="connsiteX909" fmla="*/ 10271250 w 11558743"/>
              <a:gd name="connsiteY909" fmla="*/ 2377268 h 5031967"/>
              <a:gd name="connsiteX910" fmla="*/ 10277400 w 11558743"/>
              <a:gd name="connsiteY910" fmla="*/ 2367849 h 5031967"/>
              <a:gd name="connsiteX911" fmla="*/ 10290302 w 11558743"/>
              <a:gd name="connsiteY911" fmla="*/ 2372858 h 5031967"/>
              <a:gd name="connsiteX912" fmla="*/ 10346127 w 11558743"/>
              <a:gd name="connsiteY912" fmla="*/ 2391388 h 5031967"/>
              <a:gd name="connsiteX913" fmla="*/ 10360759 w 11558743"/>
              <a:gd name="connsiteY913" fmla="*/ 2380539 h 5031967"/>
              <a:gd name="connsiteX914" fmla="*/ 10360277 w 11558743"/>
              <a:gd name="connsiteY914" fmla="*/ 2361460 h 5031967"/>
              <a:gd name="connsiteX915" fmla="*/ 10391829 w 11558743"/>
              <a:gd name="connsiteY915" fmla="*/ 2346161 h 5031967"/>
              <a:gd name="connsiteX916" fmla="*/ 10428003 w 11558743"/>
              <a:gd name="connsiteY916" fmla="*/ 2345252 h 5031967"/>
              <a:gd name="connsiteX917" fmla="*/ 10475389 w 11558743"/>
              <a:gd name="connsiteY917" fmla="*/ 2366801 h 5031967"/>
              <a:gd name="connsiteX918" fmla="*/ 10495242 w 11558743"/>
              <a:gd name="connsiteY918" fmla="*/ 2394189 h 5031967"/>
              <a:gd name="connsiteX919" fmla="*/ 10480330 w 11558743"/>
              <a:gd name="connsiteY919" fmla="*/ 2393909 h 5031967"/>
              <a:gd name="connsiteX920" fmla="*/ 10417145 w 11558743"/>
              <a:gd name="connsiteY920" fmla="*/ 2421327 h 5031967"/>
              <a:gd name="connsiteX921" fmla="*/ 10391945 w 11558743"/>
              <a:gd name="connsiteY921" fmla="*/ 2435155 h 5031967"/>
              <a:gd name="connsiteX922" fmla="*/ 10275544 w 11558743"/>
              <a:gd name="connsiteY922" fmla="*/ 2463163 h 5031967"/>
              <a:gd name="connsiteX923" fmla="*/ 10131773 w 11558743"/>
              <a:gd name="connsiteY923" fmla="*/ 2503368 h 5031967"/>
              <a:gd name="connsiteX924" fmla="*/ 10058058 w 11558743"/>
              <a:gd name="connsiteY924" fmla="*/ 2535354 h 5031967"/>
              <a:gd name="connsiteX925" fmla="*/ 10005124 w 11558743"/>
              <a:gd name="connsiteY925" fmla="*/ 2547074 h 5031967"/>
              <a:gd name="connsiteX926" fmla="*/ 9954759 w 11558743"/>
              <a:gd name="connsiteY926" fmla="*/ 2576321 h 5031967"/>
              <a:gd name="connsiteX927" fmla="*/ 9888683 w 11558743"/>
              <a:gd name="connsiteY927" fmla="*/ 2573491 h 5031967"/>
              <a:gd name="connsiteX928" fmla="*/ 9812437 w 11558743"/>
              <a:gd name="connsiteY928" fmla="*/ 2589539 h 5031967"/>
              <a:gd name="connsiteX929" fmla="*/ 9740651 w 11558743"/>
              <a:gd name="connsiteY929" fmla="*/ 2613617 h 5031967"/>
              <a:gd name="connsiteX930" fmla="*/ 9698329 w 11558743"/>
              <a:gd name="connsiteY930" fmla="*/ 2623945 h 5031967"/>
              <a:gd name="connsiteX931" fmla="*/ 9641094 w 11558743"/>
              <a:gd name="connsiteY931" fmla="*/ 2633995 h 5031967"/>
              <a:gd name="connsiteX932" fmla="*/ 9463399 w 11558743"/>
              <a:gd name="connsiteY932" fmla="*/ 2679919 h 5031967"/>
              <a:gd name="connsiteX933" fmla="*/ 9355640 w 11558743"/>
              <a:gd name="connsiteY933" fmla="*/ 2712856 h 5031967"/>
              <a:gd name="connsiteX934" fmla="*/ 9349931 w 11558743"/>
              <a:gd name="connsiteY934" fmla="*/ 2739764 h 5031967"/>
              <a:gd name="connsiteX935" fmla="*/ 9350211 w 11558743"/>
              <a:gd name="connsiteY935" fmla="*/ 2750893 h 5031967"/>
              <a:gd name="connsiteX936" fmla="*/ 9337832 w 11558743"/>
              <a:gd name="connsiteY936" fmla="*/ 2766552 h 5031967"/>
              <a:gd name="connsiteX937" fmla="*/ 9273845 w 11558743"/>
              <a:gd name="connsiteY937" fmla="*/ 2762172 h 5031967"/>
              <a:gd name="connsiteX938" fmla="*/ 9267293 w 11558743"/>
              <a:gd name="connsiteY938" fmla="*/ 2755692 h 5031967"/>
              <a:gd name="connsiteX939" fmla="*/ 9255395 w 11558743"/>
              <a:gd name="connsiteY939" fmla="*/ 2790429 h 5031967"/>
              <a:gd name="connsiteX940" fmla="*/ 9235782 w 11558743"/>
              <a:gd name="connsiteY940" fmla="*/ 2772580 h 5031967"/>
              <a:gd name="connsiteX941" fmla="*/ 9176176 w 11558743"/>
              <a:gd name="connsiteY941" fmla="*/ 2773050 h 5031967"/>
              <a:gd name="connsiteX942" fmla="*/ 9149205 w 11558743"/>
              <a:gd name="connsiteY942" fmla="*/ 2801148 h 5031967"/>
              <a:gd name="connsiteX943" fmla="*/ 9094180 w 11558743"/>
              <a:gd name="connsiteY943" fmla="*/ 2814416 h 5031967"/>
              <a:gd name="connsiteX944" fmla="*/ 9058087 w 11558743"/>
              <a:gd name="connsiteY944" fmla="*/ 2818505 h 5031967"/>
              <a:gd name="connsiteX945" fmla="*/ 9013233 w 11558743"/>
              <a:gd name="connsiteY945" fmla="*/ 2812896 h 5031967"/>
              <a:gd name="connsiteX946" fmla="*/ 8992372 w 11558743"/>
              <a:gd name="connsiteY946" fmla="*/ 2829984 h 5031967"/>
              <a:gd name="connsiteX947" fmla="*/ 8960219 w 11558743"/>
              <a:gd name="connsiteY947" fmla="*/ 2821435 h 5031967"/>
              <a:gd name="connsiteX948" fmla="*/ 8928344 w 11558743"/>
              <a:gd name="connsiteY948" fmla="*/ 2824014 h 5031967"/>
              <a:gd name="connsiteX949" fmla="*/ 8880314 w 11558743"/>
              <a:gd name="connsiteY949" fmla="*/ 2861251 h 5031967"/>
              <a:gd name="connsiteX950" fmla="*/ 8854709 w 11558743"/>
              <a:gd name="connsiteY950" fmla="*/ 2859181 h 5031967"/>
              <a:gd name="connsiteX951" fmla="*/ 8814076 w 11558743"/>
              <a:gd name="connsiteY951" fmla="*/ 2852062 h 5031967"/>
              <a:gd name="connsiteX952" fmla="*/ 8769702 w 11558743"/>
              <a:gd name="connsiteY952" fmla="*/ 2865530 h 5031967"/>
              <a:gd name="connsiteX953" fmla="*/ 8761623 w 11558743"/>
              <a:gd name="connsiteY953" fmla="*/ 2882858 h 5031967"/>
              <a:gd name="connsiteX954" fmla="*/ 8765963 w 11558743"/>
              <a:gd name="connsiteY954" fmla="*/ 2886119 h 5031967"/>
              <a:gd name="connsiteX955" fmla="*/ 8804507 w 11558743"/>
              <a:gd name="connsiteY955" fmla="*/ 2894788 h 5031967"/>
              <a:gd name="connsiteX956" fmla="*/ 8792408 w 11558743"/>
              <a:gd name="connsiteY956" fmla="*/ 2921576 h 5031967"/>
              <a:gd name="connsiteX957" fmla="*/ 8834891 w 11558743"/>
              <a:gd name="connsiteY957" fmla="*/ 2917606 h 5031967"/>
              <a:gd name="connsiteX958" fmla="*/ 8871224 w 11558743"/>
              <a:gd name="connsiteY958" fmla="*/ 2923057 h 5031967"/>
              <a:gd name="connsiteX959" fmla="*/ 8888546 w 11558743"/>
              <a:gd name="connsiteY959" fmla="*/ 2934507 h 5031967"/>
              <a:gd name="connsiteX960" fmla="*/ 8932960 w 11558743"/>
              <a:gd name="connsiteY960" fmla="*/ 2922628 h 5031967"/>
              <a:gd name="connsiteX961" fmla="*/ 8943370 w 11558743"/>
              <a:gd name="connsiteY961" fmla="*/ 2913288 h 5031967"/>
              <a:gd name="connsiteX962" fmla="*/ 8946863 w 11558743"/>
              <a:gd name="connsiteY962" fmla="*/ 2967385 h 5031967"/>
              <a:gd name="connsiteX963" fmla="*/ 8934362 w 11558743"/>
              <a:gd name="connsiteY963" fmla="*/ 2978273 h 5031967"/>
              <a:gd name="connsiteX964" fmla="*/ 8921381 w 11558743"/>
              <a:gd name="connsiteY964" fmla="*/ 2970084 h 5031967"/>
              <a:gd name="connsiteX965" fmla="*/ 8906229 w 11558743"/>
              <a:gd name="connsiteY965" fmla="*/ 2960264 h 5031967"/>
              <a:gd name="connsiteX966" fmla="*/ 8900240 w 11558743"/>
              <a:gd name="connsiteY966" fmla="*/ 2976044 h 5031967"/>
              <a:gd name="connsiteX967" fmla="*/ 8953734 w 11558743"/>
              <a:gd name="connsiteY967" fmla="*/ 2986583 h 5031967"/>
              <a:gd name="connsiteX968" fmla="*/ 8979338 w 11558743"/>
              <a:gd name="connsiteY968" fmla="*/ 2988653 h 5031967"/>
              <a:gd name="connsiteX969" fmla="*/ 9030864 w 11558743"/>
              <a:gd name="connsiteY969" fmla="*/ 3005514 h 5031967"/>
              <a:gd name="connsiteX970" fmla="*/ 9069006 w 11558743"/>
              <a:gd name="connsiteY970" fmla="*/ 2998284 h 5031967"/>
              <a:gd name="connsiteX971" fmla="*/ 9102167 w 11558743"/>
              <a:gd name="connsiteY971" fmla="*/ 2962356 h 5031967"/>
              <a:gd name="connsiteX972" fmla="*/ 9096866 w 11558743"/>
              <a:gd name="connsiteY972" fmla="*/ 2920940 h 5031967"/>
              <a:gd name="connsiteX973" fmla="*/ 9221305 w 11558743"/>
              <a:gd name="connsiteY973" fmla="*/ 2874014 h 5031967"/>
              <a:gd name="connsiteX974" fmla="*/ 9259929 w 11558743"/>
              <a:gd name="connsiteY974" fmla="*/ 2885863 h 5031967"/>
              <a:gd name="connsiteX975" fmla="*/ 9285171 w 11558743"/>
              <a:gd name="connsiteY975" fmla="*/ 2873624 h 5031967"/>
              <a:gd name="connsiteX976" fmla="*/ 9284970 w 11558743"/>
              <a:gd name="connsiteY976" fmla="*/ 2865675 h 5031967"/>
              <a:gd name="connsiteX977" fmla="*/ 9310173 w 11558743"/>
              <a:gd name="connsiteY977" fmla="*/ 2851846 h 5031967"/>
              <a:gd name="connsiteX978" fmla="*/ 9333484 w 11558743"/>
              <a:gd name="connsiteY978" fmla="*/ 2847517 h 5031967"/>
              <a:gd name="connsiteX979" fmla="*/ 9382719 w 11558743"/>
              <a:gd name="connsiteY979" fmla="*/ 2857976 h 5031967"/>
              <a:gd name="connsiteX980" fmla="*/ 9425725 w 11558743"/>
              <a:gd name="connsiteY980" fmla="*/ 2874676 h 5031967"/>
              <a:gd name="connsiteX981" fmla="*/ 9469817 w 11558743"/>
              <a:gd name="connsiteY981" fmla="*/ 2850077 h 5031967"/>
              <a:gd name="connsiteX982" fmla="*/ 9494577 w 11558743"/>
              <a:gd name="connsiteY982" fmla="*/ 2818760 h 5031967"/>
              <a:gd name="connsiteX983" fmla="*/ 9562343 w 11558743"/>
              <a:gd name="connsiteY983" fmla="*/ 2804142 h 5031967"/>
              <a:gd name="connsiteX984" fmla="*/ 9585696 w 11558743"/>
              <a:gd name="connsiteY984" fmla="*/ 2801402 h 5031967"/>
              <a:gd name="connsiteX985" fmla="*/ 9621468 w 11558743"/>
              <a:gd name="connsiteY985" fmla="*/ 2784594 h 5031967"/>
              <a:gd name="connsiteX986" fmla="*/ 9653221 w 11558743"/>
              <a:gd name="connsiteY986" fmla="*/ 2777245 h 5031967"/>
              <a:gd name="connsiteX987" fmla="*/ 9665802 w 11558743"/>
              <a:gd name="connsiteY987" fmla="*/ 2769535 h 5031967"/>
              <a:gd name="connsiteX988" fmla="*/ 9650730 w 11558743"/>
              <a:gd name="connsiteY988" fmla="*/ 2762896 h 5031967"/>
              <a:gd name="connsiteX989" fmla="*/ 9629147 w 11558743"/>
              <a:gd name="connsiteY989" fmla="*/ 2751366 h 5031967"/>
              <a:gd name="connsiteX990" fmla="*/ 9635297 w 11558743"/>
              <a:gd name="connsiteY990" fmla="*/ 2741946 h 5031967"/>
              <a:gd name="connsiteX991" fmla="*/ 9665120 w 11558743"/>
              <a:gd name="connsiteY991" fmla="*/ 2742507 h 5031967"/>
              <a:gd name="connsiteX992" fmla="*/ 9667289 w 11558743"/>
              <a:gd name="connsiteY992" fmla="*/ 2744137 h 5031967"/>
              <a:gd name="connsiteX993" fmla="*/ 9765480 w 11558743"/>
              <a:gd name="connsiteY993" fmla="*/ 2753928 h 5031967"/>
              <a:gd name="connsiteX994" fmla="*/ 9788672 w 11558743"/>
              <a:gd name="connsiteY994" fmla="*/ 2744827 h 5031967"/>
              <a:gd name="connsiteX995" fmla="*/ 9874562 w 11558743"/>
              <a:gd name="connsiteY995" fmla="*/ 2773457 h 5031967"/>
              <a:gd name="connsiteX996" fmla="*/ 9887663 w 11558743"/>
              <a:gd name="connsiteY996" fmla="*/ 2786416 h 5031967"/>
              <a:gd name="connsiteX997" fmla="*/ 9906554 w 11558743"/>
              <a:gd name="connsiteY997" fmla="*/ 2775648 h 5031967"/>
              <a:gd name="connsiteX998" fmla="*/ 9918694 w 11558743"/>
              <a:gd name="connsiteY998" fmla="*/ 2750449 h 5031967"/>
              <a:gd name="connsiteX999" fmla="*/ 9927376 w 11558743"/>
              <a:gd name="connsiteY999" fmla="*/ 2756968 h 5031967"/>
              <a:gd name="connsiteX1000" fmla="*/ 9948958 w 11558743"/>
              <a:gd name="connsiteY1000" fmla="*/ 2768498 h 5031967"/>
              <a:gd name="connsiteX1001" fmla="*/ 9963268 w 11558743"/>
              <a:gd name="connsiteY1001" fmla="*/ 2744930 h 5031967"/>
              <a:gd name="connsiteX1002" fmla="*/ 9973437 w 11558743"/>
              <a:gd name="connsiteY1002" fmla="*/ 2726051 h 5031967"/>
              <a:gd name="connsiteX1003" fmla="*/ 10003021 w 11558743"/>
              <a:gd name="connsiteY1003" fmla="*/ 2717072 h 5031967"/>
              <a:gd name="connsiteX1004" fmla="*/ 10015402 w 11558743"/>
              <a:gd name="connsiteY1004" fmla="*/ 2701413 h 5031967"/>
              <a:gd name="connsiteX1005" fmla="*/ 10021512 w 11558743"/>
              <a:gd name="connsiteY1005" fmla="*/ 2690404 h 5031967"/>
              <a:gd name="connsiteX1006" fmla="*/ 10034493 w 11558743"/>
              <a:gd name="connsiteY1006" fmla="*/ 2698594 h 5031967"/>
              <a:gd name="connsiteX1007" fmla="*/ 10055916 w 11558743"/>
              <a:gd name="connsiteY1007" fmla="*/ 2703764 h 5031967"/>
              <a:gd name="connsiteX1008" fmla="*/ 10201216 w 11558743"/>
              <a:gd name="connsiteY1008" fmla="*/ 2639749 h 5031967"/>
              <a:gd name="connsiteX1009" fmla="*/ 10249690 w 11558743"/>
              <a:gd name="connsiteY1009" fmla="*/ 2620001 h 5031967"/>
              <a:gd name="connsiteX1010" fmla="*/ 10306883 w 11558743"/>
              <a:gd name="connsiteY1010" fmla="*/ 2608362 h 5031967"/>
              <a:gd name="connsiteX1011" fmla="*/ 10353427 w 11558743"/>
              <a:gd name="connsiteY1011" fmla="*/ 2596524 h 5031967"/>
              <a:gd name="connsiteX1012" fmla="*/ 10333769 w 11558743"/>
              <a:gd name="connsiteY1012" fmla="*/ 2661309 h 5031967"/>
              <a:gd name="connsiteX1013" fmla="*/ 10332441 w 11558743"/>
              <a:gd name="connsiteY1013" fmla="*/ 2693067 h 5031967"/>
              <a:gd name="connsiteX1014" fmla="*/ 10337102 w 11558743"/>
              <a:gd name="connsiteY1014" fmla="*/ 2709046 h 5031967"/>
              <a:gd name="connsiteX1015" fmla="*/ 10365156 w 11558743"/>
              <a:gd name="connsiteY1015" fmla="*/ 2723876 h 5031967"/>
              <a:gd name="connsiteX1016" fmla="*/ 10413549 w 11558743"/>
              <a:gd name="connsiteY1016" fmla="*/ 2700947 h 5031967"/>
              <a:gd name="connsiteX1017" fmla="*/ 10455791 w 11558743"/>
              <a:gd name="connsiteY1017" fmla="*/ 2687438 h 5031967"/>
              <a:gd name="connsiteX1018" fmla="*/ 10468613 w 11558743"/>
              <a:gd name="connsiteY1018" fmla="*/ 2689269 h 5031967"/>
              <a:gd name="connsiteX1019" fmla="*/ 10495905 w 11558743"/>
              <a:gd name="connsiteY1019" fmla="*/ 2673890 h 5031967"/>
              <a:gd name="connsiteX1020" fmla="*/ 10512786 w 11558743"/>
              <a:gd name="connsiteY1020" fmla="*/ 2667851 h 5031967"/>
              <a:gd name="connsiteX1021" fmla="*/ 10557641 w 11558743"/>
              <a:gd name="connsiteY1021" fmla="*/ 2673461 h 5031967"/>
              <a:gd name="connsiteX1022" fmla="*/ 10580271 w 11558743"/>
              <a:gd name="connsiteY1022" fmla="*/ 2642103 h 5031967"/>
              <a:gd name="connsiteX1023" fmla="*/ 10600932 w 11558743"/>
              <a:gd name="connsiteY1023" fmla="*/ 2617065 h 5031967"/>
              <a:gd name="connsiteX1024" fmla="*/ 10630273 w 11558743"/>
              <a:gd name="connsiteY1024" fmla="*/ 2598546 h 5031967"/>
              <a:gd name="connsiteX1025" fmla="*/ 10638795 w 11558743"/>
              <a:gd name="connsiteY1025" fmla="*/ 2598706 h 5031967"/>
              <a:gd name="connsiteX1026" fmla="*/ 10656517 w 11558743"/>
              <a:gd name="connsiteY1026" fmla="*/ 2626055 h 5031967"/>
              <a:gd name="connsiteX1027" fmla="*/ 10698032 w 11558743"/>
              <a:gd name="connsiteY1027" fmla="*/ 2668153 h 5031967"/>
              <a:gd name="connsiteX1028" fmla="*/ 10702254 w 11558743"/>
              <a:gd name="connsiteY1028" fmla="*/ 2666643 h 5031967"/>
              <a:gd name="connsiteX1029" fmla="*/ 10761619 w 11558743"/>
              <a:gd name="connsiteY1029" fmla="*/ 2656634 h 5031967"/>
              <a:gd name="connsiteX1030" fmla="*/ 10805591 w 11558743"/>
              <a:gd name="connsiteY1030" fmla="*/ 2627266 h 5031967"/>
              <a:gd name="connsiteX1031" fmla="*/ 10825565 w 11558743"/>
              <a:gd name="connsiteY1031" fmla="*/ 2659423 h 5031967"/>
              <a:gd name="connsiteX1032" fmla="*/ 10858079 w 11558743"/>
              <a:gd name="connsiteY1032" fmla="*/ 2682283 h 5031967"/>
              <a:gd name="connsiteX1033" fmla="*/ 10965196 w 11558743"/>
              <a:gd name="connsiteY1033" fmla="*/ 2623908 h 5031967"/>
              <a:gd name="connsiteX1034" fmla="*/ 10996669 w 11558743"/>
              <a:gd name="connsiteY1034" fmla="*/ 2605430 h 5031967"/>
              <a:gd name="connsiteX1035" fmla="*/ 11033242 w 11558743"/>
              <a:gd name="connsiteY1035" fmla="*/ 2620419 h 5031967"/>
              <a:gd name="connsiteX1036" fmla="*/ 11099960 w 11558743"/>
              <a:gd name="connsiteY1036" fmla="*/ 2648688 h 5031967"/>
              <a:gd name="connsiteX1037" fmla="*/ 11123352 w 11558743"/>
              <a:gd name="connsiteY1037" fmla="*/ 2647538 h 5031967"/>
              <a:gd name="connsiteX1038" fmla="*/ 11127652 w 11558743"/>
              <a:gd name="connsiteY1038" fmla="*/ 2649209 h 5031967"/>
              <a:gd name="connsiteX1039" fmla="*/ 11125442 w 11558743"/>
              <a:gd name="connsiteY1039" fmla="*/ 2645988 h 5031967"/>
              <a:gd name="connsiteX1040" fmla="*/ 11120782 w 11558743"/>
              <a:gd name="connsiteY1040" fmla="*/ 2630009 h 5031967"/>
              <a:gd name="connsiteX1041" fmla="*/ 11160213 w 11558743"/>
              <a:gd name="connsiteY1041" fmla="*/ 2589432 h 5031967"/>
              <a:gd name="connsiteX1042" fmla="*/ 11211618 w 11558743"/>
              <a:gd name="connsiteY1042" fmla="*/ 2601522 h 5031967"/>
              <a:gd name="connsiteX1043" fmla="*/ 11249962 w 11558743"/>
              <a:gd name="connsiteY1043" fmla="*/ 2602243 h 5031967"/>
              <a:gd name="connsiteX1044" fmla="*/ 11273355 w 11558743"/>
              <a:gd name="connsiteY1044" fmla="*/ 2601094 h 5031967"/>
              <a:gd name="connsiteX1045" fmla="*/ 11269655 w 11558743"/>
              <a:gd name="connsiteY1045" fmla="*/ 2623272 h 5031967"/>
              <a:gd name="connsiteX1046" fmla="*/ 11175640 w 11558743"/>
              <a:gd name="connsiteY1046" fmla="*/ 2694606 h 5031967"/>
              <a:gd name="connsiteX1047" fmla="*/ 11159118 w 11558743"/>
              <a:gd name="connsiteY1047" fmla="*/ 2714953 h 5031967"/>
              <a:gd name="connsiteX1048" fmla="*/ 11122098 w 11558743"/>
              <a:gd name="connsiteY1048" fmla="*/ 2766700 h 5031967"/>
              <a:gd name="connsiteX1049" fmla="*/ 11078405 w 11558743"/>
              <a:gd name="connsiteY1049" fmla="*/ 2807198 h 5031967"/>
              <a:gd name="connsiteX1050" fmla="*/ 11050752 w 11558743"/>
              <a:gd name="connsiteY1050" fmla="*/ 2808267 h 5031967"/>
              <a:gd name="connsiteX1051" fmla="*/ 11039942 w 11558743"/>
              <a:gd name="connsiteY1051" fmla="*/ 2801707 h 5031967"/>
              <a:gd name="connsiteX1052" fmla="*/ 11040261 w 11558743"/>
              <a:gd name="connsiteY1052" fmla="*/ 2814427 h 5031967"/>
              <a:gd name="connsiteX1053" fmla="*/ 11009071 w 11558743"/>
              <a:gd name="connsiteY1053" fmla="*/ 2844034 h 5031967"/>
              <a:gd name="connsiteX1054" fmla="*/ 10993798 w 11558743"/>
              <a:gd name="connsiteY1054" fmla="*/ 2829445 h 5031967"/>
              <a:gd name="connsiteX1055" fmla="*/ 10984956 w 11558743"/>
              <a:gd name="connsiteY1055" fmla="*/ 2816565 h 5031967"/>
              <a:gd name="connsiteX1056" fmla="*/ 10968275 w 11558743"/>
              <a:gd name="connsiteY1056" fmla="*/ 2830554 h 5031967"/>
              <a:gd name="connsiteX1057" fmla="*/ 10970607 w 11558743"/>
              <a:gd name="connsiteY1057" fmla="*/ 2838544 h 5031967"/>
              <a:gd name="connsiteX1058" fmla="*/ 10949947 w 11558743"/>
              <a:gd name="connsiteY1058" fmla="*/ 2863582 h 5031967"/>
              <a:gd name="connsiteX1059" fmla="*/ 10894922 w 11558743"/>
              <a:gd name="connsiteY1059" fmla="*/ 2876850 h 5031967"/>
              <a:gd name="connsiteX1060" fmla="*/ 10865701 w 11558743"/>
              <a:gd name="connsiteY1060" fmla="*/ 2900138 h 5031967"/>
              <a:gd name="connsiteX1061" fmla="*/ 10848818 w 11558743"/>
              <a:gd name="connsiteY1061" fmla="*/ 2906178 h 5031967"/>
              <a:gd name="connsiteX1062" fmla="*/ 10806173 w 11558743"/>
              <a:gd name="connsiteY1062" fmla="*/ 2903788 h 5031967"/>
              <a:gd name="connsiteX1063" fmla="*/ 10682943 w 11558743"/>
              <a:gd name="connsiteY1063" fmla="*/ 2914186 h 5031967"/>
              <a:gd name="connsiteX1064" fmla="*/ 10639011 w 11558743"/>
              <a:gd name="connsiteY1064" fmla="*/ 2945143 h 5031967"/>
              <a:gd name="connsiteX1065" fmla="*/ 10652072 w 11558743"/>
              <a:gd name="connsiteY1065" fmla="*/ 2956513 h 5031967"/>
              <a:gd name="connsiteX1066" fmla="*/ 10718469 w 11558743"/>
              <a:gd name="connsiteY1066" fmla="*/ 2972062 h 5031967"/>
              <a:gd name="connsiteX1067" fmla="*/ 10733420 w 11558743"/>
              <a:gd name="connsiteY1067" fmla="*/ 2973932 h 5031967"/>
              <a:gd name="connsiteX1068" fmla="*/ 10731571 w 11558743"/>
              <a:gd name="connsiteY1068" fmla="*/ 2985022 h 5031967"/>
              <a:gd name="connsiteX1069" fmla="*/ 10729522 w 11558743"/>
              <a:gd name="connsiteY1069" fmla="*/ 2988162 h 5031967"/>
              <a:gd name="connsiteX1070" fmla="*/ 10721361 w 11558743"/>
              <a:gd name="connsiteY1070" fmla="*/ 3002311 h 5031967"/>
              <a:gd name="connsiteX1071" fmla="*/ 10746763 w 11558743"/>
              <a:gd name="connsiteY1071" fmla="*/ 2996431 h 5031967"/>
              <a:gd name="connsiteX1072" fmla="*/ 10752953 w 11558743"/>
              <a:gd name="connsiteY1072" fmla="*/ 2988601 h 5031967"/>
              <a:gd name="connsiteX1073" fmla="*/ 10765574 w 11558743"/>
              <a:gd name="connsiteY1073" fmla="*/ 2982482 h 5031967"/>
              <a:gd name="connsiteX1074" fmla="*/ 10770076 w 11558743"/>
              <a:gd name="connsiteY1074" fmla="*/ 2992101 h 5031967"/>
              <a:gd name="connsiteX1075" fmla="*/ 10815049 w 11558743"/>
              <a:gd name="connsiteY1075" fmla="*/ 3002481 h 5031967"/>
              <a:gd name="connsiteX1076" fmla="*/ 11007736 w 11558743"/>
              <a:gd name="connsiteY1076" fmla="*/ 2960016 h 5031967"/>
              <a:gd name="connsiteX1077" fmla="*/ 11056731 w 11558743"/>
              <a:gd name="connsiteY1077" fmla="*/ 2960936 h 5031967"/>
              <a:gd name="connsiteX1078" fmla="*/ 11126627 w 11558743"/>
              <a:gd name="connsiteY1078" fmla="*/ 2946358 h 5031967"/>
              <a:gd name="connsiteX1079" fmla="*/ 11179802 w 11558743"/>
              <a:gd name="connsiteY1079" fmla="*/ 2944179 h 5031967"/>
              <a:gd name="connsiteX1080" fmla="*/ 11195995 w 11558743"/>
              <a:gd name="connsiteY1080" fmla="*/ 2995336 h 5031967"/>
              <a:gd name="connsiteX1081" fmla="*/ 11164964 w 11558743"/>
              <a:gd name="connsiteY1081" fmla="*/ 3031303 h 5031967"/>
              <a:gd name="connsiteX1082" fmla="*/ 11132008 w 11558743"/>
              <a:gd name="connsiteY1082" fmla="*/ 2990955 h 5031967"/>
              <a:gd name="connsiteX1083" fmla="*/ 11113117 w 11558743"/>
              <a:gd name="connsiteY1083" fmla="*/ 3001724 h 5031967"/>
              <a:gd name="connsiteX1084" fmla="*/ 11117978 w 11558743"/>
              <a:gd name="connsiteY1084" fmla="*/ 3025652 h 5031967"/>
              <a:gd name="connsiteX1085" fmla="*/ 11072036 w 11558743"/>
              <a:gd name="connsiteY1085" fmla="*/ 3061340 h 5031967"/>
              <a:gd name="connsiteX1086" fmla="*/ 11052864 w 11558743"/>
              <a:gd name="connsiteY1086" fmla="*/ 3060979 h 5031967"/>
              <a:gd name="connsiteX1087" fmla="*/ 11034013 w 11558743"/>
              <a:gd name="connsiteY1087" fmla="*/ 3073338 h 5031967"/>
              <a:gd name="connsiteX1088" fmla="*/ 11044984 w 11558743"/>
              <a:gd name="connsiteY1088" fmla="*/ 3086258 h 5031967"/>
              <a:gd name="connsiteX1089" fmla="*/ 11060297 w 11558743"/>
              <a:gd name="connsiteY1089" fmla="*/ 3102437 h 5031967"/>
              <a:gd name="connsiteX1090" fmla="*/ 11039235 w 11558743"/>
              <a:gd name="connsiteY1090" fmla="*/ 3111575 h 5031967"/>
              <a:gd name="connsiteX1091" fmla="*/ 10727900 w 11558743"/>
              <a:gd name="connsiteY1091" fmla="*/ 3177239 h 5031967"/>
              <a:gd name="connsiteX1092" fmla="*/ 10626331 w 11558743"/>
              <a:gd name="connsiteY1092" fmla="*/ 3202346 h 5031967"/>
              <a:gd name="connsiteX1093" fmla="*/ 10592248 w 11558743"/>
              <a:gd name="connsiteY1093" fmla="*/ 3201705 h 5031967"/>
              <a:gd name="connsiteX1094" fmla="*/ 10543495 w 11558743"/>
              <a:gd name="connsiteY1094" fmla="*/ 3210324 h 5031967"/>
              <a:gd name="connsiteX1095" fmla="*/ 10529431 w 11558743"/>
              <a:gd name="connsiteY1095" fmla="*/ 3159208 h 5031967"/>
              <a:gd name="connsiteX1096" fmla="*/ 10485539 w 11558743"/>
              <a:gd name="connsiteY1096" fmla="*/ 3191755 h 5031967"/>
              <a:gd name="connsiteX1097" fmla="*/ 10445986 w 11558743"/>
              <a:gd name="connsiteY1097" fmla="*/ 3227562 h 5031967"/>
              <a:gd name="connsiteX1098" fmla="*/ 10342047 w 11558743"/>
              <a:gd name="connsiteY1098" fmla="*/ 3243090 h 5031967"/>
              <a:gd name="connsiteX1099" fmla="*/ 10313873 w 11558743"/>
              <a:gd name="connsiteY1099" fmla="*/ 3223491 h 5031967"/>
              <a:gd name="connsiteX1100" fmla="*/ 10290561 w 11558743"/>
              <a:gd name="connsiteY1100" fmla="*/ 3227821 h 5031967"/>
              <a:gd name="connsiteX1101" fmla="*/ 10288630 w 11558743"/>
              <a:gd name="connsiteY1101" fmla="*/ 3235730 h 5031967"/>
              <a:gd name="connsiteX1102" fmla="*/ 10215236 w 11558743"/>
              <a:gd name="connsiteY1102" fmla="*/ 3280436 h 5031967"/>
              <a:gd name="connsiteX1103" fmla="*/ 10128178 w 11558743"/>
              <a:gd name="connsiteY1103" fmla="*/ 3289925 h 5031967"/>
              <a:gd name="connsiteX1104" fmla="*/ 10070423 w 11558743"/>
              <a:gd name="connsiteY1104" fmla="*/ 3279305 h 5031967"/>
              <a:gd name="connsiteX1105" fmla="*/ 9954025 w 11558743"/>
              <a:gd name="connsiteY1105" fmla="*/ 3307312 h 5031967"/>
              <a:gd name="connsiteX1106" fmla="*/ 9932801 w 11558743"/>
              <a:gd name="connsiteY1106" fmla="*/ 3310092 h 5031967"/>
              <a:gd name="connsiteX1107" fmla="*/ 9849843 w 11558743"/>
              <a:gd name="connsiteY1107" fmla="*/ 3313300 h 5031967"/>
              <a:gd name="connsiteX1108" fmla="*/ 9815801 w 11558743"/>
              <a:gd name="connsiteY1108" fmla="*/ 3314250 h 5031967"/>
              <a:gd name="connsiteX1109" fmla="*/ 9709531 w 11558743"/>
              <a:gd name="connsiteY1109" fmla="*/ 3321789 h 5031967"/>
              <a:gd name="connsiteX1110" fmla="*/ 9690519 w 11558743"/>
              <a:gd name="connsiteY1110" fmla="*/ 3327788 h 5031967"/>
              <a:gd name="connsiteX1111" fmla="*/ 9637825 w 11558743"/>
              <a:gd name="connsiteY1111" fmla="*/ 3349046 h 5031967"/>
              <a:gd name="connsiteX1112" fmla="*/ 9578822 w 11558743"/>
              <a:gd name="connsiteY1112" fmla="*/ 3373363 h 5031967"/>
              <a:gd name="connsiteX1113" fmla="*/ 9561860 w 11558743"/>
              <a:gd name="connsiteY1113" fmla="*/ 3376223 h 5031967"/>
              <a:gd name="connsiteX1114" fmla="*/ 9491123 w 11558743"/>
              <a:gd name="connsiteY1114" fmla="*/ 3357414 h 5031967"/>
              <a:gd name="connsiteX1115" fmla="*/ 9469980 w 11558743"/>
              <a:gd name="connsiteY1115" fmla="*/ 3363373 h 5031967"/>
              <a:gd name="connsiteX1116" fmla="*/ 9471464 w 11558743"/>
              <a:gd name="connsiteY1116" fmla="*/ 3422200 h 5031967"/>
              <a:gd name="connsiteX1117" fmla="*/ 9461173 w 11558743"/>
              <a:gd name="connsiteY1117" fmla="*/ 3436308 h 5031967"/>
              <a:gd name="connsiteX1118" fmla="*/ 9437580 w 11558743"/>
              <a:gd name="connsiteY1118" fmla="*/ 3429508 h 5031967"/>
              <a:gd name="connsiteX1119" fmla="*/ 9417568 w 11558743"/>
              <a:gd name="connsiteY1119" fmla="*/ 3395760 h 5031967"/>
              <a:gd name="connsiteX1120" fmla="*/ 9411016 w 11558743"/>
              <a:gd name="connsiteY1120" fmla="*/ 3389282 h 5031967"/>
              <a:gd name="connsiteX1121" fmla="*/ 9385014 w 11558743"/>
              <a:gd name="connsiteY1121" fmla="*/ 3371311 h 5031967"/>
              <a:gd name="connsiteX1122" fmla="*/ 9374843 w 11558743"/>
              <a:gd name="connsiteY1122" fmla="*/ 3390190 h 5031967"/>
              <a:gd name="connsiteX1123" fmla="*/ 9370583 w 11558743"/>
              <a:gd name="connsiteY1123" fmla="*/ 3390110 h 5031967"/>
              <a:gd name="connsiteX1124" fmla="*/ 9289275 w 11558743"/>
              <a:gd name="connsiteY1124" fmla="*/ 3374281 h 5031967"/>
              <a:gd name="connsiteX1125" fmla="*/ 9143093 w 11558743"/>
              <a:gd name="connsiteY1125" fmla="*/ 3403317 h 5031967"/>
              <a:gd name="connsiteX1126" fmla="*/ 9122311 w 11558743"/>
              <a:gd name="connsiteY1126" fmla="*/ 3423586 h 5031967"/>
              <a:gd name="connsiteX1127" fmla="*/ 9101609 w 11558743"/>
              <a:gd name="connsiteY1127" fmla="*/ 3447033 h 5031967"/>
              <a:gd name="connsiteX1128" fmla="*/ 9022913 w 11558743"/>
              <a:gd name="connsiteY1128" fmla="*/ 3450323 h 5031967"/>
              <a:gd name="connsiteX1129" fmla="*/ 8967448 w 11558743"/>
              <a:gd name="connsiteY1129" fmla="*/ 3446103 h 5031967"/>
              <a:gd name="connsiteX1130" fmla="*/ 8940435 w 11558743"/>
              <a:gd name="connsiteY1130" fmla="*/ 3472611 h 5031967"/>
              <a:gd name="connsiteX1131" fmla="*/ 8917565 w 11558743"/>
              <a:gd name="connsiteY1131" fmla="*/ 3494428 h 5031967"/>
              <a:gd name="connsiteX1132" fmla="*/ 8900203 w 11558743"/>
              <a:gd name="connsiteY1132" fmla="*/ 3481389 h 5031967"/>
              <a:gd name="connsiteX1133" fmla="*/ 8874400 w 11558743"/>
              <a:gd name="connsiteY1133" fmla="*/ 3471369 h 5031967"/>
              <a:gd name="connsiteX1134" fmla="*/ 8812986 w 11558743"/>
              <a:gd name="connsiteY1134" fmla="*/ 3484518 h 5031967"/>
              <a:gd name="connsiteX1135" fmla="*/ 8744618 w 11558743"/>
              <a:gd name="connsiteY1135" fmla="*/ 3475288 h 5031967"/>
              <a:gd name="connsiteX1136" fmla="*/ 8712625 w 11558743"/>
              <a:gd name="connsiteY1136" fmla="*/ 3473098 h 5031967"/>
              <a:gd name="connsiteX1137" fmla="*/ 8660091 w 11558743"/>
              <a:gd name="connsiteY1137" fmla="*/ 3500715 h 5031967"/>
              <a:gd name="connsiteX1138" fmla="*/ 8634608 w 11558743"/>
              <a:gd name="connsiteY1138" fmla="*/ 3503415 h 5031967"/>
              <a:gd name="connsiteX1139" fmla="*/ 8551411 w 11558743"/>
              <a:gd name="connsiteY1139" fmla="*/ 3497085 h 5031967"/>
              <a:gd name="connsiteX1140" fmla="*/ 8498088 w 11558743"/>
              <a:gd name="connsiteY1140" fmla="*/ 3509835 h 5031967"/>
              <a:gd name="connsiteX1141" fmla="*/ 8495729 w 11558743"/>
              <a:gd name="connsiteY1141" fmla="*/ 3518598 h 5031967"/>
              <a:gd name="connsiteX1142" fmla="*/ 8460576 w 11558743"/>
              <a:gd name="connsiteY1142" fmla="*/ 3542681 h 5031967"/>
              <a:gd name="connsiteX1143" fmla="*/ 8447157 w 11558743"/>
              <a:gd name="connsiteY1143" fmla="*/ 3553382 h 5031967"/>
              <a:gd name="connsiteX1144" fmla="*/ 8449343 w 11558743"/>
              <a:gd name="connsiteY1144" fmla="*/ 3555158 h 5031967"/>
              <a:gd name="connsiteX1145" fmla="*/ 8450923 w 11558743"/>
              <a:gd name="connsiteY1145" fmla="*/ 3565119 h 5031967"/>
              <a:gd name="connsiteX1146" fmla="*/ 8431913 w 11558743"/>
              <a:gd name="connsiteY1146" fmla="*/ 3571118 h 5031967"/>
              <a:gd name="connsiteX1147" fmla="*/ 8418564 w 11558743"/>
              <a:gd name="connsiteY1147" fmla="*/ 3569477 h 5031967"/>
              <a:gd name="connsiteX1148" fmla="*/ 8415507 w 11558743"/>
              <a:gd name="connsiteY1148" fmla="*/ 3570816 h 5031967"/>
              <a:gd name="connsiteX1149" fmla="*/ 8411348 w 11558743"/>
              <a:gd name="connsiteY1149" fmla="*/ 3578642 h 5031967"/>
              <a:gd name="connsiteX1150" fmla="*/ 8411056 w 11558743"/>
              <a:gd name="connsiteY1150" fmla="*/ 3579194 h 5031967"/>
              <a:gd name="connsiteX1151" fmla="*/ 8419814 w 11558743"/>
              <a:gd name="connsiteY1151" fmla="*/ 3597907 h 5031967"/>
              <a:gd name="connsiteX1152" fmla="*/ 8456227 w 11558743"/>
              <a:gd name="connsiteY1152" fmla="*/ 3606536 h 5031967"/>
              <a:gd name="connsiteX1153" fmla="*/ 8556914 w 11558743"/>
              <a:gd name="connsiteY1153" fmla="*/ 3546452 h 5031967"/>
              <a:gd name="connsiteX1154" fmla="*/ 8561656 w 11558743"/>
              <a:gd name="connsiteY1154" fmla="*/ 3565611 h 5031967"/>
              <a:gd name="connsiteX1155" fmla="*/ 8607271 w 11558743"/>
              <a:gd name="connsiteY1155" fmla="*/ 3601428 h 5031967"/>
              <a:gd name="connsiteX1156" fmla="*/ 8640871 w 11558743"/>
              <a:gd name="connsiteY1156" fmla="*/ 3606743 h 5031967"/>
              <a:gd name="connsiteX1157" fmla="*/ 8642961 w 11558743"/>
              <a:gd name="connsiteY1157" fmla="*/ 3606003 h 5031967"/>
              <a:gd name="connsiteX1158" fmla="*/ 8643936 w 11558743"/>
              <a:gd name="connsiteY1158" fmla="*/ 3606978 h 5031967"/>
              <a:gd name="connsiteX1159" fmla="*/ 8657199 w 11558743"/>
              <a:gd name="connsiteY1159" fmla="*/ 3607730 h 5031967"/>
              <a:gd name="connsiteX1160" fmla="*/ 8664665 w 11558743"/>
              <a:gd name="connsiteY1160" fmla="*/ 3597739 h 5031967"/>
              <a:gd name="connsiteX1161" fmla="*/ 8691957 w 11558743"/>
              <a:gd name="connsiteY1161" fmla="*/ 3582361 h 5031967"/>
              <a:gd name="connsiteX1162" fmla="*/ 8742963 w 11558743"/>
              <a:gd name="connsiteY1162" fmla="*/ 3578552 h 5031967"/>
              <a:gd name="connsiteX1163" fmla="*/ 8768685 w 11558743"/>
              <a:gd name="connsiteY1163" fmla="*/ 3585391 h 5031967"/>
              <a:gd name="connsiteX1164" fmla="*/ 8836852 w 11558743"/>
              <a:gd name="connsiteY1164" fmla="*/ 3586672 h 5031967"/>
              <a:gd name="connsiteX1165" fmla="*/ 8917038 w 11558743"/>
              <a:gd name="connsiteY1165" fmla="*/ 3557985 h 5031967"/>
              <a:gd name="connsiteX1166" fmla="*/ 8925158 w 11558743"/>
              <a:gd name="connsiteY1166" fmla="*/ 3542246 h 5031967"/>
              <a:gd name="connsiteX1167" fmla="*/ 8947989 w 11558743"/>
              <a:gd name="connsiteY1167" fmla="*/ 3518837 h 5031967"/>
              <a:gd name="connsiteX1168" fmla="*/ 8956870 w 11558743"/>
              <a:gd name="connsiteY1168" fmla="*/ 3533307 h 5031967"/>
              <a:gd name="connsiteX1169" fmla="*/ 8989264 w 11558743"/>
              <a:gd name="connsiteY1169" fmla="*/ 3551395 h 5031967"/>
              <a:gd name="connsiteX1170" fmla="*/ 9007836 w 11558743"/>
              <a:gd name="connsiteY1170" fmla="*/ 3527908 h 5031967"/>
              <a:gd name="connsiteX1171" fmla="*/ 8998914 w 11558743"/>
              <a:gd name="connsiteY1171" fmla="*/ 3511848 h 5031967"/>
              <a:gd name="connsiteX1172" fmla="*/ 9000963 w 11558743"/>
              <a:gd name="connsiteY1172" fmla="*/ 3508709 h 5031967"/>
              <a:gd name="connsiteX1173" fmla="*/ 9157470 w 11558743"/>
              <a:gd name="connsiteY1173" fmla="*/ 3551378 h 5031967"/>
              <a:gd name="connsiteX1174" fmla="*/ 9264181 w 11558743"/>
              <a:gd name="connsiteY1174" fmla="*/ 3561327 h 5031967"/>
              <a:gd name="connsiteX1175" fmla="*/ 9291513 w 11558743"/>
              <a:gd name="connsiteY1175" fmla="*/ 3547539 h 5031967"/>
              <a:gd name="connsiteX1176" fmla="*/ 9306184 w 11558743"/>
              <a:gd name="connsiteY1176" fmla="*/ 3538279 h 5031967"/>
              <a:gd name="connsiteX1177" fmla="*/ 9351078 w 11558743"/>
              <a:gd name="connsiteY1177" fmla="*/ 3545479 h 5031967"/>
              <a:gd name="connsiteX1178" fmla="*/ 9490749 w 11558743"/>
              <a:gd name="connsiteY1178" fmla="*/ 3511553 h 5031967"/>
              <a:gd name="connsiteX1179" fmla="*/ 9526201 w 11558743"/>
              <a:gd name="connsiteY1179" fmla="*/ 3482026 h 5031967"/>
              <a:gd name="connsiteX1180" fmla="*/ 9549713 w 11558743"/>
              <a:gd name="connsiteY1180" fmla="*/ 3485645 h 5031967"/>
              <a:gd name="connsiteX1181" fmla="*/ 9531023 w 11558743"/>
              <a:gd name="connsiteY1181" fmla="*/ 3504365 h 5031967"/>
              <a:gd name="connsiteX1182" fmla="*/ 9505821 w 11558743"/>
              <a:gd name="connsiteY1182" fmla="*/ 3518193 h 5031967"/>
              <a:gd name="connsiteX1183" fmla="*/ 9512452 w 11558743"/>
              <a:gd name="connsiteY1183" fmla="*/ 3527852 h 5031967"/>
              <a:gd name="connsiteX1184" fmla="*/ 9525433 w 11558743"/>
              <a:gd name="connsiteY1184" fmla="*/ 3536042 h 5031967"/>
              <a:gd name="connsiteX1185" fmla="*/ 9555337 w 11558743"/>
              <a:gd name="connsiteY1185" fmla="*/ 3539782 h 5031967"/>
              <a:gd name="connsiteX1186" fmla="*/ 9720731 w 11558743"/>
              <a:gd name="connsiteY1186" fmla="*/ 3512695 h 5031967"/>
              <a:gd name="connsiteX1187" fmla="*/ 9767875 w 11558743"/>
              <a:gd name="connsiteY1187" fmla="*/ 3524705 h 5031967"/>
              <a:gd name="connsiteX1188" fmla="*/ 9868677 w 11558743"/>
              <a:gd name="connsiteY1188" fmla="*/ 3553615 h 5031967"/>
              <a:gd name="connsiteX1189" fmla="*/ 9936522 w 11558743"/>
              <a:gd name="connsiteY1189" fmla="*/ 3542175 h 5031967"/>
              <a:gd name="connsiteX1190" fmla="*/ 9964095 w 11558743"/>
              <a:gd name="connsiteY1190" fmla="*/ 3537926 h 5031967"/>
              <a:gd name="connsiteX1191" fmla="*/ 10142230 w 11558743"/>
              <a:gd name="connsiteY1191" fmla="*/ 3509491 h 5031967"/>
              <a:gd name="connsiteX1192" fmla="*/ 10174063 w 11558743"/>
              <a:gd name="connsiteY1192" fmla="*/ 3505321 h 5031967"/>
              <a:gd name="connsiteX1193" fmla="*/ 10212888 w 11558743"/>
              <a:gd name="connsiteY1193" fmla="*/ 3525120 h 5031967"/>
              <a:gd name="connsiteX1194" fmla="*/ 10240660 w 11558743"/>
              <a:gd name="connsiteY1194" fmla="*/ 3528819 h 5031967"/>
              <a:gd name="connsiteX1195" fmla="*/ 10278603 w 11558743"/>
              <a:gd name="connsiteY1195" fmla="*/ 3513641 h 5031967"/>
              <a:gd name="connsiteX1196" fmla="*/ 10334309 w 11558743"/>
              <a:gd name="connsiteY1196" fmla="*/ 3527400 h 5031967"/>
              <a:gd name="connsiteX1197" fmla="*/ 10353962 w 11558743"/>
              <a:gd name="connsiteY1197" fmla="*/ 3546840 h 5031967"/>
              <a:gd name="connsiteX1198" fmla="*/ 10366823 w 11558743"/>
              <a:gd name="connsiteY1198" fmla="*/ 3550259 h 5031967"/>
              <a:gd name="connsiteX1199" fmla="*/ 10366542 w 11558743"/>
              <a:gd name="connsiteY1199" fmla="*/ 3539131 h 5031967"/>
              <a:gd name="connsiteX1200" fmla="*/ 10359952 w 11558743"/>
              <a:gd name="connsiteY1200" fmla="*/ 3531061 h 5031967"/>
              <a:gd name="connsiteX1201" fmla="*/ 10361600 w 11558743"/>
              <a:gd name="connsiteY1201" fmla="*/ 3512023 h 5031967"/>
              <a:gd name="connsiteX1202" fmla="*/ 10391543 w 11558743"/>
              <a:gd name="connsiteY1202" fmla="*/ 3517352 h 5031967"/>
              <a:gd name="connsiteX1203" fmla="*/ 10402635 w 11558743"/>
              <a:gd name="connsiteY1203" fmla="*/ 3535041 h 5031967"/>
              <a:gd name="connsiteX1204" fmla="*/ 10430448 w 11558743"/>
              <a:gd name="connsiteY1204" fmla="*/ 3540331 h 5031967"/>
              <a:gd name="connsiteX1205" fmla="*/ 10432219 w 11558743"/>
              <a:gd name="connsiteY1205" fmla="*/ 3526062 h 5031967"/>
              <a:gd name="connsiteX1206" fmla="*/ 10432098 w 11558743"/>
              <a:gd name="connsiteY1206" fmla="*/ 3521292 h 5031967"/>
              <a:gd name="connsiteX1207" fmla="*/ 10473901 w 11558743"/>
              <a:gd name="connsiteY1207" fmla="*/ 3490295 h 5031967"/>
              <a:gd name="connsiteX1208" fmla="*/ 10565498 w 11558743"/>
              <a:gd name="connsiteY1208" fmla="*/ 3492015 h 5031967"/>
              <a:gd name="connsiteX1209" fmla="*/ 10615175 w 11558743"/>
              <a:gd name="connsiteY1209" fmla="*/ 3519964 h 5031967"/>
              <a:gd name="connsiteX1210" fmla="*/ 10626105 w 11558743"/>
              <a:gd name="connsiteY1210" fmla="*/ 3531293 h 5031967"/>
              <a:gd name="connsiteX1211" fmla="*/ 10647046 w 11558743"/>
              <a:gd name="connsiteY1211" fmla="*/ 3517384 h 5031967"/>
              <a:gd name="connsiteX1212" fmla="*/ 10623055 w 11558743"/>
              <a:gd name="connsiteY1212" fmla="*/ 3494686 h 5031967"/>
              <a:gd name="connsiteX1213" fmla="*/ 10640015 w 11558743"/>
              <a:gd name="connsiteY1213" fmla="*/ 3491826 h 5031967"/>
              <a:gd name="connsiteX1214" fmla="*/ 10674941 w 11558743"/>
              <a:gd name="connsiteY1214" fmla="*/ 3525854 h 5031967"/>
              <a:gd name="connsiteX1215" fmla="*/ 10677151 w 11558743"/>
              <a:gd name="connsiteY1215" fmla="*/ 3529075 h 5031967"/>
              <a:gd name="connsiteX1216" fmla="*/ 10669353 w 11558743"/>
              <a:gd name="connsiteY1216" fmla="*/ 3557532 h 5031967"/>
              <a:gd name="connsiteX1217" fmla="*/ 10561313 w 11558743"/>
              <a:gd name="connsiteY1217" fmla="*/ 3579339 h 5031967"/>
              <a:gd name="connsiteX1218" fmla="*/ 10530081 w 11558743"/>
              <a:gd name="connsiteY1218" fmla="*/ 3607357 h 5031967"/>
              <a:gd name="connsiteX1219" fmla="*/ 10526261 w 11558743"/>
              <a:gd name="connsiteY1219" fmla="*/ 3624766 h 5031967"/>
              <a:gd name="connsiteX1220" fmla="*/ 10535263 w 11558743"/>
              <a:gd name="connsiteY1220" fmla="*/ 3644004 h 5031967"/>
              <a:gd name="connsiteX1221" fmla="*/ 10556405 w 11558743"/>
              <a:gd name="connsiteY1221" fmla="*/ 3638046 h 5031967"/>
              <a:gd name="connsiteX1222" fmla="*/ 10600658 w 11558743"/>
              <a:gd name="connsiteY1222" fmla="*/ 3619807 h 5031967"/>
              <a:gd name="connsiteX1223" fmla="*/ 10658254 w 11558743"/>
              <a:gd name="connsiteY1223" fmla="*/ 3624067 h 5031967"/>
              <a:gd name="connsiteX1224" fmla="*/ 10769024 w 11558743"/>
              <a:gd name="connsiteY1224" fmla="*/ 3626148 h 5031967"/>
              <a:gd name="connsiteX1225" fmla="*/ 10781524 w 11558743"/>
              <a:gd name="connsiteY1225" fmla="*/ 3615259 h 5031967"/>
              <a:gd name="connsiteX1226" fmla="*/ 10794186 w 11558743"/>
              <a:gd name="connsiteY1226" fmla="*/ 3610730 h 5031967"/>
              <a:gd name="connsiteX1227" fmla="*/ 10841011 w 11558743"/>
              <a:gd name="connsiteY1227" fmla="*/ 3610020 h 5031967"/>
              <a:gd name="connsiteX1228" fmla="*/ 10895914 w 11558743"/>
              <a:gd name="connsiteY1228" fmla="*/ 3591982 h 5031967"/>
              <a:gd name="connsiteX1229" fmla="*/ 10908455 w 11558743"/>
              <a:gd name="connsiteY1229" fmla="*/ 3582683 h 5031967"/>
              <a:gd name="connsiteX1230" fmla="*/ 10920836 w 11558743"/>
              <a:gd name="connsiteY1230" fmla="*/ 3567024 h 5031967"/>
              <a:gd name="connsiteX1231" fmla="*/ 10952990 w 11558743"/>
              <a:gd name="connsiteY1231" fmla="*/ 3575574 h 5031967"/>
              <a:gd name="connsiteX1232" fmla="*/ 10975533 w 11558743"/>
              <a:gd name="connsiteY1232" fmla="*/ 3625260 h 5031967"/>
              <a:gd name="connsiteX1233" fmla="*/ 10946191 w 11558743"/>
              <a:gd name="connsiteY1233" fmla="*/ 3643779 h 5031967"/>
              <a:gd name="connsiteX1234" fmla="*/ 10923442 w 11558743"/>
              <a:gd name="connsiteY1234" fmla="*/ 3670367 h 5031967"/>
              <a:gd name="connsiteX1235" fmla="*/ 10905717 w 11558743"/>
              <a:gd name="connsiteY1235" fmla="*/ 3643018 h 5031967"/>
              <a:gd name="connsiteX1236" fmla="*/ 10877704 w 11558743"/>
              <a:gd name="connsiteY1236" fmla="*/ 3629780 h 5031967"/>
              <a:gd name="connsiteX1237" fmla="*/ 10850534 w 11558743"/>
              <a:gd name="connsiteY1237" fmla="*/ 3649928 h 5031967"/>
              <a:gd name="connsiteX1238" fmla="*/ 10842533 w 11558743"/>
              <a:gd name="connsiteY1238" fmla="*/ 3670436 h 5031967"/>
              <a:gd name="connsiteX1239" fmla="*/ 10795548 w 11558743"/>
              <a:gd name="connsiteY1239" fmla="*/ 3664786 h 5031967"/>
              <a:gd name="connsiteX1240" fmla="*/ 10741527 w 11558743"/>
              <a:gd name="connsiteY1240" fmla="*/ 3717803 h 5031967"/>
              <a:gd name="connsiteX1241" fmla="*/ 10608244 w 11558743"/>
              <a:gd name="connsiteY1241" fmla="*/ 3751848 h 5031967"/>
              <a:gd name="connsiteX1242" fmla="*/ 10432280 w 11558743"/>
              <a:gd name="connsiteY1242" fmla="*/ 3781915 h 5031967"/>
              <a:gd name="connsiteX1243" fmla="*/ 10417529 w 11558743"/>
              <a:gd name="connsiteY1243" fmla="*/ 3787993 h 5031967"/>
              <a:gd name="connsiteX1244" fmla="*/ 10426530 w 11558743"/>
              <a:gd name="connsiteY1244" fmla="*/ 3807233 h 5031967"/>
              <a:gd name="connsiteX1245" fmla="*/ 10454824 w 11558743"/>
              <a:gd name="connsiteY1245" fmla="*/ 3831601 h 5031967"/>
              <a:gd name="connsiteX1246" fmla="*/ 10465635 w 11558743"/>
              <a:gd name="connsiteY1246" fmla="*/ 3838161 h 5031967"/>
              <a:gd name="connsiteX1247" fmla="*/ 10480388 w 11558743"/>
              <a:gd name="connsiteY1247" fmla="*/ 3832082 h 5031967"/>
              <a:gd name="connsiteX1248" fmla="*/ 10490476 w 11558743"/>
              <a:gd name="connsiteY1248" fmla="*/ 3810023 h 5031967"/>
              <a:gd name="connsiteX1249" fmla="*/ 10520660 w 11558743"/>
              <a:gd name="connsiteY1249" fmla="*/ 3824893 h 5031967"/>
              <a:gd name="connsiteX1250" fmla="*/ 10538022 w 11558743"/>
              <a:gd name="connsiteY1250" fmla="*/ 3837932 h 5031967"/>
              <a:gd name="connsiteX1251" fmla="*/ 10574275 w 11558743"/>
              <a:gd name="connsiteY1251" fmla="*/ 3840202 h 5031967"/>
              <a:gd name="connsiteX1252" fmla="*/ 10642242 w 11558743"/>
              <a:gd name="connsiteY1252" fmla="*/ 3833534 h 5031967"/>
              <a:gd name="connsiteX1253" fmla="*/ 10693246 w 11558743"/>
              <a:gd name="connsiteY1253" fmla="*/ 3829724 h 5031967"/>
              <a:gd name="connsiteX1254" fmla="*/ 10716960 w 11558743"/>
              <a:gd name="connsiteY1254" fmla="*/ 3841293 h 5031967"/>
              <a:gd name="connsiteX1255" fmla="*/ 10725960 w 11558743"/>
              <a:gd name="connsiteY1255" fmla="*/ 3860532 h 5031967"/>
              <a:gd name="connsiteX1256" fmla="*/ 10761733 w 11558743"/>
              <a:gd name="connsiteY1256" fmla="*/ 3843724 h 5031967"/>
              <a:gd name="connsiteX1257" fmla="*/ 10765273 w 11558743"/>
              <a:gd name="connsiteY1257" fmla="*/ 3815186 h 5031967"/>
              <a:gd name="connsiteX1258" fmla="*/ 10838340 w 11558743"/>
              <a:gd name="connsiteY1258" fmla="*/ 3841985 h 5031967"/>
              <a:gd name="connsiteX1259" fmla="*/ 10891555 w 11558743"/>
              <a:gd name="connsiteY1259" fmla="*/ 3841395 h 5031967"/>
              <a:gd name="connsiteX1260" fmla="*/ 10982472 w 11558743"/>
              <a:gd name="connsiteY1260" fmla="*/ 3816087 h 5031967"/>
              <a:gd name="connsiteX1261" fmla="*/ 11012377 w 11558743"/>
              <a:gd name="connsiteY1261" fmla="*/ 3819828 h 5031967"/>
              <a:gd name="connsiteX1262" fmla="*/ 11114826 w 11558743"/>
              <a:gd name="connsiteY1262" fmla="*/ 3829698 h 5031967"/>
              <a:gd name="connsiteX1263" fmla="*/ 11150759 w 11558743"/>
              <a:gd name="connsiteY1263" fmla="*/ 3819248 h 5031967"/>
              <a:gd name="connsiteX1264" fmla="*/ 11212094 w 11558743"/>
              <a:gd name="connsiteY1264" fmla="*/ 3802920 h 5031967"/>
              <a:gd name="connsiteX1265" fmla="*/ 11233555 w 11558743"/>
              <a:gd name="connsiteY1265" fmla="*/ 3809681 h 5031967"/>
              <a:gd name="connsiteX1266" fmla="*/ 11238176 w 11558743"/>
              <a:gd name="connsiteY1266" fmla="*/ 3824069 h 5031967"/>
              <a:gd name="connsiteX1267" fmla="*/ 11242679 w 11558743"/>
              <a:gd name="connsiteY1267" fmla="*/ 3833689 h 5031967"/>
              <a:gd name="connsiteX1268" fmla="*/ 11289423 w 11558743"/>
              <a:gd name="connsiteY1268" fmla="*/ 3829800 h 5031967"/>
              <a:gd name="connsiteX1269" fmla="*/ 11299633 w 11558743"/>
              <a:gd name="connsiteY1269" fmla="*/ 3812511 h 5031967"/>
              <a:gd name="connsiteX1270" fmla="*/ 11343605 w 11558743"/>
              <a:gd name="connsiteY1270" fmla="*/ 3783144 h 5031967"/>
              <a:gd name="connsiteX1271" fmla="*/ 11352367 w 11558743"/>
              <a:gd name="connsiteY1271" fmla="*/ 3792843 h 5031967"/>
              <a:gd name="connsiteX1272" fmla="*/ 11369969 w 11558743"/>
              <a:gd name="connsiteY1272" fmla="*/ 3815422 h 5031967"/>
              <a:gd name="connsiteX1273" fmla="*/ 11412533 w 11558743"/>
              <a:gd name="connsiteY1273" fmla="*/ 3814632 h 5031967"/>
              <a:gd name="connsiteX1274" fmla="*/ 11457104 w 11558743"/>
              <a:gd name="connsiteY1274" fmla="*/ 3809113 h 5031967"/>
              <a:gd name="connsiteX1275" fmla="*/ 11476560 w 11558743"/>
              <a:gd name="connsiteY1275" fmla="*/ 3820602 h 5031967"/>
              <a:gd name="connsiteX1276" fmla="*/ 11498100 w 11558743"/>
              <a:gd name="connsiteY1276" fmla="*/ 3830542 h 5031967"/>
              <a:gd name="connsiteX1277" fmla="*/ 11512933 w 11558743"/>
              <a:gd name="connsiteY1277" fmla="*/ 3827642 h 5031967"/>
              <a:gd name="connsiteX1278" fmla="*/ 11534276 w 11558743"/>
              <a:gd name="connsiteY1278" fmla="*/ 3829632 h 5031967"/>
              <a:gd name="connsiteX1279" fmla="*/ 11528205 w 11558743"/>
              <a:gd name="connsiteY1279" fmla="*/ 3842231 h 5031967"/>
              <a:gd name="connsiteX1280" fmla="*/ 11556500 w 11558743"/>
              <a:gd name="connsiteY1280" fmla="*/ 3866601 h 5031967"/>
              <a:gd name="connsiteX1281" fmla="*/ 11558743 w 11558743"/>
              <a:gd name="connsiteY1281" fmla="*/ 3955634 h 5031967"/>
              <a:gd name="connsiteX1282" fmla="*/ 11524221 w 11558743"/>
              <a:gd name="connsiteY1282" fmla="*/ 3937505 h 5031967"/>
              <a:gd name="connsiteX1283" fmla="*/ 11440540 w 11558743"/>
              <a:gd name="connsiteY1283" fmla="*/ 3912096 h 5031967"/>
              <a:gd name="connsiteX1284" fmla="*/ 11387526 w 11558743"/>
              <a:gd name="connsiteY1284" fmla="*/ 3920634 h 5031967"/>
              <a:gd name="connsiteX1285" fmla="*/ 11366345 w 11558743"/>
              <a:gd name="connsiteY1285" fmla="*/ 3925004 h 5031967"/>
              <a:gd name="connsiteX1286" fmla="*/ 11377316 w 11558743"/>
              <a:gd name="connsiteY1286" fmla="*/ 3937923 h 5031967"/>
              <a:gd name="connsiteX1287" fmla="*/ 11390296 w 11558743"/>
              <a:gd name="connsiteY1287" fmla="*/ 3946113 h 5031967"/>
              <a:gd name="connsiteX1288" fmla="*/ 11405609 w 11558743"/>
              <a:gd name="connsiteY1288" fmla="*/ 3962292 h 5031967"/>
              <a:gd name="connsiteX1289" fmla="*/ 11380247 w 11558743"/>
              <a:gd name="connsiteY1289" fmla="*/ 3969761 h 5031967"/>
              <a:gd name="connsiteX1290" fmla="*/ 11335512 w 11558743"/>
              <a:gd name="connsiteY1290" fmla="*/ 3968921 h 5031967"/>
              <a:gd name="connsiteX1291" fmla="*/ 11253037 w 11558743"/>
              <a:gd name="connsiteY1291" fmla="*/ 3991208 h 5031967"/>
              <a:gd name="connsiteX1292" fmla="*/ 11240256 w 11558743"/>
              <a:gd name="connsiteY1292" fmla="*/ 3990969 h 5031967"/>
              <a:gd name="connsiteX1293" fmla="*/ 11225263 w 11558743"/>
              <a:gd name="connsiteY1293" fmla="*/ 3987509 h 5031967"/>
              <a:gd name="connsiteX1294" fmla="*/ 11212523 w 11558743"/>
              <a:gd name="connsiteY1294" fmla="*/ 3988859 h 5031967"/>
              <a:gd name="connsiteX1295" fmla="*/ 11219112 w 11558743"/>
              <a:gd name="connsiteY1295" fmla="*/ 3996928 h 5031967"/>
              <a:gd name="connsiteX1296" fmla="*/ 11236596 w 11558743"/>
              <a:gd name="connsiteY1296" fmla="*/ 4014737 h 5031967"/>
              <a:gd name="connsiteX1297" fmla="*/ 11236996 w 11558743"/>
              <a:gd name="connsiteY1297" fmla="*/ 4030636 h 5031967"/>
              <a:gd name="connsiteX1298" fmla="*/ 11215693 w 11558743"/>
              <a:gd name="connsiteY1298" fmla="*/ 4030235 h 5031967"/>
              <a:gd name="connsiteX1299" fmla="*/ 11200583 w 11558743"/>
              <a:gd name="connsiteY1299" fmla="*/ 4022006 h 5031967"/>
              <a:gd name="connsiteX1300" fmla="*/ 11153558 w 11558743"/>
              <a:gd name="connsiteY1300" fmla="*/ 4014766 h 5031967"/>
              <a:gd name="connsiteX1301" fmla="*/ 11091783 w 11558743"/>
              <a:gd name="connsiteY1301" fmla="*/ 4013605 h 5031967"/>
              <a:gd name="connsiteX1302" fmla="*/ 11064128 w 11558743"/>
              <a:gd name="connsiteY1302" fmla="*/ 4014676 h 5031967"/>
              <a:gd name="connsiteX1303" fmla="*/ 11073171 w 11558743"/>
              <a:gd name="connsiteY1303" fmla="*/ 4035505 h 5031967"/>
              <a:gd name="connsiteX1304" fmla="*/ 11084063 w 11558743"/>
              <a:gd name="connsiteY1304" fmla="*/ 4045244 h 5031967"/>
              <a:gd name="connsiteX1305" fmla="*/ 11077993 w 11558743"/>
              <a:gd name="connsiteY1305" fmla="*/ 4057842 h 5031967"/>
              <a:gd name="connsiteX1306" fmla="*/ 10966935 w 11558743"/>
              <a:gd name="connsiteY1306" fmla="*/ 4128856 h 5031967"/>
              <a:gd name="connsiteX1307" fmla="*/ 10965125 w 11558743"/>
              <a:gd name="connsiteY1307" fmla="*/ 4141536 h 5031967"/>
              <a:gd name="connsiteX1308" fmla="*/ 10939925 w 11558743"/>
              <a:gd name="connsiteY1308" fmla="*/ 4155365 h 5031967"/>
              <a:gd name="connsiteX1309" fmla="*/ 10804233 w 11558743"/>
              <a:gd name="connsiteY1309" fmla="*/ 4178242 h 5031967"/>
              <a:gd name="connsiteX1310" fmla="*/ 10713235 w 11558743"/>
              <a:gd name="connsiteY1310" fmla="*/ 4200369 h 5031967"/>
              <a:gd name="connsiteX1311" fmla="*/ 10677463 w 11558743"/>
              <a:gd name="connsiteY1311" fmla="*/ 4217177 h 5031967"/>
              <a:gd name="connsiteX1312" fmla="*/ 10647880 w 11558743"/>
              <a:gd name="connsiteY1312" fmla="*/ 4226156 h 5031967"/>
              <a:gd name="connsiteX1313" fmla="*/ 10537431 w 11558743"/>
              <a:gd name="connsiteY1313" fmla="*/ 4236795 h 5031967"/>
              <a:gd name="connsiteX1314" fmla="*/ 10412350 w 11558743"/>
              <a:gd name="connsiteY1314" fmla="*/ 4258282 h 5031967"/>
              <a:gd name="connsiteX1315" fmla="*/ 10380797 w 11558743"/>
              <a:gd name="connsiteY1315" fmla="*/ 4273580 h 5031967"/>
              <a:gd name="connsiteX1316" fmla="*/ 10310862 w 11558743"/>
              <a:gd name="connsiteY1316" fmla="*/ 4286568 h 5031967"/>
              <a:gd name="connsiteX1317" fmla="*/ 10259777 w 11558743"/>
              <a:gd name="connsiteY1317" fmla="*/ 4287197 h 5031967"/>
              <a:gd name="connsiteX1318" fmla="*/ 10100813 w 11558743"/>
              <a:gd name="connsiteY1318" fmla="*/ 4315995 h 5031967"/>
              <a:gd name="connsiteX1319" fmla="*/ 10051777 w 11558743"/>
              <a:gd name="connsiteY1319" fmla="*/ 4313485 h 5031967"/>
              <a:gd name="connsiteX1320" fmla="*/ 10026336 w 11558743"/>
              <a:gd name="connsiteY1320" fmla="*/ 4317773 h 5031967"/>
              <a:gd name="connsiteX1321" fmla="*/ 9956521 w 11558743"/>
              <a:gd name="connsiteY1321" fmla="*/ 4335532 h 5031967"/>
              <a:gd name="connsiteX1322" fmla="*/ 9858731 w 11558743"/>
              <a:gd name="connsiteY1322" fmla="*/ 4341641 h 5031967"/>
              <a:gd name="connsiteX1323" fmla="*/ 9799086 w 11558743"/>
              <a:gd name="connsiteY1323" fmla="*/ 4340521 h 5031967"/>
              <a:gd name="connsiteX1324" fmla="*/ 9716209 w 11558743"/>
              <a:gd name="connsiteY1324" fmla="*/ 4346910 h 5031967"/>
              <a:gd name="connsiteX1325" fmla="*/ 9516932 w 11558743"/>
              <a:gd name="connsiteY1325" fmla="*/ 4381304 h 5031967"/>
              <a:gd name="connsiteX1326" fmla="*/ 9325774 w 11558743"/>
              <a:gd name="connsiteY1326" fmla="*/ 4399961 h 5031967"/>
              <a:gd name="connsiteX1327" fmla="*/ 8727101 w 11558743"/>
              <a:gd name="connsiteY1327" fmla="*/ 4469761 h 5031967"/>
              <a:gd name="connsiteX1328" fmla="*/ 8481624 w 11558743"/>
              <a:gd name="connsiteY1328" fmla="*/ 4487397 h 5031967"/>
              <a:gd name="connsiteX1329" fmla="*/ 8375724 w 11558743"/>
              <a:gd name="connsiteY1329" fmla="*/ 4492945 h 5031967"/>
              <a:gd name="connsiteX1330" fmla="*/ 8375948 w 11558743"/>
              <a:gd name="connsiteY1330" fmla="*/ 4493212 h 5031967"/>
              <a:gd name="connsiteX1331" fmla="*/ 8375131 w 11558743"/>
              <a:gd name="connsiteY1331" fmla="*/ 4504378 h 5031967"/>
              <a:gd name="connsiteX1332" fmla="*/ 8360121 w 11558743"/>
              <a:gd name="connsiteY1332" fmla="*/ 4503277 h 5031967"/>
              <a:gd name="connsiteX1333" fmla="*/ 8350025 w 11558743"/>
              <a:gd name="connsiteY1333" fmla="*/ 4496924 h 5031967"/>
              <a:gd name="connsiteX1334" fmla="*/ 8346412 w 11558743"/>
              <a:gd name="connsiteY1334" fmla="*/ 4494481 h 5031967"/>
              <a:gd name="connsiteX1335" fmla="*/ 8258362 w 11558743"/>
              <a:gd name="connsiteY1335" fmla="*/ 4499094 h 5031967"/>
              <a:gd name="connsiteX1336" fmla="*/ 8259151 w 11558743"/>
              <a:gd name="connsiteY1336" fmla="*/ 4501484 h 5031967"/>
              <a:gd name="connsiteX1337" fmla="*/ 8266163 w 11558743"/>
              <a:gd name="connsiteY1337" fmla="*/ 4508733 h 5031967"/>
              <a:gd name="connsiteX1338" fmla="*/ 8261007 w 11558743"/>
              <a:gd name="connsiteY1338" fmla="*/ 4517336 h 5031967"/>
              <a:gd name="connsiteX1339" fmla="*/ 8211961 w 11558743"/>
              <a:gd name="connsiteY1339" fmla="*/ 4532822 h 5031967"/>
              <a:gd name="connsiteX1340" fmla="*/ 8186908 w 11558743"/>
              <a:gd name="connsiteY1340" fmla="*/ 4554784 h 5031967"/>
              <a:gd name="connsiteX1341" fmla="*/ 8271393 w 11558743"/>
              <a:gd name="connsiteY1341" fmla="*/ 4551781 h 5031967"/>
              <a:gd name="connsiteX1342" fmla="*/ 8458490 w 11558743"/>
              <a:gd name="connsiteY1342" fmla="*/ 4540993 h 5031967"/>
              <a:gd name="connsiteX1343" fmla="*/ 8581881 w 11558743"/>
              <a:gd name="connsiteY1343" fmla="*/ 4536954 h 5031967"/>
              <a:gd name="connsiteX1344" fmla="*/ 8713473 w 11558743"/>
              <a:gd name="connsiteY1344" fmla="*/ 4520357 h 5031967"/>
              <a:gd name="connsiteX1345" fmla="*/ 8775129 w 11558743"/>
              <a:gd name="connsiteY1345" fmla="*/ 4516749 h 5031967"/>
              <a:gd name="connsiteX1346" fmla="*/ 8932723 w 11558743"/>
              <a:gd name="connsiteY1346" fmla="*/ 4518119 h 5031967"/>
              <a:gd name="connsiteX1347" fmla="*/ 9142692 w 11558743"/>
              <a:gd name="connsiteY1347" fmla="*/ 4485514 h 5031967"/>
              <a:gd name="connsiteX1348" fmla="*/ 9323358 w 11558743"/>
              <a:gd name="connsiteY1348" fmla="*/ 4473017 h 5031967"/>
              <a:gd name="connsiteX1349" fmla="*/ 9605793 w 11558743"/>
              <a:gd name="connsiteY1349" fmla="*/ 4443361 h 5031967"/>
              <a:gd name="connsiteX1350" fmla="*/ 9642407 w 11558743"/>
              <a:gd name="connsiteY1350" fmla="*/ 4459941 h 5031967"/>
              <a:gd name="connsiteX1351" fmla="*/ 9644576 w 11558743"/>
              <a:gd name="connsiteY1351" fmla="*/ 4461571 h 5031967"/>
              <a:gd name="connsiteX1352" fmla="*/ 9718006 w 11558743"/>
              <a:gd name="connsiteY1352" fmla="*/ 4502678 h 5031967"/>
              <a:gd name="connsiteX1353" fmla="*/ 9766961 w 11558743"/>
              <a:gd name="connsiteY1353" fmla="*/ 4502009 h 5031967"/>
              <a:gd name="connsiteX1354" fmla="*/ 9798433 w 11558743"/>
              <a:gd name="connsiteY1354" fmla="*/ 4483531 h 5031967"/>
              <a:gd name="connsiteX1355" fmla="*/ 9822267 w 11558743"/>
              <a:gd name="connsiteY1355" fmla="*/ 4499869 h 5031967"/>
              <a:gd name="connsiteX1356" fmla="*/ 9864751 w 11558743"/>
              <a:gd name="connsiteY1356" fmla="*/ 4495901 h 5031967"/>
              <a:gd name="connsiteX1357" fmla="*/ 9907033 w 11558743"/>
              <a:gd name="connsiteY1357" fmla="*/ 4483981 h 5031967"/>
              <a:gd name="connsiteX1358" fmla="*/ 9924075 w 11558743"/>
              <a:gd name="connsiteY1358" fmla="*/ 4484302 h 5031967"/>
              <a:gd name="connsiteX1359" fmla="*/ 10113102 w 11558743"/>
              <a:gd name="connsiteY1359" fmla="*/ 4465605 h 5031967"/>
              <a:gd name="connsiteX1360" fmla="*/ 10151004 w 11558743"/>
              <a:gd name="connsiteY1360" fmla="*/ 4448836 h 5031967"/>
              <a:gd name="connsiteX1361" fmla="*/ 10159365 w 11558743"/>
              <a:gd name="connsiteY1361" fmla="*/ 4442638 h 5031967"/>
              <a:gd name="connsiteX1362" fmla="*/ 10240073 w 11558743"/>
              <a:gd name="connsiteY1362" fmla="*/ 4434618 h 5031967"/>
              <a:gd name="connsiteX1363" fmla="*/ 10278294 w 11558743"/>
              <a:gd name="connsiteY1363" fmla="*/ 4430569 h 5031967"/>
              <a:gd name="connsiteX1364" fmla="*/ 10291397 w 11558743"/>
              <a:gd name="connsiteY1364" fmla="*/ 4443528 h 5031967"/>
              <a:gd name="connsiteX1365" fmla="*/ 10291878 w 11558743"/>
              <a:gd name="connsiteY1365" fmla="*/ 4462607 h 5031967"/>
              <a:gd name="connsiteX1366" fmla="*/ 10315190 w 11558743"/>
              <a:gd name="connsiteY1366" fmla="*/ 4458277 h 5031967"/>
              <a:gd name="connsiteX1367" fmla="*/ 10349234 w 11558743"/>
              <a:gd name="connsiteY1367" fmla="*/ 4457328 h 5031967"/>
              <a:gd name="connsiteX1368" fmla="*/ 10559121 w 11558743"/>
              <a:gd name="connsiteY1368" fmla="*/ 4421543 h 5031967"/>
              <a:gd name="connsiteX1369" fmla="*/ 10595254 w 11558743"/>
              <a:gd name="connsiteY1369" fmla="*/ 4419042 h 5031967"/>
              <a:gd name="connsiteX1370" fmla="*/ 10687053 w 11558743"/>
              <a:gd name="connsiteY1370" fmla="*/ 4428713 h 5031967"/>
              <a:gd name="connsiteX1371" fmla="*/ 10797222 w 11558743"/>
              <a:gd name="connsiteY1371" fmla="*/ 4406946 h 5031967"/>
              <a:gd name="connsiteX1372" fmla="*/ 10850718 w 11558743"/>
              <a:gd name="connsiteY1372" fmla="*/ 4417485 h 5031967"/>
              <a:gd name="connsiteX1373" fmla="*/ 10903853 w 11558743"/>
              <a:gd name="connsiteY1373" fmla="*/ 4413716 h 5031967"/>
              <a:gd name="connsiteX1374" fmla="*/ 10952406 w 11558743"/>
              <a:gd name="connsiteY1374" fmla="*/ 4397147 h 5031967"/>
              <a:gd name="connsiteX1375" fmla="*/ 11005181 w 11558743"/>
              <a:gd name="connsiteY1375" fmla="*/ 4379070 h 5031967"/>
              <a:gd name="connsiteX1376" fmla="*/ 11060928 w 11558743"/>
              <a:gd name="connsiteY1376" fmla="*/ 4394419 h 5031967"/>
              <a:gd name="connsiteX1377" fmla="*/ 11061528 w 11558743"/>
              <a:gd name="connsiteY1377" fmla="*/ 4418269 h 5031967"/>
              <a:gd name="connsiteX1378" fmla="*/ 11027766 w 11558743"/>
              <a:gd name="connsiteY1378" fmla="*/ 4430347 h 5031967"/>
              <a:gd name="connsiteX1379" fmla="*/ 10949429 w 11558743"/>
              <a:gd name="connsiteY1379" fmla="*/ 4447945 h 5031967"/>
              <a:gd name="connsiteX1380" fmla="*/ 10943239 w 11558743"/>
              <a:gd name="connsiteY1380" fmla="*/ 4455774 h 5031967"/>
              <a:gd name="connsiteX1381" fmla="*/ 10946451 w 11558743"/>
              <a:gd name="connsiteY1381" fmla="*/ 4498741 h 5031967"/>
              <a:gd name="connsiteX1382" fmla="*/ 10944400 w 11558743"/>
              <a:gd name="connsiteY1382" fmla="*/ 4501881 h 5031967"/>
              <a:gd name="connsiteX1383" fmla="*/ 10903487 w 11558743"/>
              <a:gd name="connsiteY1383" fmla="*/ 4483632 h 5031967"/>
              <a:gd name="connsiteX1384" fmla="*/ 10871733 w 11558743"/>
              <a:gd name="connsiteY1384" fmla="*/ 4490981 h 5031967"/>
              <a:gd name="connsiteX1385" fmla="*/ 10852882 w 11558743"/>
              <a:gd name="connsiteY1385" fmla="*/ 4503340 h 5031967"/>
              <a:gd name="connsiteX1386" fmla="*/ 10825350 w 11558743"/>
              <a:gd name="connsiteY1386" fmla="*/ 4509179 h 5031967"/>
              <a:gd name="connsiteX1387" fmla="*/ 10789016 w 11558743"/>
              <a:gd name="connsiteY1387" fmla="*/ 4503730 h 5031967"/>
              <a:gd name="connsiteX1388" fmla="*/ 10761324 w 11558743"/>
              <a:gd name="connsiteY1388" fmla="*/ 4503209 h 5031967"/>
              <a:gd name="connsiteX1389" fmla="*/ 10716629 w 11558743"/>
              <a:gd name="connsiteY1389" fmla="*/ 4503958 h 5031967"/>
              <a:gd name="connsiteX1390" fmla="*/ 10680897 w 11558743"/>
              <a:gd name="connsiteY1390" fmla="*/ 4522357 h 5031967"/>
              <a:gd name="connsiteX1391" fmla="*/ 10662326 w 11558743"/>
              <a:gd name="connsiteY1391" fmla="*/ 4545845 h 5031967"/>
              <a:gd name="connsiteX1392" fmla="*/ 10592230 w 11558743"/>
              <a:gd name="connsiteY1392" fmla="*/ 4552474 h 5031967"/>
              <a:gd name="connsiteX1393" fmla="*/ 10401355 w 11558743"/>
              <a:gd name="connsiteY1393" fmla="*/ 4582260 h 5031967"/>
              <a:gd name="connsiteX1394" fmla="*/ 10378643 w 11558743"/>
              <a:gd name="connsiteY1394" fmla="*/ 4610438 h 5031967"/>
              <a:gd name="connsiteX1395" fmla="*/ 10385595 w 11558743"/>
              <a:gd name="connsiteY1395" fmla="*/ 4632816 h 5031967"/>
              <a:gd name="connsiteX1396" fmla="*/ 10361842 w 11558743"/>
              <a:gd name="connsiteY1396" fmla="*/ 4619657 h 5031967"/>
              <a:gd name="connsiteX1397" fmla="*/ 10203686 w 11558743"/>
              <a:gd name="connsiteY1397" fmla="*/ 4596027 h 5031967"/>
              <a:gd name="connsiteX1398" fmla="*/ 10150431 w 11558743"/>
              <a:gd name="connsiteY1398" fmla="*/ 4595027 h 5031967"/>
              <a:gd name="connsiteX1399" fmla="*/ 10133429 w 11558743"/>
              <a:gd name="connsiteY1399" fmla="*/ 4596296 h 5031967"/>
              <a:gd name="connsiteX1400" fmla="*/ 10135841 w 11558743"/>
              <a:gd name="connsiteY1400" fmla="*/ 4607466 h 5031967"/>
              <a:gd name="connsiteX1401" fmla="*/ 10127680 w 11558743"/>
              <a:gd name="connsiteY1401" fmla="*/ 4621614 h 5031967"/>
              <a:gd name="connsiteX1402" fmla="*/ 10108628 w 11558743"/>
              <a:gd name="connsiteY1402" fmla="*/ 4626024 h 5031967"/>
              <a:gd name="connsiteX1403" fmla="*/ 10096366 w 11558743"/>
              <a:gd name="connsiteY1403" fmla="*/ 4646453 h 5031967"/>
              <a:gd name="connsiteX1404" fmla="*/ 10098900 w 11558743"/>
              <a:gd name="connsiteY1404" fmla="*/ 4662392 h 5031967"/>
              <a:gd name="connsiteX1405" fmla="*/ 10075506 w 11558743"/>
              <a:gd name="connsiteY1405" fmla="*/ 4663541 h 5031967"/>
              <a:gd name="connsiteX1406" fmla="*/ 10008990 w 11558743"/>
              <a:gd name="connsiteY1406" fmla="*/ 4643222 h 5031967"/>
              <a:gd name="connsiteX1407" fmla="*/ 9990059 w 11558743"/>
              <a:gd name="connsiteY1407" fmla="*/ 4652400 h 5031967"/>
              <a:gd name="connsiteX1408" fmla="*/ 9990339 w 11558743"/>
              <a:gd name="connsiteY1408" fmla="*/ 4663530 h 5031967"/>
              <a:gd name="connsiteX1409" fmla="*/ 9975628 w 11558743"/>
              <a:gd name="connsiteY1409" fmla="*/ 4671200 h 5031967"/>
              <a:gd name="connsiteX1410" fmla="*/ 9918354 w 11558743"/>
              <a:gd name="connsiteY1410" fmla="*/ 4679659 h 5031967"/>
              <a:gd name="connsiteX1411" fmla="*/ 9814054 w 11558743"/>
              <a:gd name="connsiteY1411" fmla="*/ 4680877 h 5031967"/>
              <a:gd name="connsiteX1412" fmla="*/ 9741866 w 11558743"/>
              <a:gd name="connsiteY1412" fmla="*/ 4689056 h 5031967"/>
              <a:gd name="connsiteX1413" fmla="*/ 9621127 w 11558743"/>
              <a:gd name="connsiteY1413" fmla="*/ 4713804 h 5031967"/>
              <a:gd name="connsiteX1414" fmla="*/ 9542709 w 11558743"/>
              <a:gd name="connsiteY1414" fmla="*/ 4728221 h 5031967"/>
              <a:gd name="connsiteX1415" fmla="*/ 9487326 w 11558743"/>
              <a:gd name="connsiteY1415" fmla="*/ 4727182 h 5031967"/>
              <a:gd name="connsiteX1416" fmla="*/ 9463931 w 11558743"/>
              <a:gd name="connsiteY1416" fmla="*/ 4728330 h 5031967"/>
              <a:gd name="connsiteX1417" fmla="*/ 9370926 w 11558743"/>
              <a:gd name="connsiteY1417" fmla="*/ 4755188 h 5031967"/>
              <a:gd name="connsiteX1418" fmla="*/ 9135154 w 11558743"/>
              <a:gd name="connsiteY1418" fmla="*/ 4777774 h 5031967"/>
              <a:gd name="connsiteX1419" fmla="*/ 8994681 w 11558743"/>
              <a:gd name="connsiteY1419" fmla="*/ 4779902 h 5031967"/>
              <a:gd name="connsiteX1420" fmla="*/ 8863290 w 11558743"/>
              <a:gd name="connsiteY1420" fmla="*/ 4804450 h 5031967"/>
              <a:gd name="connsiteX1421" fmla="*/ 8842108 w 11558743"/>
              <a:gd name="connsiteY1421" fmla="*/ 4808818 h 5031967"/>
              <a:gd name="connsiteX1422" fmla="*/ 8586965 w 11558743"/>
              <a:gd name="connsiteY1422" fmla="*/ 4823096 h 5031967"/>
              <a:gd name="connsiteX1423" fmla="*/ 8312650 w 11558743"/>
              <a:gd name="connsiteY1423" fmla="*/ 4837011 h 5031967"/>
              <a:gd name="connsiteX1424" fmla="*/ 7963818 w 11558743"/>
              <a:gd name="connsiteY1424" fmla="*/ 4851116 h 5031967"/>
              <a:gd name="connsiteX1425" fmla="*/ 7804254 w 11558743"/>
              <a:gd name="connsiteY1425" fmla="*/ 4856065 h 5031967"/>
              <a:gd name="connsiteX1426" fmla="*/ 7769614 w 11558743"/>
              <a:gd name="connsiteY1426" fmla="*/ 4856838 h 5031967"/>
              <a:gd name="connsiteX1427" fmla="*/ 7747032 w 11558743"/>
              <a:gd name="connsiteY1427" fmla="*/ 4859073 h 5031967"/>
              <a:gd name="connsiteX1428" fmla="*/ 7729047 w 11558743"/>
              <a:gd name="connsiteY1428" fmla="*/ 4877961 h 5031967"/>
              <a:gd name="connsiteX1429" fmla="*/ 7732404 w 11558743"/>
              <a:gd name="connsiteY1429" fmla="*/ 4893924 h 5031967"/>
              <a:gd name="connsiteX1430" fmla="*/ 7716549 w 11558743"/>
              <a:gd name="connsiteY1430" fmla="*/ 4883780 h 5031967"/>
              <a:gd name="connsiteX1431" fmla="*/ 7606547 w 11558743"/>
              <a:gd name="connsiteY1431" fmla="*/ 4861117 h 5031967"/>
              <a:gd name="connsiteX1432" fmla="*/ 7587039 w 11558743"/>
              <a:gd name="connsiteY1432" fmla="*/ 4862211 h 5031967"/>
              <a:gd name="connsiteX1433" fmla="*/ 7571765 w 11558743"/>
              <a:gd name="connsiteY1433" fmla="*/ 4858949 h 5031967"/>
              <a:gd name="connsiteX1434" fmla="*/ 7556966 w 11558743"/>
              <a:gd name="connsiteY1434" fmla="*/ 4858857 h 5031967"/>
              <a:gd name="connsiteX1435" fmla="*/ 7557864 w 11558743"/>
              <a:gd name="connsiteY1435" fmla="*/ 4866526 h 5031967"/>
              <a:gd name="connsiteX1436" fmla="*/ 7551123 w 11558743"/>
              <a:gd name="connsiteY1436" fmla="*/ 4876135 h 5031967"/>
              <a:gd name="connsiteX1437" fmla="*/ 7537369 w 11558743"/>
              <a:gd name="connsiteY1437" fmla="*/ 4878494 h 5031967"/>
              <a:gd name="connsiteX1438" fmla="*/ 7527298 w 11558743"/>
              <a:gd name="connsiteY1438" fmla="*/ 4892350 h 5031967"/>
              <a:gd name="connsiteX1439" fmla="*/ 7527981 w 11558743"/>
              <a:gd name="connsiteY1439" fmla="*/ 4903625 h 5031967"/>
              <a:gd name="connsiteX1440" fmla="*/ 7511389 w 11558743"/>
              <a:gd name="connsiteY1440" fmla="*/ 4903530 h 5031967"/>
              <a:gd name="connsiteX1441" fmla="*/ 7465844 w 11558743"/>
              <a:gd name="connsiteY1441" fmla="*/ 4886719 h 5031967"/>
              <a:gd name="connsiteX1442" fmla="*/ 7451844 w 11558743"/>
              <a:gd name="connsiteY1442" fmla="*/ 4892427 h 5031967"/>
              <a:gd name="connsiteX1443" fmla="*/ 7451270 w 11558743"/>
              <a:gd name="connsiteY1443" fmla="*/ 4900243 h 5031967"/>
              <a:gd name="connsiteX1444" fmla="*/ 7440355 w 11558743"/>
              <a:gd name="connsiteY1444" fmla="*/ 4905056 h 5031967"/>
              <a:gd name="connsiteX1445" fmla="*/ 7399339 w 11558743"/>
              <a:gd name="connsiteY1445" fmla="*/ 4908782 h 5031967"/>
              <a:gd name="connsiteX1446" fmla="*/ 7325631 w 11558743"/>
              <a:gd name="connsiteY1446" fmla="*/ 4905621 h 5031967"/>
              <a:gd name="connsiteX1447" fmla="*/ 7274110 w 11558743"/>
              <a:gd name="connsiteY1447" fmla="*/ 4908578 h 5031967"/>
              <a:gd name="connsiteX1448" fmla="*/ 7187166 w 11558743"/>
              <a:gd name="connsiteY1448" fmla="*/ 4921283 h 5031967"/>
              <a:gd name="connsiteX1449" fmla="*/ 7130814 w 11558743"/>
              <a:gd name="connsiteY1449" fmla="*/ 4928376 h 5031967"/>
              <a:gd name="connsiteX1450" fmla="*/ 7091791 w 11558743"/>
              <a:gd name="connsiteY1450" fmla="*/ 4925513 h 5031967"/>
              <a:gd name="connsiteX1451" fmla="*/ 7075200 w 11558743"/>
              <a:gd name="connsiteY1451" fmla="*/ 4925419 h 5031967"/>
              <a:gd name="connsiteX1452" fmla="*/ 7007685 w 11558743"/>
              <a:gd name="connsiteY1452" fmla="*/ 4940672 h 5031967"/>
              <a:gd name="connsiteX1453" fmla="*/ 6839694 w 11558743"/>
              <a:gd name="connsiteY1453" fmla="*/ 4947435 h 5031967"/>
              <a:gd name="connsiteX1454" fmla="*/ 6740389 w 11558743"/>
              <a:gd name="connsiteY1454" fmla="*/ 4943519 h 5031967"/>
              <a:gd name="connsiteX1455" fmla="*/ 6645941 w 11558743"/>
              <a:gd name="connsiteY1455" fmla="*/ 4955674 h 5031967"/>
              <a:gd name="connsiteX1456" fmla="*/ 6630686 w 11558743"/>
              <a:gd name="connsiteY1456" fmla="*/ 4957922 h 5031967"/>
              <a:gd name="connsiteX1457" fmla="*/ 6449596 w 11558743"/>
              <a:gd name="connsiteY1457" fmla="*/ 4958110 h 5031967"/>
              <a:gd name="connsiteX1458" fmla="*/ 6254998 w 11558743"/>
              <a:gd name="connsiteY1458" fmla="*/ 4957306 h 5031967"/>
              <a:gd name="connsiteX1459" fmla="*/ 6007786 w 11558743"/>
              <a:gd name="connsiteY1459" fmla="*/ 4953765 h 5031967"/>
              <a:gd name="connsiteX1460" fmla="*/ 5894810 w 11558743"/>
              <a:gd name="connsiteY1460" fmla="*/ 4951092 h 5031967"/>
              <a:gd name="connsiteX1461" fmla="*/ 5782982 w 11558743"/>
              <a:gd name="connsiteY1461" fmla="*/ 4945891 h 5031967"/>
              <a:gd name="connsiteX1462" fmla="*/ 5773533 w 11558743"/>
              <a:gd name="connsiteY1462" fmla="*/ 4946865 h 5031967"/>
              <a:gd name="connsiteX1463" fmla="*/ 5767837 w 11558743"/>
              <a:gd name="connsiteY1463" fmla="*/ 4948499 h 5031967"/>
              <a:gd name="connsiteX1464" fmla="*/ 5739644 w 11558743"/>
              <a:gd name="connsiteY1464" fmla="*/ 4950969 h 5031967"/>
              <a:gd name="connsiteX1465" fmla="*/ 5648889 w 11558743"/>
              <a:gd name="connsiteY1465" fmla="*/ 4957786 h 5031967"/>
              <a:gd name="connsiteX1466" fmla="*/ 5503995 w 11558743"/>
              <a:gd name="connsiteY1466" fmla="*/ 4965941 h 5031967"/>
              <a:gd name="connsiteX1467" fmla="*/ 5301272 w 11558743"/>
              <a:gd name="connsiteY1467" fmla="*/ 4972347 h 5031967"/>
              <a:gd name="connsiteX1468" fmla="*/ 5036708 w 11558743"/>
              <a:gd name="connsiteY1468" fmla="*/ 4986445 h 5031967"/>
              <a:gd name="connsiteX1469" fmla="*/ 4690815 w 11558743"/>
              <a:gd name="connsiteY1469" fmla="*/ 5001992 h 5031967"/>
              <a:gd name="connsiteX1470" fmla="*/ 4324755 w 11558743"/>
              <a:gd name="connsiteY1470" fmla="*/ 5001137 h 5031967"/>
              <a:gd name="connsiteX1471" fmla="*/ 3989813 w 11558743"/>
              <a:gd name="connsiteY1471" fmla="*/ 5004369 h 5031967"/>
              <a:gd name="connsiteX1472" fmla="*/ 3907524 w 11558743"/>
              <a:gd name="connsiteY1472" fmla="*/ 5001360 h 5031967"/>
              <a:gd name="connsiteX1473" fmla="*/ 3794313 w 11558743"/>
              <a:gd name="connsiteY1473" fmla="*/ 5002196 h 5031967"/>
              <a:gd name="connsiteX1474" fmla="*/ 3675208 w 11558743"/>
              <a:gd name="connsiteY1474" fmla="*/ 4996735 h 5031967"/>
              <a:gd name="connsiteX1475" fmla="*/ 3534808 w 11558743"/>
              <a:gd name="connsiteY1475" fmla="*/ 4997682 h 5031967"/>
              <a:gd name="connsiteX1476" fmla="*/ 3430501 w 11558743"/>
              <a:gd name="connsiteY1476" fmla="*/ 4997738 h 5031967"/>
              <a:gd name="connsiteX1477" fmla="*/ 3368659 w 11558743"/>
              <a:gd name="connsiteY1477" fmla="*/ 5005428 h 5031967"/>
              <a:gd name="connsiteX1478" fmla="*/ 3200503 w 11558743"/>
              <a:gd name="connsiteY1478" fmla="*/ 5017889 h 5031967"/>
              <a:gd name="connsiteX1479" fmla="*/ 3140865 w 11558743"/>
              <a:gd name="connsiteY1479" fmla="*/ 5028793 h 5031967"/>
              <a:gd name="connsiteX1480" fmla="*/ 3121095 w 11558743"/>
              <a:gd name="connsiteY1480" fmla="*/ 5028255 h 5031967"/>
              <a:gd name="connsiteX1481" fmla="*/ 3089016 w 11558743"/>
              <a:gd name="connsiteY1481" fmla="*/ 5019711 h 5031967"/>
              <a:gd name="connsiteX1482" fmla="*/ 2999588 w 11558743"/>
              <a:gd name="connsiteY1482" fmla="*/ 5011649 h 5031967"/>
              <a:gd name="connsiteX1483" fmla="*/ 2985993 w 11558743"/>
              <a:gd name="connsiteY1483" fmla="*/ 5011705 h 5031967"/>
              <a:gd name="connsiteX1484" fmla="*/ 2963298 w 11558743"/>
              <a:gd name="connsiteY1484" fmla="*/ 5004610 h 5031967"/>
              <a:gd name="connsiteX1485" fmla="*/ 2931261 w 11558743"/>
              <a:gd name="connsiteY1485" fmla="*/ 4989249 h 5031967"/>
              <a:gd name="connsiteX1486" fmla="*/ 2911929 w 11558743"/>
              <a:gd name="connsiteY1486" fmla="*/ 4997755 h 5031967"/>
              <a:gd name="connsiteX1487" fmla="*/ 2893883 w 11558743"/>
              <a:gd name="connsiteY1487" fmla="*/ 4998202 h 5031967"/>
              <a:gd name="connsiteX1488" fmla="*/ 2858354 w 11558743"/>
              <a:gd name="connsiteY1488" fmla="*/ 4987688 h 5031967"/>
              <a:gd name="connsiteX1489" fmla="*/ 2715832 w 11558743"/>
              <a:gd name="connsiteY1489" fmla="*/ 4971788 h 5031967"/>
              <a:gd name="connsiteX1490" fmla="*/ 2688884 w 11558743"/>
              <a:gd name="connsiteY1490" fmla="*/ 4973015 h 5031967"/>
              <a:gd name="connsiteX1491" fmla="*/ 2659685 w 11558743"/>
              <a:gd name="connsiteY1491" fmla="*/ 4977844 h 5031967"/>
              <a:gd name="connsiteX1492" fmla="*/ 2649780 w 11558743"/>
              <a:gd name="connsiteY1492" fmla="*/ 4980984 h 5031967"/>
              <a:gd name="connsiteX1493" fmla="*/ 2651461 w 11558743"/>
              <a:gd name="connsiteY1493" fmla="*/ 4988785 h 5031967"/>
              <a:gd name="connsiteX1494" fmla="*/ 2666216 w 11558743"/>
              <a:gd name="connsiteY1494" fmla="*/ 5001118 h 5031967"/>
              <a:gd name="connsiteX1495" fmla="*/ 2697334 w 11558743"/>
              <a:gd name="connsiteY1495" fmla="*/ 5005204 h 5031967"/>
              <a:gd name="connsiteX1496" fmla="*/ 2722277 w 11558743"/>
              <a:gd name="connsiteY1496" fmla="*/ 5008695 h 5031967"/>
              <a:gd name="connsiteX1497" fmla="*/ 2736029 w 11558743"/>
              <a:gd name="connsiteY1497" fmla="*/ 5023388 h 5031967"/>
              <a:gd name="connsiteX1498" fmla="*/ 2709035 w 11558743"/>
              <a:gd name="connsiteY1498" fmla="*/ 5031431 h 5031967"/>
              <a:gd name="connsiteX1499" fmla="*/ 2592546 w 11558743"/>
              <a:gd name="connsiteY1499" fmla="*/ 5003031 h 5031967"/>
              <a:gd name="connsiteX1500" fmla="*/ 2576747 w 11558743"/>
              <a:gd name="connsiteY1500" fmla="*/ 4999873 h 5031967"/>
              <a:gd name="connsiteX1501" fmla="*/ 2537006 w 11558743"/>
              <a:gd name="connsiteY1501" fmla="*/ 4990864 h 5031967"/>
              <a:gd name="connsiteX1502" fmla="*/ 2436558 w 11558743"/>
              <a:gd name="connsiteY1502" fmla="*/ 4966737 h 5031967"/>
              <a:gd name="connsiteX1503" fmla="*/ 2375082 w 11558743"/>
              <a:gd name="connsiteY1503" fmla="*/ 4955090 h 5031967"/>
              <a:gd name="connsiteX1504" fmla="*/ 2220903 w 11558743"/>
              <a:gd name="connsiteY1504" fmla="*/ 4906148 h 5031967"/>
              <a:gd name="connsiteX1505" fmla="*/ 2167130 w 11558743"/>
              <a:gd name="connsiteY1505" fmla="*/ 4888149 h 5031967"/>
              <a:gd name="connsiteX1506" fmla="*/ 2132040 w 11558743"/>
              <a:gd name="connsiteY1506" fmla="*/ 4886682 h 5031967"/>
              <a:gd name="connsiteX1507" fmla="*/ 2064872 w 11558743"/>
              <a:gd name="connsiteY1507" fmla="*/ 4876670 h 5031967"/>
              <a:gd name="connsiteX1508" fmla="*/ 2038570 w 11558743"/>
              <a:gd name="connsiteY1508" fmla="*/ 4852859 h 5031967"/>
              <a:gd name="connsiteX1509" fmla="*/ 1944664 w 11558743"/>
              <a:gd name="connsiteY1509" fmla="*/ 4809989 h 5031967"/>
              <a:gd name="connsiteX1510" fmla="*/ 1844723 w 11558743"/>
              <a:gd name="connsiteY1510" fmla="*/ 4823288 h 5031967"/>
              <a:gd name="connsiteX1511" fmla="*/ 1811159 w 11558743"/>
              <a:gd name="connsiteY1511" fmla="*/ 4814874 h 5031967"/>
              <a:gd name="connsiteX1512" fmla="*/ 1804785 w 11558743"/>
              <a:gd name="connsiteY1512" fmla="*/ 4806349 h 5031967"/>
              <a:gd name="connsiteX1513" fmla="*/ 1801578 w 11558743"/>
              <a:gd name="connsiteY1513" fmla="*/ 4805494 h 5031967"/>
              <a:gd name="connsiteX1514" fmla="*/ 1753175 w 11558743"/>
              <a:gd name="connsiteY1514" fmla="*/ 4798380 h 5031967"/>
              <a:gd name="connsiteX1515" fmla="*/ 1733292 w 11558743"/>
              <a:gd name="connsiteY1515" fmla="*/ 4776278 h 5031967"/>
              <a:gd name="connsiteX1516" fmla="*/ 1674022 w 11558743"/>
              <a:gd name="connsiteY1516" fmla="*/ 4767844 h 5031967"/>
              <a:gd name="connsiteX1517" fmla="*/ 1640770 w 11558743"/>
              <a:gd name="connsiteY1517" fmla="*/ 4788926 h 5031967"/>
              <a:gd name="connsiteX1518" fmla="*/ 1627656 w 11558743"/>
              <a:gd name="connsiteY1518" fmla="*/ 4791211 h 5031967"/>
              <a:gd name="connsiteX1519" fmla="*/ 1556245 w 11558743"/>
              <a:gd name="connsiteY1519" fmla="*/ 4747507 h 5031967"/>
              <a:gd name="connsiteX1520" fmla="*/ 1508777 w 11558743"/>
              <a:gd name="connsiteY1520" fmla="*/ 4709651 h 5031967"/>
              <a:gd name="connsiteX1521" fmla="*/ 1423645 w 11558743"/>
              <a:gd name="connsiteY1521" fmla="*/ 4686454 h 5031967"/>
              <a:gd name="connsiteX1522" fmla="*/ 1310321 w 11558743"/>
              <a:gd name="connsiteY1522" fmla="*/ 4665724 h 5031967"/>
              <a:gd name="connsiteX1523" fmla="*/ 1256548 w 11558743"/>
              <a:gd name="connsiteY1523" fmla="*/ 4647725 h 5031967"/>
              <a:gd name="connsiteX1524" fmla="*/ 1181564 w 11558743"/>
              <a:gd name="connsiteY1524" fmla="*/ 4622503 h 5031967"/>
              <a:gd name="connsiteX1525" fmla="*/ 1094837 w 11558743"/>
              <a:gd name="connsiteY1525" fmla="*/ 4577869 h 5031967"/>
              <a:gd name="connsiteX1526" fmla="*/ 981326 w 11558743"/>
              <a:gd name="connsiteY1526" fmla="*/ 4507194 h 5031967"/>
              <a:gd name="connsiteX1527" fmla="*/ 945571 w 11558743"/>
              <a:gd name="connsiteY1527" fmla="*/ 4453552 h 5031967"/>
              <a:gd name="connsiteX1528" fmla="*/ 937516 w 11558743"/>
              <a:gd name="connsiteY1528" fmla="*/ 4437226 h 5031967"/>
              <a:gd name="connsiteX1529" fmla="*/ 941530 w 11558743"/>
              <a:gd name="connsiteY1529" fmla="*/ 4427790 h 5031967"/>
              <a:gd name="connsiteX1530" fmla="*/ 1039025 w 11558743"/>
              <a:gd name="connsiteY1530" fmla="*/ 4410163 h 5031967"/>
              <a:gd name="connsiteX1531" fmla="*/ 1021347 w 11558743"/>
              <a:gd name="connsiteY1531" fmla="*/ 4391273 h 5031967"/>
              <a:gd name="connsiteX1532" fmla="*/ 1012486 w 11558743"/>
              <a:gd name="connsiteY1532" fmla="*/ 4385237 h 5031967"/>
              <a:gd name="connsiteX1533" fmla="*/ 1004911 w 11558743"/>
              <a:gd name="connsiteY1533" fmla="*/ 4371139 h 5031967"/>
              <a:gd name="connsiteX1534" fmla="*/ 1022477 w 11558743"/>
              <a:gd name="connsiteY1534" fmla="*/ 4368465 h 5031967"/>
              <a:gd name="connsiteX1535" fmla="*/ 1170891 w 11558743"/>
              <a:gd name="connsiteY1535" fmla="*/ 4390661 h 5031967"/>
              <a:gd name="connsiteX1536" fmla="*/ 1303620 w 11558743"/>
              <a:gd name="connsiteY1536" fmla="*/ 4431263 h 5031967"/>
              <a:gd name="connsiteX1537" fmla="*/ 1320422 w 11558743"/>
              <a:gd name="connsiteY1537" fmla="*/ 4432061 h 5031967"/>
              <a:gd name="connsiteX1538" fmla="*/ 1322994 w 11558743"/>
              <a:gd name="connsiteY1538" fmla="*/ 4415941 h 5031967"/>
              <a:gd name="connsiteX1539" fmla="*/ 1302432 w 11558743"/>
              <a:gd name="connsiteY1539" fmla="*/ 4383677 h 5031967"/>
              <a:gd name="connsiteX1540" fmla="*/ 1290843 w 11558743"/>
              <a:gd name="connsiteY1540" fmla="*/ 4379015 h 5031967"/>
              <a:gd name="connsiteX1541" fmla="*/ 1152463 w 11558743"/>
              <a:gd name="connsiteY1541" fmla="*/ 4333229 h 5031967"/>
              <a:gd name="connsiteX1542" fmla="*/ 1114730 w 11558743"/>
              <a:gd name="connsiteY1542" fmla="*/ 4319503 h 5031967"/>
              <a:gd name="connsiteX1543" fmla="*/ 950120 w 11558743"/>
              <a:gd name="connsiteY1543" fmla="*/ 4278287 h 5031967"/>
              <a:gd name="connsiteX1544" fmla="*/ 900517 w 11558743"/>
              <a:gd name="connsiteY1544" fmla="*/ 4265601 h 5031967"/>
              <a:gd name="connsiteX1545" fmla="*/ 888335 w 11558743"/>
              <a:gd name="connsiteY1545" fmla="*/ 4237145 h 5031967"/>
              <a:gd name="connsiteX1546" fmla="*/ 901011 w 11558743"/>
              <a:gd name="connsiteY1546" fmla="*/ 4225815 h 5031967"/>
              <a:gd name="connsiteX1547" fmla="*/ 972603 w 11558743"/>
              <a:gd name="connsiteY1547" fmla="*/ 4200239 h 5031967"/>
              <a:gd name="connsiteX1548" fmla="*/ 981350 w 11558743"/>
              <a:gd name="connsiteY1548" fmla="*/ 4184711 h 5031967"/>
              <a:gd name="connsiteX1549" fmla="*/ 975217 w 11558743"/>
              <a:gd name="connsiteY1549" fmla="*/ 4177299 h 5031967"/>
              <a:gd name="connsiteX1550" fmla="*/ 986170 w 11558743"/>
              <a:gd name="connsiteY1550" fmla="*/ 4164985 h 5031967"/>
              <a:gd name="connsiteX1551" fmla="*/ 1008031 w 11558743"/>
              <a:gd name="connsiteY1551" fmla="*/ 4147172 h 5031967"/>
              <a:gd name="connsiteX1552" fmla="*/ 1027123 w 11558743"/>
              <a:gd name="connsiteY1552" fmla="*/ 4137551 h 5031967"/>
              <a:gd name="connsiteX1553" fmla="*/ 1045848 w 11558743"/>
              <a:gd name="connsiteY1553" fmla="*/ 4147266 h 5031967"/>
              <a:gd name="connsiteX1554" fmla="*/ 1059923 w 11558743"/>
              <a:gd name="connsiteY1554" fmla="*/ 4149440 h 5031967"/>
              <a:gd name="connsiteX1555" fmla="*/ 1057761 w 11558743"/>
              <a:gd name="connsiteY1555" fmla="*/ 4139408 h 5031967"/>
              <a:gd name="connsiteX1556" fmla="*/ 1031221 w 11558743"/>
              <a:gd name="connsiteY1556" fmla="*/ 4114482 h 5031967"/>
              <a:gd name="connsiteX1557" fmla="*/ 1091097 w 11558743"/>
              <a:gd name="connsiteY1557" fmla="*/ 4104694 h 5031967"/>
              <a:gd name="connsiteX1558" fmla="*/ 1122853 w 11558743"/>
              <a:gd name="connsiteY1558" fmla="*/ 4125757 h 5031967"/>
              <a:gd name="connsiteX1559" fmla="*/ 1126259 w 11558743"/>
              <a:gd name="connsiteY1559" fmla="*/ 4134543 h 5031967"/>
              <a:gd name="connsiteX1560" fmla="*/ 1136122 w 11558743"/>
              <a:gd name="connsiteY1560" fmla="*/ 4138220 h 5031967"/>
              <a:gd name="connsiteX1561" fmla="*/ 1142340 w 11558743"/>
              <a:gd name="connsiteY1561" fmla="*/ 4131998 h 5031967"/>
              <a:gd name="connsiteX1562" fmla="*/ 1109993 w 11558743"/>
              <a:gd name="connsiteY1562" fmla="*/ 4087141 h 5031967"/>
              <a:gd name="connsiteX1563" fmla="*/ 1080485 w 11558743"/>
              <a:gd name="connsiteY1563" fmla="*/ 4062475 h 5031967"/>
              <a:gd name="connsiteX1564" fmla="*/ 1012680 w 11558743"/>
              <a:gd name="connsiteY1564" fmla="*/ 4035487 h 5031967"/>
              <a:gd name="connsiteX1565" fmla="*/ 975102 w 11558743"/>
              <a:gd name="connsiteY1565" fmla="*/ 4036508 h 5031967"/>
              <a:gd name="connsiteX1566" fmla="*/ 842446 w 11558743"/>
              <a:gd name="connsiteY1566" fmla="*/ 4024285 h 5031967"/>
              <a:gd name="connsiteX1567" fmla="*/ 818506 w 11558743"/>
              <a:gd name="connsiteY1567" fmla="*/ 4018435 h 5031967"/>
              <a:gd name="connsiteX1568" fmla="*/ 786270 w 11558743"/>
              <a:gd name="connsiteY1568" fmla="*/ 3995145 h 5031967"/>
              <a:gd name="connsiteX1569" fmla="*/ 742603 w 11558743"/>
              <a:gd name="connsiteY1569" fmla="*/ 3981938 h 5031967"/>
              <a:gd name="connsiteX1570" fmla="*/ 698850 w 11558743"/>
              <a:gd name="connsiteY1570" fmla="*/ 3982364 h 5031967"/>
              <a:gd name="connsiteX1571" fmla="*/ 652172 w 11558743"/>
              <a:gd name="connsiteY1571" fmla="*/ 3976235 h 5031967"/>
              <a:gd name="connsiteX1572" fmla="*/ 619894 w 11558743"/>
              <a:gd name="connsiteY1572" fmla="*/ 3959759 h 5031967"/>
              <a:gd name="connsiteX1573" fmla="*/ 572142 w 11558743"/>
              <a:gd name="connsiteY1573" fmla="*/ 3927608 h 5031967"/>
              <a:gd name="connsiteX1574" fmla="*/ 572778 w 11558743"/>
              <a:gd name="connsiteY1574" fmla="*/ 3944585 h 5031967"/>
              <a:gd name="connsiteX1575" fmla="*/ 529633 w 11558743"/>
              <a:gd name="connsiteY1575" fmla="*/ 3926791 h 5031967"/>
              <a:gd name="connsiteX1576" fmla="*/ 487139 w 11558743"/>
              <a:gd name="connsiteY1576" fmla="*/ 3883960 h 5031967"/>
              <a:gd name="connsiteX1577" fmla="*/ 483915 w 11558743"/>
              <a:gd name="connsiteY1577" fmla="*/ 3805892 h 5031967"/>
              <a:gd name="connsiteX1578" fmla="*/ 531299 w 11558743"/>
              <a:gd name="connsiteY1578" fmla="*/ 3738152 h 5031967"/>
              <a:gd name="connsiteX1579" fmla="*/ 557160 w 11558743"/>
              <a:gd name="connsiteY1579" fmla="*/ 3752919 h 5031967"/>
              <a:gd name="connsiteX1580" fmla="*/ 583869 w 11558743"/>
              <a:gd name="connsiteY1580" fmla="*/ 3750578 h 5031967"/>
              <a:gd name="connsiteX1581" fmla="*/ 631197 w 11558743"/>
              <a:gd name="connsiteY1581" fmla="*/ 3731670 h 5031967"/>
              <a:gd name="connsiteX1582" fmla="*/ 689264 w 11558743"/>
              <a:gd name="connsiteY1582" fmla="*/ 3734531 h 5031967"/>
              <a:gd name="connsiteX1583" fmla="*/ 739066 w 11558743"/>
              <a:gd name="connsiteY1583" fmla="*/ 3755148 h 5031967"/>
              <a:gd name="connsiteX1584" fmla="*/ 761721 w 11558743"/>
              <a:gd name="connsiteY1584" fmla="*/ 3769059 h 5031967"/>
              <a:gd name="connsiteX1585" fmla="*/ 742599 w 11558743"/>
              <a:gd name="connsiteY1585" fmla="*/ 3743483 h 5031967"/>
              <a:gd name="connsiteX1586" fmla="*/ 706436 w 11558743"/>
              <a:gd name="connsiteY1586" fmla="*/ 3715994 h 5031967"/>
              <a:gd name="connsiteX1587" fmla="*/ 699384 w 11558743"/>
              <a:gd name="connsiteY1587" fmla="*/ 3697307 h 5031967"/>
              <a:gd name="connsiteX1588" fmla="*/ 723124 w 11558743"/>
              <a:gd name="connsiteY1588" fmla="*/ 3695228 h 5031967"/>
              <a:gd name="connsiteX1589" fmla="*/ 771965 w 11558743"/>
              <a:gd name="connsiteY1589" fmla="*/ 3711387 h 5031967"/>
              <a:gd name="connsiteX1590" fmla="*/ 795341 w 11558743"/>
              <a:gd name="connsiteY1590" fmla="*/ 3716509 h 5031967"/>
              <a:gd name="connsiteX1591" fmla="*/ 746713 w 11558743"/>
              <a:gd name="connsiteY1591" fmla="*/ 3681401 h 5031967"/>
              <a:gd name="connsiteX1592" fmla="*/ 689904 w 11558743"/>
              <a:gd name="connsiteY1592" fmla="*/ 3644975 h 5031967"/>
              <a:gd name="connsiteX1593" fmla="*/ 548596 w 11558743"/>
              <a:gd name="connsiteY1593" fmla="*/ 3529492 h 5031967"/>
              <a:gd name="connsiteX1594" fmla="*/ 512509 w 11558743"/>
              <a:gd name="connsiteY1594" fmla="*/ 3449358 h 5031967"/>
              <a:gd name="connsiteX1595" fmla="*/ 505516 w 11558743"/>
              <a:gd name="connsiteY1595" fmla="*/ 3425389 h 5031967"/>
              <a:gd name="connsiteX1596" fmla="*/ 513717 w 11558743"/>
              <a:gd name="connsiteY1596" fmla="*/ 3412830 h 5031967"/>
              <a:gd name="connsiteX1597" fmla="*/ 656119 w 11558743"/>
              <a:gd name="connsiteY1597" fmla="*/ 3402791 h 5031967"/>
              <a:gd name="connsiteX1598" fmla="*/ 636226 w 11558743"/>
              <a:gd name="connsiteY1598" fmla="*/ 3373814 h 5031967"/>
              <a:gd name="connsiteX1599" fmla="*/ 625335 w 11558743"/>
              <a:gd name="connsiteY1599" fmla="*/ 3364075 h 5031967"/>
              <a:gd name="connsiteX1600" fmla="*/ 618424 w 11558743"/>
              <a:gd name="connsiteY1600" fmla="*/ 3343285 h 5031967"/>
              <a:gd name="connsiteX1601" fmla="*/ 643946 w 11558743"/>
              <a:gd name="connsiteY1601" fmla="*/ 3342175 h 5031967"/>
              <a:gd name="connsiteX1602" fmla="*/ 847558 w 11558743"/>
              <a:gd name="connsiteY1602" fmla="*/ 3395264 h 5031967"/>
              <a:gd name="connsiteX1603" fmla="*/ 951911 w 11558743"/>
              <a:gd name="connsiteY1603" fmla="*/ 3440438 h 5031967"/>
              <a:gd name="connsiteX1604" fmla="*/ 956334 w 11558743"/>
              <a:gd name="connsiteY1604" fmla="*/ 3439001 h 5031967"/>
              <a:gd name="connsiteX1605" fmla="*/ 957425 w 11558743"/>
              <a:gd name="connsiteY1605" fmla="*/ 3429258 h 5031967"/>
              <a:gd name="connsiteX1606" fmla="*/ 953497 w 11558743"/>
              <a:gd name="connsiteY1606" fmla="*/ 3421112 h 5031967"/>
              <a:gd name="connsiteX1607" fmla="*/ 967824 w 11558743"/>
              <a:gd name="connsiteY1607" fmla="*/ 3410937 h 5031967"/>
              <a:gd name="connsiteX1608" fmla="*/ 994487 w 11558743"/>
              <a:gd name="connsiteY1608" fmla="*/ 3397177 h 5031967"/>
              <a:gd name="connsiteX1609" fmla="*/ 999331 w 11558743"/>
              <a:gd name="connsiteY1609" fmla="*/ 3390180 h 5031967"/>
              <a:gd name="connsiteX1610" fmla="*/ 920775 w 11558743"/>
              <a:gd name="connsiteY1610" fmla="*/ 3364658 h 5031967"/>
              <a:gd name="connsiteX1611" fmla="*/ 836952 w 11558743"/>
              <a:gd name="connsiteY1611" fmla="*/ 3312429 h 5031967"/>
              <a:gd name="connsiteX1612" fmla="*/ 787357 w 11558743"/>
              <a:gd name="connsiteY1612" fmla="*/ 3287661 h 5031967"/>
              <a:gd name="connsiteX1613" fmla="*/ 565982 w 11558743"/>
              <a:gd name="connsiteY1613" fmla="*/ 3205634 h 5031967"/>
              <a:gd name="connsiteX1614" fmla="*/ 499344 w 11558743"/>
              <a:gd name="connsiteY1614" fmla="*/ 3180545 h 5031967"/>
              <a:gd name="connsiteX1615" fmla="*/ 489782 w 11558743"/>
              <a:gd name="connsiteY1615" fmla="*/ 3139048 h 5031967"/>
              <a:gd name="connsiteX1616" fmla="*/ 510723 w 11558743"/>
              <a:gd name="connsiteY1616" fmla="*/ 3125139 h 5031967"/>
              <a:gd name="connsiteX1617" fmla="*/ 563015 w 11558743"/>
              <a:gd name="connsiteY1617" fmla="*/ 3109038 h 5031967"/>
              <a:gd name="connsiteX1618" fmla="*/ 583319 w 11558743"/>
              <a:gd name="connsiteY1618" fmla="*/ 3104074 h 5031967"/>
              <a:gd name="connsiteX1619" fmla="*/ 555990 w 11558743"/>
              <a:gd name="connsiteY1619" fmla="*/ 3059662 h 5031967"/>
              <a:gd name="connsiteX1620" fmla="*/ 575149 w 11558743"/>
              <a:gd name="connsiteY1620" fmla="*/ 2983608 h 5031967"/>
              <a:gd name="connsiteX1621" fmla="*/ 641274 w 11558743"/>
              <a:gd name="connsiteY1621" fmla="*/ 2925593 h 5031967"/>
              <a:gd name="connsiteX1622" fmla="*/ 662557 w 11558743"/>
              <a:gd name="connsiteY1622" fmla="*/ 2943993 h 5031967"/>
              <a:gd name="connsiteX1623" fmla="*/ 689574 w 11558743"/>
              <a:gd name="connsiteY1623" fmla="*/ 2945975 h 5031967"/>
              <a:gd name="connsiteX1624" fmla="*/ 741670 w 11558743"/>
              <a:gd name="connsiteY1624" fmla="*/ 2935202 h 5031967"/>
              <a:gd name="connsiteX1625" fmla="*/ 798130 w 11558743"/>
              <a:gd name="connsiteY1625" fmla="*/ 2947202 h 5031967"/>
              <a:gd name="connsiteX1626" fmla="*/ 841354 w 11558743"/>
              <a:gd name="connsiteY1626" fmla="*/ 2975070 h 5031967"/>
              <a:gd name="connsiteX1627" fmla="*/ 859720 w 11558743"/>
              <a:gd name="connsiteY1627" fmla="*/ 2992135 h 5031967"/>
              <a:gd name="connsiteX1628" fmla="*/ 850938 w 11558743"/>
              <a:gd name="connsiteY1628" fmla="*/ 2970990 h 5031967"/>
              <a:gd name="connsiteX1629" fmla="*/ 843047 w 11558743"/>
              <a:gd name="connsiteY1629" fmla="*/ 2962933 h 5031967"/>
              <a:gd name="connsiteX1630" fmla="*/ 808002 w 11558743"/>
              <a:gd name="connsiteY1630" fmla="*/ 2924136 h 5031967"/>
              <a:gd name="connsiteX1631" fmla="*/ 776956 w 11558743"/>
              <a:gd name="connsiteY1631" fmla="*/ 2885612 h 5031967"/>
              <a:gd name="connsiteX1632" fmla="*/ 761163 w 11558743"/>
              <a:gd name="connsiteY1632" fmla="*/ 2880667 h 5031967"/>
              <a:gd name="connsiteX1633" fmla="*/ 759243 w 11558743"/>
              <a:gd name="connsiteY1633" fmla="*/ 2882476 h 5031967"/>
              <a:gd name="connsiteX1634" fmla="*/ 742848 w 11558743"/>
              <a:gd name="connsiteY1634" fmla="*/ 2904416 h 5031967"/>
              <a:gd name="connsiteX1635" fmla="*/ 700582 w 11558743"/>
              <a:gd name="connsiteY1635" fmla="*/ 2875680 h 5031967"/>
              <a:gd name="connsiteX1636" fmla="*/ 698870 w 11558743"/>
              <a:gd name="connsiteY1636" fmla="*/ 2874771 h 5031967"/>
              <a:gd name="connsiteX1637" fmla="*/ 666166 w 11558743"/>
              <a:gd name="connsiteY1637" fmla="*/ 2872208 h 5031967"/>
              <a:gd name="connsiteX1638" fmla="*/ 482128 w 11558743"/>
              <a:gd name="connsiteY1638" fmla="*/ 2835378 h 5031967"/>
              <a:gd name="connsiteX1639" fmla="*/ 449894 w 11558743"/>
              <a:gd name="connsiteY1639" fmla="*/ 2823650 h 5031967"/>
              <a:gd name="connsiteX1640" fmla="*/ 410628 w 11558743"/>
              <a:gd name="connsiteY1640" fmla="*/ 2786360 h 5031967"/>
              <a:gd name="connsiteX1641" fmla="*/ 352513 w 11558743"/>
              <a:gd name="connsiteY1641" fmla="*/ 2761432 h 5031967"/>
              <a:gd name="connsiteX1642" fmla="*/ 290617 w 11558743"/>
              <a:gd name="connsiteY1642" fmla="*/ 2755502 h 5031967"/>
              <a:gd name="connsiteX1643" fmla="*/ 226349 w 11558743"/>
              <a:gd name="connsiteY1643" fmla="*/ 2739993 h 5031967"/>
              <a:gd name="connsiteX1644" fmla="*/ 185195 w 11558743"/>
              <a:gd name="connsiteY1644" fmla="*/ 2712203 h 5031967"/>
              <a:gd name="connsiteX1645" fmla="*/ 126396 w 11558743"/>
              <a:gd name="connsiteY1645" fmla="*/ 2660247 h 5031967"/>
              <a:gd name="connsiteX1646" fmla="*/ 122737 w 11558743"/>
              <a:gd name="connsiteY1646" fmla="*/ 2684015 h 5031967"/>
              <a:gd name="connsiteX1647" fmla="*/ 66590 w 11558743"/>
              <a:gd name="connsiteY1647" fmla="*/ 2652767 h 5031967"/>
              <a:gd name="connsiteX1648" fmla="*/ 18082 w 11558743"/>
              <a:gd name="connsiteY1648" fmla="*/ 2586700 h 5031967"/>
              <a:gd name="connsiteX1649" fmla="*/ 34490 w 11558743"/>
              <a:gd name="connsiteY1649" fmla="*/ 2477358 h 5031967"/>
              <a:gd name="connsiteX1650" fmla="*/ 119583 w 11558743"/>
              <a:gd name="connsiteY1650" fmla="*/ 2389965 h 5031967"/>
              <a:gd name="connsiteX1651" fmla="*/ 152137 w 11558743"/>
              <a:gd name="connsiteY1651" fmla="*/ 2414413 h 5031967"/>
              <a:gd name="connsiteX1652" fmla="*/ 190481 w 11558743"/>
              <a:gd name="connsiteY1652" fmla="*/ 2415134 h 5031967"/>
              <a:gd name="connsiteX1653" fmla="*/ 262386 w 11558743"/>
              <a:gd name="connsiteY1653" fmla="*/ 2395826 h 5031967"/>
              <a:gd name="connsiteX1654" fmla="*/ 343615 w 11558743"/>
              <a:gd name="connsiteY1654" fmla="*/ 2408476 h 5031967"/>
              <a:gd name="connsiteX1655" fmla="*/ 408402 w 11558743"/>
              <a:gd name="connsiteY1655" fmla="*/ 2444654 h 5031967"/>
              <a:gd name="connsiteX1656" fmla="*/ 436656 w 11558743"/>
              <a:gd name="connsiteY1656" fmla="*/ 2467432 h 5031967"/>
              <a:gd name="connsiteX1657" fmla="*/ 416523 w 11558743"/>
              <a:gd name="connsiteY1657" fmla="*/ 2428915 h 5031967"/>
              <a:gd name="connsiteX1658" fmla="*/ 372836 w 11558743"/>
              <a:gd name="connsiteY1658" fmla="*/ 2385188 h 5031967"/>
              <a:gd name="connsiteX1659" fmla="*/ 367895 w 11558743"/>
              <a:gd name="connsiteY1659" fmla="*/ 2358079 h 5031967"/>
              <a:gd name="connsiteX1660" fmla="*/ 401978 w 11558743"/>
              <a:gd name="connsiteY1660" fmla="*/ 2358719 h 5031967"/>
              <a:gd name="connsiteX1661" fmla="*/ 466606 w 11558743"/>
              <a:gd name="connsiteY1661" fmla="*/ 2388538 h 5031967"/>
              <a:gd name="connsiteX1662" fmla="*/ 526732 w 11558743"/>
              <a:gd name="connsiteY1662" fmla="*/ 2408737 h 5031967"/>
              <a:gd name="connsiteX1663" fmla="*/ 531033 w 11558743"/>
              <a:gd name="connsiteY1663" fmla="*/ 2410408 h 5031967"/>
              <a:gd name="connsiteX1664" fmla="*/ 537423 w 11558743"/>
              <a:gd name="connsiteY1664" fmla="*/ 2410528 h 5031967"/>
              <a:gd name="connsiteX1665" fmla="*/ 533122 w 11558743"/>
              <a:gd name="connsiteY1665" fmla="*/ 2408857 h 5031967"/>
              <a:gd name="connsiteX1666" fmla="*/ 530912 w 11558743"/>
              <a:gd name="connsiteY1666" fmla="*/ 2405637 h 5031967"/>
              <a:gd name="connsiteX1667" fmla="*/ 489475 w 11558743"/>
              <a:gd name="connsiteY1667" fmla="*/ 2366720 h 5031967"/>
              <a:gd name="connsiteX1668" fmla="*/ 478385 w 11558743"/>
              <a:gd name="connsiteY1668" fmla="*/ 2349031 h 5031967"/>
              <a:gd name="connsiteX1669" fmla="*/ 488714 w 11558743"/>
              <a:gd name="connsiteY1669" fmla="*/ 2336513 h 5031967"/>
              <a:gd name="connsiteX1670" fmla="*/ 507967 w 11558743"/>
              <a:gd name="connsiteY1670" fmla="*/ 2340051 h 5031967"/>
              <a:gd name="connsiteX1671" fmla="*/ 512307 w 11558743"/>
              <a:gd name="connsiteY1671" fmla="*/ 2343312 h 5031967"/>
              <a:gd name="connsiteX1672" fmla="*/ 590678 w 11558743"/>
              <a:gd name="connsiteY1672" fmla="*/ 2411528 h 5031967"/>
              <a:gd name="connsiteX1673" fmla="*/ 629061 w 11558743"/>
              <a:gd name="connsiteY1673" fmla="*/ 2413837 h 5031967"/>
              <a:gd name="connsiteX1674" fmla="*/ 648394 w 11558743"/>
              <a:gd name="connsiteY1674" fmla="*/ 2420558 h 5031967"/>
              <a:gd name="connsiteX1675" fmla="*/ 658672 w 11558743"/>
              <a:gd name="connsiteY1675" fmla="*/ 2437635 h 5031967"/>
              <a:gd name="connsiteX1676" fmla="*/ 680915 w 11558743"/>
              <a:gd name="connsiteY1676" fmla="*/ 2441505 h 5031967"/>
              <a:gd name="connsiteX1677" fmla="*/ 694645 w 11558743"/>
              <a:gd name="connsiteY1677" fmla="*/ 2434081 h 5031967"/>
              <a:gd name="connsiteX1678" fmla="*/ 717125 w 11558743"/>
              <a:gd name="connsiteY1678" fmla="*/ 2426608 h 5031967"/>
              <a:gd name="connsiteX1679" fmla="*/ 733081 w 11558743"/>
              <a:gd name="connsiteY1679" fmla="*/ 2423432 h 5031967"/>
              <a:gd name="connsiteX1680" fmla="*/ 731111 w 11558743"/>
              <a:gd name="connsiteY1680" fmla="*/ 2407809 h 5031967"/>
              <a:gd name="connsiteX1681" fmla="*/ 736780 w 11558743"/>
              <a:gd name="connsiteY1681" fmla="*/ 2379312 h 5031967"/>
              <a:gd name="connsiteX1682" fmla="*/ 772472 w 11558743"/>
              <a:gd name="connsiteY1682" fmla="*/ 2359323 h 5031967"/>
              <a:gd name="connsiteX1683" fmla="*/ 804506 w 11558743"/>
              <a:gd name="connsiteY1683" fmla="*/ 2363103 h 5031967"/>
              <a:gd name="connsiteX1684" fmla="*/ 839998 w 11558743"/>
              <a:gd name="connsiteY1684" fmla="*/ 2335167 h 5031967"/>
              <a:gd name="connsiteX1685" fmla="*/ 850792 w 11558743"/>
              <a:gd name="connsiteY1685" fmla="*/ 2322085 h 5031967"/>
              <a:gd name="connsiteX1686" fmla="*/ 847607 w 11558743"/>
              <a:gd name="connsiteY1686" fmla="*/ 2322107 h 5031967"/>
              <a:gd name="connsiteX1687" fmla="*/ 804266 w 11558743"/>
              <a:gd name="connsiteY1687" fmla="*/ 2316690 h 5031967"/>
              <a:gd name="connsiteX1688" fmla="*/ 784619 w 11558743"/>
              <a:gd name="connsiteY1688" fmla="*/ 2309043 h 5031967"/>
              <a:gd name="connsiteX1689" fmla="*/ 778895 w 11558743"/>
              <a:gd name="connsiteY1689" fmla="*/ 2277401 h 5031967"/>
              <a:gd name="connsiteX1690" fmla="*/ 816864 w 11558743"/>
              <a:gd name="connsiteY1690" fmla="*/ 2252915 h 5031967"/>
              <a:gd name="connsiteX1691" fmla="*/ 816499 w 11558743"/>
              <a:gd name="connsiteY1691" fmla="*/ 2247159 h 5031967"/>
              <a:gd name="connsiteX1692" fmla="*/ 804662 w 11558743"/>
              <a:gd name="connsiteY1692" fmla="*/ 2242143 h 5031967"/>
              <a:gd name="connsiteX1693" fmla="*/ 727067 w 11558743"/>
              <a:gd name="connsiteY1693" fmla="*/ 2221510 h 5031967"/>
              <a:gd name="connsiteX1694" fmla="*/ 711692 w 11558743"/>
              <a:gd name="connsiteY1694" fmla="*/ 2211070 h 5031967"/>
              <a:gd name="connsiteX1695" fmla="*/ 717000 w 11558743"/>
              <a:gd name="connsiteY1695" fmla="*/ 2181843 h 5031967"/>
              <a:gd name="connsiteX1696" fmla="*/ 763445 w 11558743"/>
              <a:gd name="connsiteY1696" fmla="*/ 2165797 h 5031967"/>
              <a:gd name="connsiteX1697" fmla="*/ 775785 w 11558743"/>
              <a:gd name="connsiteY1697" fmla="*/ 2161610 h 5031967"/>
              <a:gd name="connsiteX1698" fmla="*/ 726249 w 11558743"/>
              <a:gd name="connsiteY1698" fmla="*/ 2159949 h 5031967"/>
              <a:gd name="connsiteX1699" fmla="*/ 712305 w 11558743"/>
              <a:gd name="connsiteY1699" fmla="*/ 2135604 h 5031967"/>
              <a:gd name="connsiteX1700" fmla="*/ 727244 w 11558743"/>
              <a:gd name="connsiteY1700" fmla="*/ 2110914 h 5031967"/>
              <a:gd name="connsiteX1701" fmla="*/ 733532 w 11558743"/>
              <a:gd name="connsiteY1701" fmla="*/ 2104438 h 5031967"/>
              <a:gd name="connsiteX1702" fmla="*/ 734030 w 11558743"/>
              <a:gd name="connsiteY1702" fmla="*/ 2103046 h 5031967"/>
              <a:gd name="connsiteX1703" fmla="*/ 718111 w 11558743"/>
              <a:gd name="connsiteY1703" fmla="*/ 2105082 h 5031967"/>
              <a:gd name="connsiteX1704" fmla="*/ 708233 w 11558743"/>
              <a:gd name="connsiteY1704" fmla="*/ 2096865 h 5031967"/>
              <a:gd name="connsiteX1705" fmla="*/ 706005 w 11558743"/>
              <a:gd name="connsiteY1705" fmla="*/ 2078409 h 5031967"/>
              <a:gd name="connsiteX1706" fmla="*/ 705371 w 11558743"/>
              <a:gd name="connsiteY1706" fmla="*/ 2076466 h 5031967"/>
              <a:gd name="connsiteX1707" fmla="*/ 738156 w 11558743"/>
              <a:gd name="connsiteY1707" fmla="*/ 2076723 h 5031967"/>
              <a:gd name="connsiteX1708" fmla="*/ 738279 w 11558743"/>
              <a:gd name="connsiteY1708" fmla="*/ 2067845 h 5031967"/>
              <a:gd name="connsiteX1709" fmla="*/ 765734 w 11558743"/>
              <a:gd name="connsiteY1709" fmla="*/ 2048089 h 5031967"/>
              <a:gd name="connsiteX1710" fmla="*/ 825108 w 11558743"/>
              <a:gd name="connsiteY1710" fmla="*/ 2017101 h 5031967"/>
              <a:gd name="connsiteX1711" fmla="*/ 846331 w 11558743"/>
              <a:gd name="connsiteY1711" fmla="*/ 2007798 h 5031967"/>
              <a:gd name="connsiteX1712" fmla="*/ 886698 w 11558743"/>
              <a:gd name="connsiteY1712" fmla="*/ 1978804 h 5031967"/>
              <a:gd name="connsiteX1713" fmla="*/ 961831 w 11558743"/>
              <a:gd name="connsiteY1713" fmla="*/ 1944013 h 5031967"/>
              <a:gd name="connsiteX1714" fmla="*/ 1015788 w 11558743"/>
              <a:gd name="connsiteY1714" fmla="*/ 1919138 h 5031967"/>
              <a:gd name="connsiteX1715" fmla="*/ 1144272 w 11558743"/>
              <a:gd name="connsiteY1715" fmla="*/ 1880780 h 5031967"/>
              <a:gd name="connsiteX1716" fmla="*/ 1234240 w 11558743"/>
              <a:gd name="connsiteY1716" fmla="*/ 1845729 h 5031967"/>
              <a:gd name="connsiteX1717" fmla="*/ 1263010 w 11558743"/>
              <a:gd name="connsiteY1717" fmla="*/ 1805810 h 5031967"/>
              <a:gd name="connsiteX1718" fmla="*/ 1317656 w 11558743"/>
              <a:gd name="connsiteY1718" fmla="*/ 1756583 h 5031967"/>
              <a:gd name="connsiteX1719" fmla="*/ 1329372 w 11558743"/>
              <a:gd name="connsiteY1719" fmla="*/ 1756205 h 5031967"/>
              <a:gd name="connsiteX1720" fmla="*/ 1316332 w 11558743"/>
              <a:gd name="connsiteY1720" fmla="*/ 1742731 h 5031967"/>
              <a:gd name="connsiteX1721" fmla="*/ 1248761 w 11558743"/>
              <a:gd name="connsiteY1721" fmla="*/ 1718769 h 5031967"/>
              <a:gd name="connsiteX1722" fmla="*/ 1158241 w 11558743"/>
              <a:gd name="connsiteY1722" fmla="*/ 1696703 h 5031967"/>
              <a:gd name="connsiteX1723" fmla="*/ 1115747 w 11558743"/>
              <a:gd name="connsiteY1723" fmla="*/ 1678329 h 5031967"/>
              <a:gd name="connsiteX1724" fmla="*/ 1056498 w 11558743"/>
              <a:gd name="connsiteY1724" fmla="*/ 1652587 h 5031967"/>
              <a:gd name="connsiteX1725" fmla="*/ 988839 w 11558743"/>
              <a:gd name="connsiteY1725" fmla="*/ 1607846 h 5031967"/>
              <a:gd name="connsiteX1726" fmla="*/ 900975 w 11558743"/>
              <a:gd name="connsiteY1726" fmla="*/ 1537421 h 5031967"/>
              <a:gd name="connsiteX1727" fmla="*/ 875062 w 11558743"/>
              <a:gd name="connsiteY1727" fmla="*/ 1484856 h 5031967"/>
              <a:gd name="connsiteX1728" fmla="*/ 869463 w 11558743"/>
              <a:gd name="connsiteY1728" fmla="*/ 1468908 h 5031967"/>
              <a:gd name="connsiteX1729" fmla="*/ 873241 w 11558743"/>
              <a:gd name="connsiteY1729" fmla="*/ 1459843 h 5031967"/>
              <a:gd name="connsiteX1730" fmla="*/ 953110 w 11558743"/>
              <a:gd name="connsiteY1730" fmla="*/ 1444495 h 5031967"/>
              <a:gd name="connsiteX1731" fmla="*/ 939869 w 11558743"/>
              <a:gd name="connsiteY1731" fmla="*/ 1425895 h 5031967"/>
              <a:gd name="connsiteX1732" fmla="*/ 933039 w 11558743"/>
              <a:gd name="connsiteY1732" fmla="*/ 1419895 h 5031967"/>
              <a:gd name="connsiteX1733" fmla="*/ 927703 w 11558743"/>
              <a:gd name="connsiteY1733" fmla="*/ 1406113 h 5031967"/>
              <a:gd name="connsiteX1734" fmla="*/ 942066 w 11558743"/>
              <a:gd name="connsiteY1734" fmla="*/ 1403833 h 5031967"/>
              <a:gd name="connsiteX1735" fmla="*/ 1060892 w 11558743"/>
              <a:gd name="connsiteY1735" fmla="*/ 1427938 h 5031967"/>
              <a:gd name="connsiteX1736" fmla="*/ 1165994 w 11558743"/>
              <a:gd name="connsiteY1736" fmla="*/ 1469588 h 5031967"/>
              <a:gd name="connsiteX1737" fmla="*/ 1179544 w 11558743"/>
              <a:gd name="connsiteY1737" fmla="*/ 1470657 h 5031967"/>
              <a:gd name="connsiteX1738" fmla="*/ 1182531 w 11558743"/>
              <a:gd name="connsiteY1738" fmla="*/ 1455094 h 5031967"/>
              <a:gd name="connsiteX1739" fmla="*/ 1167708 w 11558743"/>
              <a:gd name="connsiteY1739" fmla="*/ 1423495 h 5031967"/>
              <a:gd name="connsiteX1740" fmla="*/ 1158595 w 11558743"/>
              <a:gd name="connsiteY1740" fmla="*/ 1418777 h 5031967"/>
              <a:gd name="connsiteX1741" fmla="*/ 1049210 w 11558743"/>
              <a:gd name="connsiteY1741" fmla="*/ 1372010 h 5031967"/>
              <a:gd name="connsiteX1742" fmla="*/ 1019454 w 11558743"/>
              <a:gd name="connsiteY1742" fmla="*/ 1358057 h 5031967"/>
              <a:gd name="connsiteX1743" fmla="*/ 888593 w 11558743"/>
              <a:gd name="connsiteY1743" fmla="*/ 1315251 h 5031967"/>
              <a:gd name="connsiteX1744" fmla="*/ 849174 w 11558743"/>
              <a:gd name="connsiteY1744" fmla="*/ 1302094 h 5031967"/>
              <a:gd name="connsiteX1745" fmla="*/ 840917 w 11558743"/>
              <a:gd name="connsiteY1745" fmla="*/ 1274330 h 5031967"/>
              <a:gd name="connsiteX1746" fmla="*/ 851809 w 11558743"/>
              <a:gd name="connsiteY1746" fmla="*/ 1263583 h 5031967"/>
              <a:gd name="connsiteX1747" fmla="*/ 911169 w 11558743"/>
              <a:gd name="connsiteY1747" fmla="*/ 1240083 h 5031967"/>
              <a:gd name="connsiteX1748" fmla="*/ 919118 w 11558743"/>
              <a:gd name="connsiteY1748" fmla="*/ 1225204 h 5031967"/>
              <a:gd name="connsiteX1749" fmla="*/ 914573 w 11558743"/>
              <a:gd name="connsiteY1749" fmla="*/ 1217920 h 5031967"/>
              <a:gd name="connsiteX1750" fmla="*/ 924126 w 11558743"/>
              <a:gd name="connsiteY1750" fmla="*/ 1206191 h 5031967"/>
              <a:gd name="connsiteX1751" fmla="*/ 942814 w 11558743"/>
              <a:gd name="connsiteY1751" fmla="*/ 1189331 h 5031967"/>
              <a:gd name="connsiteX1752" fmla="*/ 958801 w 11558743"/>
              <a:gd name="connsiteY1752" fmla="*/ 1180353 h 5031967"/>
              <a:gd name="connsiteX1753" fmla="*/ 973405 w 11558743"/>
              <a:gd name="connsiteY1753" fmla="*/ 1190087 h 5031967"/>
              <a:gd name="connsiteX1754" fmla="*/ 984670 w 11558743"/>
              <a:gd name="connsiteY1754" fmla="*/ 1192439 h 5031967"/>
              <a:gd name="connsiteX1755" fmla="*/ 983485 w 11558743"/>
              <a:gd name="connsiteY1755" fmla="*/ 1182691 h 5031967"/>
              <a:gd name="connsiteX1756" fmla="*/ 963413 w 11558743"/>
              <a:gd name="connsiteY1756" fmla="*/ 1158090 h 5031967"/>
              <a:gd name="connsiteX1757" fmla="*/ 1012407 w 11558743"/>
              <a:gd name="connsiteY1757" fmla="*/ 1149668 h 5031967"/>
              <a:gd name="connsiteX1758" fmla="*/ 1036914 w 11558743"/>
              <a:gd name="connsiteY1758" fmla="*/ 1170621 h 5031967"/>
              <a:gd name="connsiteX1759" fmla="*/ 1039177 w 11558743"/>
              <a:gd name="connsiteY1759" fmla="*/ 1179186 h 5031967"/>
              <a:gd name="connsiteX1760" fmla="*/ 1046950 w 11558743"/>
              <a:gd name="connsiteY1760" fmla="*/ 1182921 h 5031967"/>
              <a:gd name="connsiteX1761" fmla="*/ 1052330 w 11558743"/>
              <a:gd name="connsiteY1761" fmla="*/ 1177007 h 5031967"/>
              <a:gd name="connsiteX1762" fmla="*/ 1028680 w 11558743"/>
              <a:gd name="connsiteY1762" fmla="*/ 1133008 h 5031967"/>
              <a:gd name="connsiteX1763" fmla="*/ 1006193 w 11558743"/>
              <a:gd name="connsiteY1763" fmla="*/ 1108607 h 5031967"/>
              <a:gd name="connsiteX1764" fmla="*/ 952851 w 11558743"/>
              <a:gd name="connsiteY1764" fmla="*/ 1081282 h 5031967"/>
              <a:gd name="connsiteX1765" fmla="*/ 922392 w 11558743"/>
              <a:gd name="connsiteY1765" fmla="*/ 1081610 h 5031967"/>
              <a:gd name="connsiteX1766" fmla="*/ 815752 w 11558743"/>
              <a:gd name="connsiteY1766" fmla="*/ 1067438 h 5031967"/>
              <a:gd name="connsiteX1767" fmla="*/ 796713 w 11558743"/>
              <a:gd name="connsiteY1767" fmla="*/ 1061352 h 5031967"/>
              <a:gd name="connsiteX1768" fmla="*/ 771941 w 11558743"/>
              <a:gd name="connsiteY1768" fmla="*/ 1038233 h 5031967"/>
              <a:gd name="connsiteX1769" fmla="*/ 737355 w 11558743"/>
              <a:gd name="connsiteY1769" fmla="*/ 1024677 h 5031967"/>
              <a:gd name="connsiteX1770" fmla="*/ 701932 w 11558743"/>
              <a:gd name="connsiteY1770" fmla="*/ 1024320 h 5031967"/>
              <a:gd name="connsiteX1771" fmla="*/ 664512 w 11558743"/>
              <a:gd name="connsiteY1771" fmla="*/ 1017563 h 5031967"/>
              <a:gd name="connsiteX1772" fmla="*/ 639323 w 11558743"/>
              <a:gd name="connsiteY1772" fmla="*/ 1001043 h 5031967"/>
              <a:gd name="connsiteX1773" fmla="*/ 602496 w 11558743"/>
              <a:gd name="connsiteY1773" fmla="*/ 969073 h 5031967"/>
              <a:gd name="connsiteX1774" fmla="*/ 602057 w 11558743"/>
              <a:gd name="connsiteY1774" fmla="*/ 985520 h 5031967"/>
              <a:gd name="connsiteX1775" fmla="*/ 568150 w 11558743"/>
              <a:gd name="connsiteY1775" fmla="*/ 967533 h 5031967"/>
              <a:gd name="connsiteX1776" fmla="*/ 536176 w 11558743"/>
              <a:gd name="connsiteY1776" fmla="*/ 925316 h 5031967"/>
              <a:gd name="connsiteX1777" fmla="*/ 537956 w 11558743"/>
              <a:gd name="connsiteY1777" fmla="*/ 849677 h 5031967"/>
              <a:gd name="connsiteX1778" fmla="*/ 580098 w 11558743"/>
              <a:gd name="connsiteY1778" fmla="*/ 784929 h 5031967"/>
              <a:gd name="connsiteX1779" fmla="*/ 600191 w 11558743"/>
              <a:gd name="connsiteY1779" fmla="*/ 799681 h 5031967"/>
              <a:gd name="connsiteX1780" fmla="*/ 621933 w 11558743"/>
              <a:gd name="connsiteY1780" fmla="*/ 797887 h 5031967"/>
              <a:gd name="connsiteX1781" fmla="*/ 661286 w 11558743"/>
              <a:gd name="connsiteY1781" fmla="*/ 780414 h 5031967"/>
              <a:gd name="connsiteX1782" fmla="*/ 708106 w 11558743"/>
              <a:gd name="connsiteY1782" fmla="*/ 784206 h 5031967"/>
              <a:gd name="connsiteX1783" fmla="*/ 747239 w 11558743"/>
              <a:gd name="connsiteY1783" fmla="*/ 805046 h 5031967"/>
              <a:gd name="connsiteX1784" fmla="*/ 764785 w 11558743"/>
              <a:gd name="connsiteY1784" fmla="*/ 818914 h 5031967"/>
              <a:gd name="connsiteX1785" fmla="*/ 750753 w 11558743"/>
              <a:gd name="connsiteY1785" fmla="*/ 793814 h 5031967"/>
              <a:gd name="connsiteX1786" fmla="*/ 723039 w 11558743"/>
              <a:gd name="connsiteY1786" fmla="*/ 766563 h 5031967"/>
              <a:gd name="connsiteX1787" fmla="*/ 718384 w 11558743"/>
              <a:gd name="connsiteY1787" fmla="*/ 748347 h 5031967"/>
              <a:gd name="connsiteX1788" fmla="*/ 737709 w 11558743"/>
              <a:gd name="connsiteY1788" fmla="*/ 746752 h 5031967"/>
              <a:gd name="connsiteX1789" fmla="*/ 776315 w 11558743"/>
              <a:gd name="connsiteY1789" fmla="*/ 763258 h 5031967"/>
              <a:gd name="connsiteX1790" fmla="*/ 811715 w 11558743"/>
              <a:gd name="connsiteY1790" fmla="*/ 773464 h 5031967"/>
              <a:gd name="connsiteX1791" fmla="*/ 814262 w 11558743"/>
              <a:gd name="connsiteY1791" fmla="*/ 774348 h 5031967"/>
              <a:gd name="connsiteX1792" fmla="*/ 817886 w 11558743"/>
              <a:gd name="connsiteY1792" fmla="*/ 774049 h 5031967"/>
              <a:gd name="connsiteX1793" fmla="*/ 815339 w 11558743"/>
              <a:gd name="connsiteY1793" fmla="*/ 773165 h 5031967"/>
              <a:gd name="connsiteX1794" fmla="*/ 813867 w 11558743"/>
              <a:gd name="connsiteY1794" fmla="*/ 771099 h 5031967"/>
              <a:gd name="connsiteX1795" fmla="*/ 787756 w 11558743"/>
              <a:gd name="connsiteY1795" fmla="*/ 746996 h 5031967"/>
              <a:gd name="connsiteX1796" fmla="*/ 780267 w 11558743"/>
              <a:gd name="connsiteY1796" fmla="*/ 735580 h 5031967"/>
              <a:gd name="connsiteX1797" fmla="*/ 785253 w 11558743"/>
              <a:gd name="connsiteY1797" fmla="*/ 726416 h 5031967"/>
              <a:gd name="connsiteX1798" fmla="*/ 796387 w 11558743"/>
              <a:gd name="connsiteY1798" fmla="*/ 727684 h 5031967"/>
              <a:gd name="connsiteX1799" fmla="*/ 799066 w 11558743"/>
              <a:gd name="connsiteY1799" fmla="*/ 729651 h 5031967"/>
              <a:gd name="connsiteX1800" fmla="*/ 848081 w 11558743"/>
              <a:gd name="connsiteY1800" fmla="*/ 771555 h 5031967"/>
              <a:gd name="connsiteX1801" fmla="*/ 869954 w 11558743"/>
              <a:gd name="connsiteY1801" fmla="*/ 770844 h 5031967"/>
              <a:gd name="connsiteX1802" fmla="*/ 881351 w 11558743"/>
              <a:gd name="connsiteY1802" fmla="*/ 774279 h 5031967"/>
              <a:gd name="connsiteX1803" fmla="*/ 902389 w 11558743"/>
              <a:gd name="connsiteY1803" fmla="*/ 786765 h 5031967"/>
              <a:gd name="connsiteX1804" fmla="*/ 942488 w 11558743"/>
              <a:gd name="connsiteY1804" fmla="*/ 795489 h 5031967"/>
              <a:gd name="connsiteX1805" fmla="*/ 1014365 w 11558743"/>
              <a:gd name="connsiteY1805" fmla="*/ 814719 h 5031967"/>
              <a:gd name="connsiteX1806" fmla="*/ 1016780 w 11558743"/>
              <a:gd name="connsiteY1806" fmla="*/ 814519 h 5031967"/>
              <a:gd name="connsiteX1807" fmla="*/ 1015441 w 11558743"/>
              <a:gd name="connsiteY1807" fmla="*/ 813535 h 5031967"/>
              <a:gd name="connsiteX1808" fmla="*/ 1013596 w 11558743"/>
              <a:gd name="connsiteY1808" fmla="*/ 798371 h 5031967"/>
              <a:gd name="connsiteX1809" fmla="*/ 992866 w 11558743"/>
              <a:gd name="connsiteY1809" fmla="*/ 768354 h 5031967"/>
              <a:gd name="connsiteX1810" fmla="*/ 977428 w 11558743"/>
              <a:gd name="connsiteY1810" fmla="*/ 771817 h 5031967"/>
              <a:gd name="connsiteX1811" fmla="*/ 966382 w 11558743"/>
              <a:gd name="connsiteY1811" fmla="*/ 791328 h 5031967"/>
              <a:gd name="connsiteX1812" fmla="*/ 943455 w 11558743"/>
              <a:gd name="connsiteY1812" fmla="*/ 783375 h 5031967"/>
              <a:gd name="connsiteX1813" fmla="*/ 927271 w 11558743"/>
              <a:gd name="connsiteY1813" fmla="*/ 760641 h 5031967"/>
              <a:gd name="connsiteX1814" fmla="*/ 928523 w 11558743"/>
              <a:gd name="connsiteY1814" fmla="*/ 740844 h 5031967"/>
              <a:gd name="connsiteX1815" fmla="*/ 947342 w 11558743"/>
              <a:gd name="connsiteY1815" fmla="*/ 725067 h 5031967"/>
              <a:gd name="connsiteX1816" fmla="*/ 965724 w 11558743"/>
              <a:gd name="connsiteY1816" fmla="*/ 725738 h 5031967"/>
              <a:gd name="connsiteX1817" fmla="*/ 983885 w 11558743"/>
              <a:gd name="connsiteY1817" fmla="*/ 704545 h 5031967"/>
              <a:gd name="connsiteX1818" fmla="*/ 993855 w 11558743"/>
              <a:gd name="connsiteY1818" fmla="*/ 686216 h 5031967"/>
              <a:gd name="connsiteX1819" fmla="*/ 1041268 w 11558743"/>
              <a:gd name="connsiteY1819" fmla="*/ 664797 h 5031967"/>
              <a:gd name="connsiteX1820" fmla="*/ 1050426 w 11558743"/>
              <a:gd name="connsiteY1820" fmla="*/ 649817 h 5031967"/>
              <a:gd name="connsiteX1821" fmla="*/ 1038261 w 11558743"/>
              <a:gd name="connsiteY1821" fmla="*/ 630034 h 5031967"/>
              <a:gd name="connsiteX1822" fmla="*/ 1114835 w 11558743"/>
              <a:gd name="connsiteY1822" fmla="*/ 647781 h 5031967"/>
              <a:gd name="connsiteX1823" fmla="*/ 1165103 w 11558743"/>
              <a:gd name="connsiteY1823" fmla="*/ 669889 h 5031967"/>
              <a:gd name="connsiteX1824" fmla="*/ 1167519 w 11558743"/>
              <a:gd name="connsiteY1824" fmla="*/ 669690 h 5031967"/>
              <a:gd name="connsiteX1825" fmla="*/ 1199735 w 11558743"/>
              <a:gd name="connsiteY1825" fmla="*/ 663748 h 5031967"/>
              <a:gd name="connsiteX1826" fmla="*/ 1215809 w 11558743"/>
              <a:gd name="connsiteY1826" fmla="*/ 675549 h 5031967"/>
              <a:gd name="connsiteX1827" fmla="*/ 1222661 w 11558743"/>
              <a:gd name="connsiteY1827" fmla="*/ 671701 h 5031967"/>
              <a:gd name="connsiteX1828" fmla="*/ 1204347 w 11558743"/>
              <a:gd name="connsiteY1828" fmla="*/ 641485 h 5031967"/>
              <a:gd name="connsiteX1829" fmla="*/ 1176611 w 11558743"/>
              <a:gd name="connsiteY1829" fmla="*/ 624082 h 5031967"/>
              <a:gd name="connsiteX1830" fmla="*/ 1212581 w 11558743"/>
              <a:gd name="connsiteY1830" fmla="*/ 618924 h 5031967"/>
              <a:gd name="connsiteX1831" fmla="*/ 1199209 w 11558743"/>
              <a:gd name="connsiteY1831" fmla="*/ 599240 h 5031967"/>
              <a:gd name="connsiteX1832" fmla="*/ 1188645 w 11558743"/>
              <a:gd name="connsiteY1832" fmla="*/ 582607 h 5031967"/>
              <a:gd name="connsiteX1833" fmla="*/ 1196441 w 11558743"/>
              <a:gd name="connsiteY1833" fmla="*/ 576493 h 5031967"/>
              <a:gd name="connsiteX1834" fmla="*/ 1228460 w 11558743"/>
              <a:gd name="connsiteY1834" fmla="*/ 599013 h 5031967"/>
              <a:gd name="connsiteX1835" fmla="*/ 1254152 w 11558743"/>
              <a:gd name="connsiteY1835" fmla="*/ 629715 h 5031967"/>
              <a:gd name="connsiteX1836" fmla="*/ 1249497 w 11558743"/>
              <a:gd name="connsiteY1836" fmla="*/ 611499 h 5031967"/>
              <a:gd name="connsiteX1837" fmla="*/ 1254219 w 11558743"/>
              <a:gd name="connsiteY1837" fmla="*/ 600169 h 5031967"/>
              <a:gd name="connsiteX1838" fmla="*/ 1270843 w 11558743"/>
              <a:gd name="connsiteY1838" fmla="*/ 606455 h 5031967"/>
              <a:gd name="connsiteX1839" fmla="*/ 1276552 w 11558743"/>
              <a:gd name="connsiteY1839" fmla="*/ 633335 h 5031967"/>
              <a:gd name="connsiteX1840" fmla="*/ 1279363 w 11558743"/>
              <a:gd name="connsiteY1840" fmla="*/ 636385 h 5031967"/>
              <a:gd name="connsiteX1841" fmla="*/ 1299874 w 11558743"/>
              <a:gd name="connsiteY1841" fmla="*/ 644539 h 5031967"/>
              <a:gd name="connsiteX1842" fmla="*/ 1317859 w 11558743"/>
              <a:gd name="connsiteY1842" fmla="*/ 641960 h 5031967"/>
              <a:gd name="connsiteX1843" fmla="*/ 1333562 w 11558743"/>
              <a:gd name="connsiteY1843" fmla="*/ 640664 h 5031967"/>
              <a:gd name="connsiteX1844" fmla="*/ 1369093 w 11558743"/>
              <a:gd name="connsiteY1844" fmla="*/ 651953 h 5031967"/>
              <a:gd name="connsiteX1845" fmla="*/ 1387474 w 11558743"/>
              <a:gd name="connsiteY1845" fmla="*/ 652623 h 5031967"/>
              <a:gd name="connsiteX1846" fmla="*/ 1422457 w 11558743"/>
              <a:gd name="connsiteY1846" fmla="*/ 669428 h 5031967"/>
              <a:gd name="connsiteX1847" fmla="*/ 1517370 w 11558743"/>
              <a:gd name="connsiteY1847" fmla="*/ 707543 h 5031967"/>
              <a:gd name="connsiteX1848" fmla="*/ 1532939 w 11558743"/>
              <a:gd name="connsiteY1848" fmla="*/ 705164 h 5031967"/>
              <a:gd name="connsiteX1849" fmla="*/ 1565770 w 11558743"/>
              <a:gd name="connsiteY1849" fmla="*/ 724335 h 5031967"/>
              <a:gd name="connsiteX1850" fmla="*/ 1595921 w 11558743"/>
              <a:gd name="connsiteY1850" fmla="*/ 741539 h 5031967"/>
              <a:gd name="connsiteX1851" fmla="*/ 1615642 w 11558743"/>
              <a:gd name="connsiteY1851" fmla="*/ 743193 h 5031967"/>
              <a:gd name="connsiteX1852" fmla="*/ 1622625 w 11558743"/>
              <a:gd name="connsiteY1852" fmla="*/ 740428 h 5031967"/>
              <a:gd name="connsiteX1853" fmla="*/ 1639799 w 11558743"/>
              <a:gd name="connsiteY1853" fmla="*/ 741198 h 5031967"/>
              <a:gd name="connsiteX1854" fmla="*/ 1654665 w 11558743"/>
              <a:gd name="connsiteY1854" fmla="*/ 753100 h 5031967"/>
              <a:gd name="connsiteX1855" fmla="*/ 1666348 w 11558743"/>
              <a:gd name="connsiteY1855" fmla="*/ 748853 h 5031967"/>
              <a:gd name="connsiteX1856" fmla="*/ 1661824 w 11558743"/>
              <a:gd name="connsiteY1856" fmla="*/ 731721 h 5031967"/>
              <a:gd name="connsiteX1857" fmla="*/ 1654621 w 11558743"/>
              <a:gd name="connsiteY1857" fmla="*/ 712622 h 5031967"/>
              <a:gd name="connsiteX1858" fmla="*/ 1657191 w 11558743"/>
              <a:gd name="connsiteY1858" fmla="*/ 703657 h 5031967"/>
              <a:gd name="connsiteX1859" fmla="*/ 1665910 w 11558743"/>
              <a:gd name="connsiteY1859" fmla="*/ 705126 h 5031967"/>
              <a:gd name="connsiteX1860" fmla="*/ 1756891 w 11558743"/>
              <a:gd name="connsiteY1860" fmla="*/ 761071 h 5031967"/>
              <a:gd name="connsiteX1861" fmla="*/ 1822574 w 11558743"/>
              <a:gd name="connsiteY1861" fmla="*/ 789564 h 5031967"/>
              <a:gd name="connsiteX1862" fmla="*/ 1831160 w 11558743"/>
              <a:gd name="connsiteY1862" fmla="*/ 789949 h 5031967"/>
              <a:gd name="connsiteX1863" fmla="*/ 1827954 w 11558743"/>
              <a:gd name="connsiteY1863" fmla="*/ 783649 h 5031967"/>
              <a:gd name="connsiteX1864" fmla="*/ 1823958 w 11558743"/>
              <a:gd name="connsiteY1864" fmla="*/ 770851 h 5031967"/>
              <a:gd name="connsiteX1865" fmla="*/ 1837376 w 11558743"/>
              <a:gd name="connsiteY1865" fmla="*/ 770837 h 5031967"/>
              <a:gd name="connsiteX1866" fmla="*/ 1857623 w 11558743"/>
              <a:gd name="connsiteY1866" fmla="*/ 776824 h 5031967"/>
              <a:gd name="connsiteX1867" fmla="*/ 1870646 w 11558743"/>
              <a:gd name="connsiteY1867" fmla="*/ 773560 h 5031967"/>
              <a:gd name="connsiteX1868" fmla="*/ 1866649 w 11558743"/>
              <a:gd name="connsiteY1868" fmla="*/ 760761 h 5031967"/>
              <a:gd name="connsiteX1869" fmla="*/ 1850047 w 11558743"/>
              <a:gd name="connsiteY1869" fmla="*/ 744627 h 5031967"/>
              <a:gd name="connsiteX1870" fmla="*/ 1856372 w 11558743"/>
              <a:gd name="connsiteY1870" fmla="*/ 736446 h 5031967"/>
              <a:gd name="connsiteX1871" fmla="*/ 1927040 w 11558743"/>
              <a:gd name="connsiteY1871" fmla="*/ 755775 h 5031967"/>
              <a:gd name="connsiteX1872" fmla="*/ 1975968 w 11558743"/>
              <a:gd name="connsiteY1872" fmla="*/ 776899 h 5031967"/>
              <a:gd name="connsiteX1873" fmla="*/ 1982117 w 11558743"/>
              <a:gd name="connsiteY1873" fmla="*/ 787332 h 5031967"/>
              <a:gd name="connsiteX1874" fmla="*/ 1976450 w 11558743"/>
              <a:gd name="connsiteY1874" fmla="*/ 800929 h 5031967"/>
              <a:gd name="connsiteX1875" fmla="*/ 2019669 w 11558743"/>
              <a:gd name="connsiteY1875" fmla="*/ 795172 h 5031967"/>
              <a:gd name="connsiteX1876" fmla="*/ 2046131 w 11558743"/>
              <a:gd name="connsiteY1876" fmla="*/ 782047 h 5031967"/>
              <a:gd name="connsiteX1877" fmla="*/ 2055399 w 11558743"/>
              <a:gd name="connsiteY1877" fmla="*/ 777999 h 5031967"/>
              <a:gd name="connsiteX1878" fmla="*/ 2092424 w 11558743"/>
              <a:gd name="connsiteY1878" fmla="*/ 781507 h 5031967"/>
              <a:gd name="connsiteX1879" fmla="*/ 2141659 w 11558743"/>
              <a:gd name="connsiteY1879" fmla="*/ 785100 h 5031967"/>
              <a:gd name="connsiteX1880" fmla="*/ 2158722 w 11558743"/>
              <a:gd name="connsiteY1880" fmla="*/ 774939 h 5031967"/>
              <a:gd name="connsiteX1881" fmla="*/ 2163708 w 11558743"/>
              <a:gd name="connsiteY1881" fmla="*/ 765775 h 5031967"/>
              <a:gd name="connsiteX1882" fmla="*/ 2177784 w 11558743"/>
              <a:gd name="connsiteY1882" fmla="*/ 771176 h 5031967"/>
              <a:gd name="connsiteX1883" fmla="*/ 2179255 w 11558743"/>
              <a:gd name="connsiteY1883" fmla="*/ 773244 h 5031967"/>
              <a:gd name="connsiteX1884" fmla="*/ 2208353 w 11558743"/>
              <a:gd name="connsiteY1884" fmla="*/ 781783 h 5031967"/>
              <a:gd name="connsiteX1885" fmla="*/ 2219751 w 11558743"/>
              <a:gd name="connsiteY1885" fmla="*/ 785217 h 5031967"/>
              <a:gd name="connsiteX1886" fmla="*/ 2267097 w 11558743"/>
              <a:gd name="connsiteY1886" fmla="*/ 793343 h 5031967"/>
              <a:gd name="connsiteX1887" fmla="*/ 2325731 w 11558743"/>
              <a:gd name="connsiteY1887" fmla="*/ 793972 h 5031967"/>
              <a:gd name="connsiteX1888" fmla="*/ 2343849 w 11558743"/>
              <a:gd name="connsiteY1888" fmla="*/ 792476 h 5031967"/>
              <a:gd name="connsiteX1889" fmla="*/ 2360385 w 11558743"/>
              <a:gd name="connsiteY1889" fmla="*/ 777982 h 5031967"/>
              <a:gd name="connsiteX1890" fmla="*/ 2356849 w 11558743"/>
              <a:gd name="connsiteY1890" fmla="*/ 799062 h 5031967"/>
              <a:gd name="connsiteX1891" fmla="*/ 2370640 w 11558743"/>
              <a:gd name="connsiteY1891" fmla="*/ 812145 h 5031967"/>
              <a:gd name="connsiteX1892" fmla="*/ 2391700 w 11558743"/>
              <a:gd name="connsiteY1892" fmla="*/ 814784 h 5031967"/>
              <a:gd name="connsiteX1893" fmla="*/ 2403800 w 11558743"/>
              <a:gd name="connsiteY1893" fmla="*/ 803938 h 5031967"/>
              <a:gd name="connsiteX1894" fmla="*/ 2401011 w 11558743"/>
              <a:gd name="connsiteY1894" fmla="*/ 791039 h 5031967"/>
              <a:gd name="connsiteX1895" fmla="*/ 2416955 w 11558743"/>
              <a:gd name="connsiteY1895" fmla="*/ 801757 h 5031967"/>
              <a:gd name="connsiteX1896" fmla="*/ 2479212 w 11558743"/>
              <a:gd name="connsiteY1896" fmla="*/ 802087 h 5031967"/>
              <a:gd name="connsiteX1897" fmla="*/ 2485010 w 11558743"/>
              <a:gd name="connsiteY1897" fmla="*/ 789574 h 5031967"/>
              <a:gd name="connsiteX1898" fmla="*/ 2494409 w 11558743"/>
              <a:gd name="connsiteY1898" fmla="*/ 786610 h 5031967"/>
              <a:gd name="connsiteX1899" fmla="*/ 2509276 w 11558743"/>
              <a:gd name="connsiteY1899" fmla="*/ 798511 h 5031967"/>
              <a:gd name="connsiteX1900" fmla="*/ 2521486 w 11558743"/>
              <a:gd name="connsiteY1900" fmla="*/ 798598 h 5031967"/>
              <a:gd name="connsiteX1901" fmla="*/ 2518961 w 11558743"/>
              <a:gd name="connsiteY1901" fmla="*/ 787865 h 5031967"/>
              <a:gd name="connsiteX1902" fmla="*/ 2512944 w 11558743"/>
              <a:gd name="connsiteY1902" fmla="*/ 778515 h 5031967"/>
              <a:gd name="connsiteX1903" fmla="*/ 2494608 w 11558743"/>
              <a:gd name="connsiteY1903" fmla="*/ 758147 h 5031967"/>
              <a:gd name="connsiteX1904" fmla="*/ 2561850 w 11558743"/>
              <a:gd name="connsiteY1904" fmla="*/ 749314 h 5031967"/>
              <a:gd name="connsiteX1905" fmla="*/ 2574192 w 11558743"/>
              <a:gd name="connsiteY1905" fmla="*/ 750482 h 5031967"/>
              <a:gd name="connsiteX1906" fmla="*/ 2620879 w 11558743"/>
              <a:gd name="connsiteY1906" fmla="*/ 753192 h 5031967"/>
              <a:gd name="connsiteX1907" fmla="*/ 2650372 w 11558743"/>
              <a:gd name="connsiteY1907" fmla="*/ 764980 h 5031967"/>
              <a:gd name="connsiteX1908" fmla="*/ 2670466 w 11558743"/>
              <a:gd name="connsiteY1908" fmla="*/ 779732 h 5031967"/>
              <a:gd name="connsiteX1909" fmla="*/ 2703100 w 11558743"/>
              <a:gd name="connsiteY1909" fmla="*/ 767191 h 5031967"/>
              <a:gd name="connsiteX1910" fmla="*/ 2710632 w 11558743"/>
              <a:gd name="connsiteY1910" fmla="*/ 758911 h 5031967"/>
              <a:gd name="connsiteX1911" fmla="*/ 2740696 w 11558743"/>
              <a:gd name="connsiteY1911" fmla="*/ 755335 h 5031967"/>
              <a:gd name="connsiteX1912" fmla="*/ 2766323 w 11558743"/>
              <a:gd name="connsiteY1912" fmla="*/ 755407 h 5031967"/>
              <a:gd name="connsiteX1913" fmla="*/ 2800691 w 11558743"/>
              <a:gd name="connsiteY1913" fmla="*/ 747099 h 5031967"/>
              <a:gd name="connsiteX1914" fmla="*/ 2833039 w 11558743"/>
              <a:gd name="connsiteY1914" fmla="*/ 742240 h 5031967"/>
              <a:gd name="connsiteX1915" fmla="*/ 2863630 w 11558743"/>
              <a:gd name="connsiteY1915" fmla="*/ 742996 h 5031967"/>
              <a:gd name="connsiteX1916" fmla="*/ 2904366 w 11558743"/>
              <a:gd name="connsiteY1916" fmla="*/ 766985 h 5031967"/>
              <a:gd name="connsiteX1917" fmla="*/ 2919124 w 11558743"/>
              <a:gd name="connsiteY1917" fmla="*/ 767954 h 5031967"/>
              <a:gd name="connsiteX1918" fmla="*/ 2918487 w 11558743"/>
              <a:gd name="connsiteY1918" fmla="*/ 752690 h 5031967"/>
              <a:gd name="connsiteX1919" fmla="*/ 2907902 w 11558743"/>
              <a:gd name="connsiteY1919" fmla="*/ 745905 h 5031967"/>
              <a:gd name="connsiteX1920" fmla="*/ 2933661 w 11558743"/>
              <a:gd name="connsiteY1920" fmla="*/ 747061 h 5031967"/>
              <a:gd name="connsiteX1921" fmla="*/ 2944269 w 11558743"/>
              <a:gd name="connsiteY1921" fmla="*/ 743997 h 5031967"/>
              <a:gd name="connsiteX1922" fmla="*/ 2973147 w 11558743"/>
              <a:gd name="connsiteY1922" fmla="*/ 730671 h 5031967"/>
              <a:gd name="connsiteX1923" fmla="*/ 2992999 w 11558743"/>
              <a:gd name="connsiteY1923" fmla="*/ 733409 h 5031967"/>
              <a:gd name="connsiteX1924" fmla="*/ 3032155 w 11558743"/>
              <a:gd name="connsiteY1924" fmla="*/ 744399 h 5031967"/>
              <a:gd name="connsiteX1925" fmla="*/ 3055564 w 11558743"/>
              <a:gd name="connsiteY1925" fmla="*/ 716209 h 5031967"/>
              <a:gd name="connsiteX1926" fmla="*/ 3066347 w 11558743"/>
              <a:gd name="connsiteY1926" fmla="*/ 694530 h 5031967"/>
              <a:gd name="connsiteX1927" fmla="*/ 3074626 w 11558743"/>
              <a:gd name="connsiteY1927" fmla="*/ 712446 h 5031967"/>
              <a:gd name="connsiteX1928" fmla="*/ 3088680 w 11558743"/>
              <a:gd name="connsiteY1928" fmla="*/ 727697 h 5031967"/>
              <a:gd name="connsiteX1929" fmla="*/ 3134732 w 11558743"/>
              <a:gd name="connsiteY1929" fmla="*/ 715142 h 5031967"/>
              <a:gd name="connsiteX1930" fmla="*/ 3141869 w 11558743"/>
              <a:gd name="connsiteY1930" fmla="*/ 703612 h 5031967"/>
              <a:gd name="connsiteX1931" fmla="*/ 3152629 w 11558743"/>
              <a:gd name="connsiteY1931" fmla="*/ 691783 h 5031967"/>
              <a:gd name="connsiteX1932" fmla="*/ 3176259 w 11558743"/>
              <a:gd name="connsiteY1932" fmla="*/ 685456 h 5031967"/>
              <a:gd name="connsiteX1933" fmla="*/ 3236210 w 11558743"/>
              <a:gd name="connsiteY1933" fmla="*/ 696917 h 5031967"/>
              <a:gd name="connsiteX1934" fmla="*/ 3253932 w 11558743"/>
              <a:gd name="connsiteY1934" fmla="*/ 692172 h 5031967"/>
              <a:gd name="connsiteX1935" fmla="*/ 3265747 w 11558743"/>
              <a:gd name="connsiteY1935" fmla="*/ 689008 h 5031967"/>
              <a:gd name="connsiteX1936" fmla="*/ 3286728 w 11558743"/>
              <a:gd name="connsiteY1936" fmla="*/ 697259 h 5031967"/>
              <a:gd name="connsiteX1937" fmla="*/ 3305729 w 11558743"/>
              <a:gd name="connsiteY1937" fmla="*/ 696495 h 5031967"/>
              <a:gd name="connsiteX1938" fmla="*/ 3378444 w 11558743"/>
              <a:gd name="connsiteY1938" fmla="*/ 672555 h 5031967"/>
              <a:gd name="connsiteX1939" fmla="*/ 3712401 w 11558743"/>
              <a:gd name="connsiteY1939" fmla="*/ 581139 h 5031967"/>
              <a:gd name="connsiteX1940" fmla="*/ 4074638 w 11558743"/>
              <a:gd name="connsiteY1940" fmla="*/ 476882 h 5031967"/>
              <a:gd name="connsiteX1941" fmla="*/ 4427148 w 11558743"/>
              <a:gd name="connsiteY1941" fmla="*/ 394576 h 5031967"/>
              <a:gd name="connsiteX1942" fmla="*/ 4698154 w 11558743"/>
              <a:gd name="connsiteY1942" fmla="*/ 333808 h 5031967"/>
              <a:gd name="connsiteX1943" fmla="*/ 4903063 w 11558743"/>
              <a:gd name="connsiteY1943" fmla="*/ 282891 h 5031967"/>
              <a:gd name="connsiteX1944" fmla="*/ 5051757 w 11558743"/>
              <a:gd name="connsiteY1944" fmla="*/ 250039 h 5031967"/>
              <a:gd name="connsiteX1945" fmla="*/ 5145960 w 11558743"/>
              <a:gd name="connsiteY1945" fmla="*/ 231157 h 5031967"/>
              <a:gd name="connsiteX1946" fmla="*/ 5175445 w 11558743"/>
              <a:gd name="connsiteY1946" fmla="*/ 225641 h 5031967"/>
              <a:gd name="connsiteX1947" fmla="*/ 5182111 w 11558743"/>
              <a:gd name="connsiteY1947" fmla="*/ 225652 h 5031967"/>
              <a:gd name="connsiteX1948" fmla="*/ 5628057 w 11558743"/>
              <a:gd name="connsiteY1948" fmla="*/ 152287 h 5031967"/>
              <a:gd name="connsiteX1949" fmla="*/ 5746738 w 11558743"/>
              <a:gd name="connsiteY1949" fmla="*/ 136372 h 5031967"/>
              <a:gd name="connsiteX1950" fmla="*/ 6007206 w 11558743"/>
              <a:gd name="connsiteY1950" fmla="*/ 103999 h 5031967"/>
              <a:gd name="connsiteX1951" fmla="*/ 6212900 w 11558743"/>
              <a:gd name="connsiteY1951" fmla="*/ 80613 h 5031967"/>
              <a:gd name="connsiteX1952" fmla="*/ 6404626 w 11558743"/>
              <a:gd name="connsiteY1952" fmla="*/ 59841 h 5031967"/>
              <a:gd name="connsiteX1953" fmla="*/ 6421522 w 11558743"/>
              <a:gd name="connsiteY1953" fmla="*/ 60456 h 5031967"/>
              <a:gd name="connsiteX1954" fmla="*/ 6525536 w 11558743"/>
              <a:gd name="connsiteY1954" fmla="*/ 62384 h 5031967"/>
              <a:gd name="connsiteX1955" fmla="*/ 6629334 w 11558743"/>
              <a:gd name="connsiteY1955" fmla="*/ 46739 h 5031967"/>
              <a:gd name="connsiteX1956" fmla="*/ 6809389 w 11558743"/>
              <a:gd name="connsiteY1956" fmla="*/ 34442 h 5031967"/>
              <a:gd name="connsiteX1957" fmla="*/ 6885929 w 11558743"/>
              <a:gd name="connsiteY1957" fmla="*/ 42769 h 5031967"/>
              <a:gd name="connsiteX1958" fmla="*/ 6903459 w 11558743"/>
              <a:gd name="connsiteY1958" fmla="*/ 40747 h 5031967"/>
              <a:gd name="connsiteX1959" fmla="*/ 6943806 w 11558743"/>
              <a:gd name="connsiteY1959" fmla="*/ 33200 h 5031967"/>
              <a:gd name="connsiteX1960" fmla="*/ 7005813 w 11558743"/>
              <a:gd name="connsiteY1960" fmla="*/ 34179 h 5031967"/>
              <a:gd name="connsiteX1961" fmla="*/ 7102068 w 11558743"/>
              <a:gd name="connsiteY1961" fmla="*/ 37560 h 5031967"/>
              <a:gd name="connsiteX1962" fmla="*/ 7157584 w 11558743"/>
              <a:gd name="connsiteY1962" fmla="*/ 34723 h 5031967"/>
              <a:gd name="connsiteX1963" fmla="*/ 7234542 w 11558743"/>
              <a:gd name="connsiteY1963" fmla="*/ 22841 h 5031967"/>
              <a:gd name="connsiteX1964" fmla="*/ 7279195 w 11558743"/>
              <a:gd name="connsiteY1964" fmla="*/ 22036 h 5031967"/>
              <a:gd name="connsiteX1965" fmla="*/ 7292352 w 11558743"/>
              <a:gd name="connsiteY1965" fmla="*/ 25865 h 5031967"/>
              <a:gd name="connsiteX1966" fmla="*/ 7295564 w 11558743"/>
              <a:gd name="connsiteY1966" fmla="*/ 34072 h 5031967"/>
              <a:gd name="connsiteX1967" fmla="*/ 7312283 w 11558743"/>
              <a:gd name="connsiteY1967" fmla="*/ 38492 h 5031967"/>
              <a:gd name="connsiteX1968" fmla="*/ 7354884 w 11558743"/>
              <a:gd name="connsiteY1968" fmla="*/ 15425 h 5031967"/>
              <a:gd name="connsiteX1969" fmla="*/ 7372413 w 11558743"/>
              <a:gd name="connsiteY1969" fmla="*/ 13403 h 5031967"/>
              <a:gd name="connsiteX1970" fmla="*/ 7375450 w 11558743"/>
              <a:gd name="connsiteY1970" fmla="*/ 25417 h 5031967"/>
              <a:gd name="connsiteX1971" fmla="*/ 7390727 w 11558743"/>
              <a:gd name="connsiteY1971" fmla="*/ 38915 h 5031967"/>
              <a:gd name="connsiteX1972" fmla="*/ 7406069 w 11558743"/>
              <a:gd name="connsiteY1972" fmla="*/ 39818 h 5031967"/>
              <a:gd name="connsiteX1973" fmla="*/ 7416407 w 11558743"/>
              <a:gd name="connsiteY1973" fmla="*/ 49209 h 5031967"/>
              <a:gd name="connsiteX1974" fmla="*/ 7418065 w 11558743"/>
              <a:gd name="connsiteY1974" fmla="*/ 57704 h 5031967"/>
              <a:gd name="connsiteX1975" fmla="*/ 7430940 w 11558743"/>
              <a:gd name="connsiteY1975" fmla="*/ 56554 h 5031967"/>
              <a:gd name="connsiteX1976" fmla="*/ 7469737 w 11558743"/>
              <a:gd name="connsiteY1976" fmla="*/ 49297 h 5031967"/>
              <a:gd name="connsiteX1977" fmla="*/ 7578606 w 11558743"/>
              <a:gd name="connsiteY1977" fmla="*/ 12571 h 5031967"/>
              <a:gd name="connsiteX1978" fmla="*/ 7592006 w 11558743"/>
              <a:gd name="connsiteY1978" fmla="*/ 0 h 503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</a:cxnLst>
            <a:rect l="l" t="t" r="r" b="b"/>
            <a:pathLst>
              <a:path w="11558743" h="5031967">
                <a:moveTo>
                  <a:pt x="8392919" y="3529959"/>
                </a:moveTo>
                <a:lnTo>
                  <a:pt x="8391973" y="3530531"/>
                </a:lnTo>
                <a:lnTo>
                  <a:pt x="8393694" y="3531320"/>
                </a:lnTo>
                <a:close/>
                <a:moveTo>
                  <a:pt x="1031841" y="3403329"/>
                </a:moveTo>
                <a:lnTo>
                  <a:pt x="1035360" y="3405581"/>
                </a:lnTo>
                <a:lnTo>
                  <a:pt x="1035176" y="3405145"/>
                </a:lnTo>
                <a:close/>
                <a:moveTo>
                  <a:pt x="2630565" y="2617886"/>
                </a:moveTo>
                <a:lnTo>
                  <a:pt x="2621053" y="2623696"/>
                </a:lnTo>
                <a:lnTo>
                  <a:pt x="2635820" y="2624754"/>
                </a:lnTo>
                <a:lnTo>
                  <a:pt x="2636263" y="2624721"/>
                </a:lnTo>
                <a:close/>
                <a:moveTo>
                  <a:pt x="6597978" y="2613495"/>
                </a:moveTo>
                <a:lnTo>
                  <a:pt x="6597592" y="2613780"/>
                </a:lnTo>
                <a:cubicBezTo>
                  <a:pt x="6596222" y="2619394"/>
                  <a:pt x="6593341" y="2624979"/>
                  <a:pt x="6603953" y="2626306"/>
                </a:cubicBezTo>
                <a:cubicBezTo>
                  <a:pt x="6616078" y="2627662"/>
                  <a:pt x="6626775" y="2632375"/>
                  <a:pt x="6635961" y="2637060"/>
                </a:cubicBezTo>
                <a:lnTo>
                  <a:pt x="6640313" y="2637766"/>
                </a:lnTo>
                <a:lnTo>
                  <a:pt x="6621701" y="2626136"/>
                </a:lnTo>
                <a:cubicBezTo>
                  <a:pt x="6614155" y="2622420"/>
                  <a:pt x="6606618" y="2619100"/>
                  <a:pt x="6600128" y="2615005"/>
                </a:cubicBezTo>
                <a:close/>
                <a:moveTo>
                  <a:pt x="8004444" y="2586762"/>
                </a:moveTo>
                <a:lnTo>
                  <a:pt x="8004423" y="2586959"/>
                </a:lnTo>
                <a:lnTo>
                  <a:pt x="8004653" y="2587018"/>
                </a:lnTo>
                <a:close/>
                <a:moveTo>
                  <a:pt x="8033318" y="2577729"/>
                </a:moveTo>
                <a:cubicBezTo>
                  <a:pt x="8028248" y="2578902"/>
                  <a:pt x="8024196" y="2583056"/>
                  <a:pt x="8020586" y="2589756"/>
                </a:cubicBezTo>
                <a:lnTo>
                  <a:pt x="8020068" y="2590977"/>
                </a:lnTo>
                <a:lnTo>
                  <a:pt x="8026120" y="2592531"/>
                </a:lnTo>
                <a:lnTo>
                  <a:pt x="8063195" y="2589579"/>
                </a:lnTo>
                <a:lnTo>
                  <a:pt x="8052168" y="2583582"/>
                </a:lnTo>
                <a:cubicBezTo>
                  <a:pt x="8044480" y="2578362"/>
                  <a:pt x="8038390" y="2576556"/>
                  <a:pt x="8033318" y="2577729"/>
                </a:cubicBezTo>
                <a:close/>
                <a:moveTo>
                  <a:pt x="8260898" y="1650432"/>
                </a:moveTo>
                <a:cubicBezTo>
                  <a:pt x="8258499" y="1649623"/>
                  <a:pt x="8255281" y="1649909"/>
                  <a:pt x="8251402" y="1650636"/>
                </a:cubicBezTo>
                <a:cubicBezTo>
                  <a:pt x="8242637" y="1651647"/>
                  <a:pt x="8235725" y="1654198"/>
                  <a:pt x="8230048" y="1657776"/>
                </a:cubicBezTo>
                <a:lnTo>
                  <a:pt x="8227319" y="1660379"/>
                </a:lnTo>
                <a:lnTo>
                  <a:pt x="8229344" y="1661123"/>
                </a:lnTo>
                <a:cubicBezTo>
                  <a:pt x="8237267" y="1663242"/>
                  <a:pt x="8245400" y="1664849"/>
                  <a:pt x="8253538" y="1666456"/>
                </a:cubicBezTo>
                <a:lnTo>
                  <a:pt x="8267880" y="1662947"/>
                </a:lnTo>
                <a:lnTo>
                  <a:pt x="8265475" y="1656810"/>
                </a:lnTo>
                <a:cubicBezTo>
                  <a:pt x="8264875" y="1653148"/>
                  <a:pt x="8263296" y="1651241"/>
                  <a:pt x="8260898" y="1650432"/>
                </a:cubicBezTo>
                <a:close/>
                <a:moveTo>
                  <a:pt x="8182228" y="1627091"/>
                </a:moveTo>
                <a:cubicBezTo>
                  <a:pt x="8172175" y="1622680"/>
                  <a:pt x="8146077" y="1632595"/>
                  <a:pt x="8146644" y="1642555"/>
                </a:cubicBezTo>
                <a:cubicBezTo>
                  <a:pt x="8146401" y="1658956"/>
                  <a:pt x="8131518" y="1659225"/>
                  <a:pt x="8116633" y="1659493"/>
                </a:cubicBezTo>
                <a:cubicBezTo>
                  <a:pt x="8085773" y="1661492"/>
                  <a:pt x="8053709" y="1656168"/>
                  <a:pt x="8023483" y="1655532"/>
                </a:cubicBezTo>
                <a:lnTo>
                  <a:pt x="8018963" y="1650226"/>
                </a:lnTo>
                <a:lnTo>
                  <a:pt x="8011587" y="1653108"/>
                </a:lnTo>
                <a:cubicBezTo>
                  <a:pt x="8003835" y="1654577"/>
                  <a:pt x="7996083" y="1656045"/>
                  <a:pt x="7993285" y="1661612"/>
                </a:cubicBezTo>
                <a:cubicBezTo>
                  <a:pt x="8004282" y="1668344"/>
                  <a:pt x="8018076" y="1669508"/>
                  <a:pt x="8028928" y="1667452"/>
                </a:cubicBezTo>
                <a:cubicBezTo>
                  <a:pt x="8062416" y="1663627"/>
                  <a:pt x="8095120" y="1666246"/>
                  <a:pt x="8127822" y="1668865"/>
                </a:cubicBezTo>
                <a:cubicBezTo>
                  <a:pt x="8139058" y="1669884"/>
                  <a:pt x="8149717" y="1669440"/>
                  <a:pt x="8159621" y="1667091"/>
                </a:cubicBezTo>
                <a:lnTo>
                  <a:pt x="8172440" y="1660890"/>
                </a:lnTo>
                <a:lnTo>
                  <a:pt x="8170458" y="1661375"/>
                </a:lnTo>
                <a:cubicBezTo>
                  <a:pt x="8167090" y="1660748"/>
                  <a:pt x="8163845" y="1658839"/>
                  <a:pt x="8160369" y="1656343"/>
                </a:cubicBezTo>
                <a:cubicBezTo>
                  <a:pt x="8153878" y="1652526"/>
                  <a:pt x="8153594" y="1647546"/>
                  <a:pt x="8156873" y="1643157"/>
                </a:cubicBezTo>
                <a:cubicBezTo>
                  <a:pt x="8159693" y="1637598"/>
                  <a:pt x="8168370" y="1638491"/>
                  <a:pt x="8175953" y="1640847"/>
                </a:cubicBezTo>
                <a:cubicBezTo>
                  <a:pt x="8181068" y="1641147"/>
                  <a:pt x="8185090" y="1642911"/>
                  <a:pt x="8187910" y="1637352"/>
                </a:cubicBezTo>
                <a:cubicBezTo>
                  <a:pt x="8190729" y="1631791"/>
                  <a:pt x="8186709" y="1630028"/>
                  <a:pt x="8182228" y="1627091"/>
                </a:cubicBezTo>
                <a:close/>
                <a:moveTo>
                  <a:pt x="7999836" y="1615611"/>
                </a:moveTo>
                <a:lnTo>
                  <a:pt x="7999219" y="1630266"/>
                </a:lnTo>
                <a:cubicBezTo>
                  <a:pt x="8001929" y="1632901"/>
                  <a:pt x="8004874" y="1632972"/>
                  <a:pt x="8007917" y="1632238"/>
                </a:cubicBezTo>
                <a:lnTo>
                  <a:pt x="8014537" y="1630199"/>
                </a:lnTo>
                <a:lnTo>
                  <a:pt x="8014655" y="1624472"/>
                </a:lnTo>
                <a:cubicBezTo>
                  <a:pt x="8013278" y="1620955"/>
                  <a:pt x="8010810" y="1618901"/>
                  <a:pt x="8007793" y="1617577"/>
                </a:cubicBezTo>
                <a:close/>
                <a:moveTo>
                  <a:pt x="7592006" y="0"/>
                </a:moveTo>
                <a:cubicBezTo>
                  <a:pt x="7592750" y="6152"/>
                  <a:pt x="7593032" y="11131"/>
                  <a:pt x="7593774" y="17282"/>
                </a:cubicBezTo>
                <a:cubicBezTo>
                  <a:pt x="7595259" y="29587"/>
                  <a:pt x="7604221" y="35459"/>
                  <a:pt x="7619105" y="35191"/>
                </a:cubicBezTo>
                <a:cubicBezTo>
                  <a:pt x="7668871" y="34687"/>
                  <a:pt x="7718639" y="34184"/>
                  <a:pt x="7768406" y="33679"/>
                </a:cubicBezTo>
                <a:cubicBezTo>
                  <a:pt x="7786394" y="32830"/>
                  <a:pt x="7803005" y="28464"/>
                  <a:pt x="7821911" y="29961"/>
                </a:cubicBezTo>
                <a:cubicBezTo>
                  <a:pt x="7834150" y="31445"/>
                  <a:pt x="7841734" y="33801"/>
                  <a:pt x="7842761" y="44932"/>
                </a:cubicBezTo>
                <a:cubicBezTo>
                  <a:pt x="7846255" y="58118"/>
                  <a:pt x="7861423" y="62829"/>
                  <a:pt x="7874647" y="54065"/>
                </a:cubicBezTo>
                <a:cubicBezTo>
                  <a:pt x="7885227" y="47052"/>
                  <a:pt x="7894997" y="46483"/>
                  <a:pt x="7907695" y="49140"/>
                </a:cubicBezTo>
                <a:cubicBezTo>
                  <a:pt x="7915738" y="52668"/>
                  <a:pt x="7921946" y="51506"/>
                  <a:pt x="7927869" y="45365"/>
                </a:cubicBezTo>
                <a:cubicBezTo>
                  <a:pt x="7933334" y="38052"/>
                  <a:pt x="7942186" y="35138"/>
                  <a:pt x="7952873" y="36913"/>
                </a:cubicBezTo>
                <a:cubicBezTo>
                  <a:pt x="7959541" y="36924"/>
                  <a:pt x="7968676" y="38989"/>
                  <a:pt x="7974883" y="37828"/>
                </a:cubicBezTo>
                <a:cubicBezTo>
                  <a:pt x="7984195" y="36086"/>
                  <a:pt x="7988674" y="39022"/>
                  <a:pt x="7992521" y="44593"/>
                </a:cubicBezTo>
                <a:cubicBezTo>
                  <a:pt x="8001765" y="55445"/>
                  <a:pt x="8005327" y="56038"/>
                  <a:pt x="8018092" y="46100"/>
                </a:cubicBezTo>
                <a:cubicBezTo>
                  <a:pt x="8025568" y="39668"/>
                  <a:pt x="8032585" y="32064"/>
                  <a:pt x="8042531" y="27688"/>
                </a:cubicBezTo>
                <a:cubicBezTo>
                  <a:pt x="8042989" y="28861"/>
                  <a:pt x="8044540" y="28570"/>
                  <a:pt x="8045000" y="29743"/>
                </a:cubicBezTo>
                <a:cubicBezTo>
                  <a:pt x="8036998" y="47595"/>
                  <a:pt x="8036998" y="47595"/>
                  <a:pt x="8055837" y="61685"/>
                </a:cubicBezTo>
                <a:cubicBezTo>
                  <a:pt x="8058306" y="63739"/>
                  <a:pt x="8060777" y="65794"/>
                  <a:pt x="8062787" y="66676"/>
                </a:cubicBezTo>
                <a:cubicBezTo>
                  <a:pt x="8083002" y="84283"/>
                  <a:pt x="8103001" y="84315"/>
                  <a:pt x="8125711" y="70001"/>
                </a:cubicBezTo>
                <a:cubicBezTo>
                  <a:pt x="8137384" y="61526"/>
                  <a:pt x="8148071" y="63301"/>
                  <a:pt x="8154211" y="74734"/>
                </a:cubicBezTo>
                <a:cubicBezTo>
                  <a:pt x="8158056" y="80306"/>
                  <a:pt x="8160351" y="86167"/>
                  <a:pt x="8161094" y="92318"/>
                </a:cubicBezTo>
                <a:cubicBezTo>
                  <a:pt x="8162861" y="109603"/>
                  <a:pt x="8144524" y="118065"/>
                  <a:pt x="8124876" y="110418"/>
                </a:cubicBezTo>
                <a:cubicBezTo>
                  <a:pt x="8109249" y="104535"/>
                  <a:pt x="8095458" y="103341"/>
                  <a:pt x="8080572" y="103609"/>
                </a:cubicBezTo>
                <a:cubicBezTo>
                  <a:pt x="8066148" y="105049"/>
                  <a:pt x="8052358" y="103855"/>
                  <a:pt x="8039834" y="97391"/>
                </a:cubicBezTo>
                <a:cubicBezTo>
                  <a:pt x="8020361" y="85936"/>
                  <a:pt x="8012143" y="86215"/>
                  <a:pt x="7999661" y="101133"/>
                </a:cubicBezTo>
                <a:cubicBezTo>
                  <a:pt x="7990000" y="110489"/>
                  <a:pt x="7980055" y="114865"/>
                  <a:pt x="7963618" y="115425"/>
                </a:cubicBezTo>
                <a:cubicBezTo>
                  <a:pt x="7934309" y="117133"/>
                  <a:pt x="7904256" y="112691"/>
                  <a:pt x="7876040" y="112938"/>
                </a:cubicBezTo>
                <a:cubicBezTo>
                  <a:pt x="7850927" y="112602"/>
                  <a:pt x="7827650" y="116957"/>
                  <a:pt x="7811605" y="131283"/>
                </a:cubicBezTo>
                <a:cubicBezTo>
                  <a:pt x="7803495" y="140349"/>
                  <a:pt x="7796370" y="139166"/>
                  <a:pt x="7784306" y="133874"/>
                </a:cubicBezTo>
                <a:cubicBezTo>
                  <a:pt x="7728006" y="109178"/>
                  <a:pt x="7671924" y="102056"/>
                  <a:pt x="7619202" y="133309"/>
                </a:cubicBezTo>
                <a:cubicBezTo>
                  <a:pt x="7611268" y="138568"/>
                  <a:pt x="7602591" y="137674"/>
                  <a:pt x="7593914" y="136782"/>
                </a:cubicBezTo>
                <a:cubicBezTo>
                  <a:pt x="7588342" y="135309"/>
                  <a:pt x="7580298" y="131780"/>
                  <a:pt x="7575469" y="136458"/>
                </a:cubicBezTo>
                <a:cubicBezTo>
                  <a:pt x="7571095" y="142309"/>
                  <a:pt x="7577586" y="146127"/>
                  <a:pt x="7580974" y="150526"/>
                </a:cubicBezTo>
                <a:cubicBezTo>
                  <a:pt x="7588382" y="156689"/>
                  <a:pt x="7584644" y="159904"/>
                  <a:pt x="7575334" y="161647"/>
                </a:cubicBezTo>
                <a:cubicBezTo>
                  <a:pt x="7566022" y="163389"/>
                  <a:pt x="7555793" y="162786"/>
                  <a:pt x="7546023" y="163356"/>
                </a:cubicBezTo>
                <a:cubicBezTo>
                  <a:pt x="7524015" y="162441"/>
                  <a:pt x="7504649" y="159773"/>
                  <a:pt x="7484300" y="167354"/>
                </a:cubicBezTo>
                <a:cubicBezTo>
                  <a:pt x="7479646" y="168225"/>
                  <a:pt x="7478728" y="165881"/>
                  <a:pt x="7476257" y="163827"/>
                </a:cubicBezTo>
                <a:cubicBezTo>
                  <a:pt x="7467473" y="154147"/>
                  <a:pt x="7455692" y="153834"/>
                  <a:pt x="7443277" y="156156"/>
                </a:cubicBezTo>
                <a:cubicBezTo>
                  <a:pt x="7396264" y="163695"/>
                  <a:pt x="7348331" y="168887"/>
                  <a:pt x="7298739" y="165584"/>
                </a:cubicBezTo>
                <a:cubicBezTo>
                  <a:pt x="7295178" y="164992"/>
                  <a:pt x="7290522" y="165863"/>
                  <a:pt x="7286324" y="167907"/>
                </a:cubicBezTo>
                <a:cubicBezTo>
                  <a:pt x="7274653" y="176381"/>
                  <a:pt x="7263965" y="174606"/>
                  <a:pt x="7251617" y="164335"/>
                </a:cubicBezTo>
                <a:cubicBezTo>
                  <a:pt x="7239271" y="154064"/>
                  <a:pt x="7229500" y="154633"/>
                  <a:pt x="7219205" y="166625"/>
                </a:cubicBezTo>
                <a:cubicBezTo>
                  <a:pt x="7214374" y="171303"/>
                  <a:pt x="7211094" y="175690"/>
                  <a:pt x="7206721" y="181541"/>
                </a:cubicBezTo>
                <a:cubicBezTo>
                  <a:pt x="7197762" y="175668"/>
                  <a:pt x="7188801" y="169797"/>
                  <a:pt x="7177938" y="171828"/>
                </a:cubicBezTo>
                <a:cubicBezTo>
                  <a:pt x="7165523" y="174151"/>
                  <a:pt x="7152650" y="175301"/>
                  <a:pt x="7141787" y="177334"/>
                </a:cubicBezTo>
                <a:cubicBezTo>
                  <a:pt x="7100980" y="183709"/>
                  <a:pt x="7095407" y="182236"/>
                  <a:pt x="7100496" y="216513"/>
                </a:cubicBezTo>
                <a:cubicBezTo>
                  <a:pt x="7100496" y="216513"/>
                  <a:pt x="7098945" y="216804"/>
                  <a:pt x="7099403" y="217975"/>
                </a:cubicBezTo>
                <a:cubicBezTo>
                  <a:pt x="7099336" y="230570"/>
                  <a:pt x="7094504" y="235248"/>
                  <a:pt x="7077609" y="234634"/>
                </a:cubicBezTo>
                <a:cubicBezTo>
                  <a:pt x="7005199" y="236858"/>
                  <a:pt x="6932615" y="242888"/>
                  <a:pt x="6861121" y="247458"/>
                </a:cubicBezTo>
                <a:cubicBezTo>
                  <a:pt x="6815833" y="250897"/>
                  <a:pt x="6769454" y="255800"/>
                  <a:pt x="6724625" y="260411"/>
                </a:cubicBezTo>
                <a:cubicBezTo>
                  <a:pt x="6670028" y="265594"/>
                  <a:pt x="6615779" y="263162"/>
                  <a:pt x="6560440" y="262192"/>
                </a:cubicBezTo>
                <a:cubicBezTo>
                  <a:pt x="6518890" y="262416"/>
                  <a:pt x="6479811" y="264695"/>
                  <a:pt x="6445145" y="282504"/>
                </a:cubicBezTo>
                <a:cubicBezTo>
                  <a:pt x="6431462" y="290096"/>
                  <a:pt x="6416577" y="290365"/>
                  <a:pt x="6398766" y="287407"/>
                </a:cubicBezTo>
                <a:cubicBezTo>
                  <a:pt x="6365150" y="282372"/>
                  <a:pt x="6330726" y="283779"/>
                  <a:pt x="6297045" y="291339"/>
                </a:cubicBezTo>
                <a:cubicBezTo>
                  <a:pt x="6268478" y="299200"/>
                  <a:pt x="6236982" y="303835"/>
                  <a:pt x="6205202" y="303489"/>
                </a:cubicBezTo>
                <a:lnTo>
                  <a:pt x="6165088" y="307766"/>
                </a:lnTo>
                <a:lnTo>
                  <a:pt x="6164220" y="308012"/>
                </a:lnTo>
                <a:cubicBezTo>
                  <a:pt x="6159265" y="311157"/>
                  <a:pt x="6156235" y="316330"/>
                  <a:pt x="6156750" y="325588"/>
                </a:cubicBezTo>
                <a:cubicBezTo>
                  <a:pt x="6142148" y="315852"/>
                  <a:pt x="6130463" y="320099"/>
                  <a:pt x="6119176" y="327595"/>
                </a:cubicBezTo>
                <a:cubicBezTo>
                  <a:pt x="6106945" y="337358"/>
                  <a:pt x="6091242" y="338655"/>
                  <a:pt x="6077144" y="343101"/>
                </a:cubicBezTo>
                <a:lnTo>
                  <a:pt x="6040751" y="362460"/>
                </a:lnTo>
                <a:lnTo>
                  <a:pt x="6054364" y="360647"/>
                </a:lnTo>
                <a:lnTo>
                  <a:pt x="6345830" y="330898"/>
                </a:lnTo>
                <a:lnTo>
                  <a:pt x="6358149" y="326464"/>
                </a:lnTo>
                <a:cubicBezTo>
                  <a:pt x="6367812" y="325667"/>
                  <a:pt x="6375739" y="320635"/>
                  <a:pt x="6383668" y="315605"/>
                </a:cubicBezTo>
                <a:lnTo>
                  <a:pt x="6384532" y="326949"/>
                </a:lnTo>
                <a:lnTo>
                  <a:pt x="6424310" y="322888"/>
                </a:lnTo>
                <a:lnTo>
                  <a:pt x="6523870" y="317116"/>
                </a:lnTo>
                <a:lnTo>
                  <a:pt x="6525093" y="314869"/>
                </a:lnTo>
                <a:cubicBezTo>
                  <a:pt x="6531944" y="311021"/>
                  <a:pt x="6540267" y="309239"/>
                  <a:pt x="6540421" y="300474"/>
                </a:cubicBezTo>
                <a:cubicBezTo>
                  <a:pt x="6540026" y="297225"/>
                  <a:pt x="6543913" y="299092"/>
                  <a:pt x="6545253" y="300075"/>
                </a:cubicBezTo>
                <a:cubicBezTo>
                  <a:pt x="6550282" y="301302"/>
                  <a:pt x="6553027" y="303809"/>
                  <a:pt x="6554630" y="306959"/>
                </a:cubicBezTo>
                <a:lnTo>
                  <a:pt x="6556573" y="315219"/>
                </a:lnTo>
                <a:lnTo>
                  <a:pt x="6641355" y="310304"/>
                </a:lnTo>
                <a:lnTo>
                  <a:pt x="6641571" y="309628"/>
                </a:lnTo>
                <a:lnTo>
                  <a:pt x="6642540" y="310235"/>
                </a:lnTo>
                <a:lnTo>
                  <a:pt x="6654542" y="309539"/>
                </a:lnTo>
                <a:lnTo>
                  <a:pt x="6724657" y="306885"/>
                </a:lnTo>
                <a:lnTo>
                  <a:pt x="6731631" y="297816"/>
                </a:lnTo>
                <a:cubicBezTo>
                  <a:pt x="6735539" y="289834"/>
                  <a:pt x="6739844" y="285103"/>
                  <a:pt x="6748166" y="283322"/>
                </a:cubicBezTo>
                <a:cubicBezTo>
                  <a:pt x="6758774" y="280258"/>
                  <a:pt x="6766284" y="281826"/>
                  <a:pt x="6769885" y="291375"/>
                </a:cubicBezTo>
                <a:lnTo>
                  <a:pt x="6781195" y="304745"/>
                </a:lnTo>
                <a:lnTo>
                  <a:pt x="6823728" y="303135"/>
                </a:lnTo>
                <a:lnTo>
                  <a:pt x="6820065" y="292702"/>
                </a:lnTo>
                <a:cubicBezTo>
                  <a:pt x="6813389" y="277936"/>
                  <a:pt x="6821602" y="265223"/>
                  <a:pt x="6839588" y="262644"/>
                </a:cubicBezTo>
                <a:cubicBezTo>
                  <a:pt x="6850459" y="261747"/>
                  <a:pt x="6860384" y="263116"/>
                  <a:pt x="6869498" y="267833"/>
                </a:cubicBezTo>
                <a:cubicBezTo>
                  <a:pt x="6877272" y="271568"/>
                  <a:pt x="6884650" y="272052"/>
                  <a:pt x="6891239" y="266038"/>
                </a:cubicBezTo>
                <a:cubicBezTo>
                  <a:pt x="6894467" y="262490"/>
                  <a:pt x="6900111" y="258741"/>
                  <a:pt x="6904393" y="263858"/>
                </a:cubicBezTo>
                <a:cubicBezTo>
                  <a:pt x="6907467" y="269075"/>
                  <a:pt x="6909334" y="274391"/>
                  <a:pt x="6903822" y="279222"/>
                </a:cubicBezTo>
                <a:lnTo>
                  <a:pt x="6885600" y="300795"/>
                </a:lnTo>
                <a:lnTo>
                  <a:pt x="6959409" y="298582"/>
                </a:lnTo>
                <a:cubicBezTo>
                  <a:pt x="6984063" y="297744"/>
                  <a:pt x="7008373" y="296027"/>
                  <a:pt x="7031420" y="291085"/>
                </a:cubicBezTo>
                <a:cubicBezTo>
                  <a:pt x="7084183" y="281214"/>
                  <a:pt x="7135218" y="275440"/>
                  <a:pt x="7188306" y="291929"/>
                </a:cubicBezTo>
                <a:cubicBezTo>
                  <a:pt x="7209047" y="298115"/>
                  <a:pt x="7231231" y="295222"/>
                  <a:pt x="7251123" y="286469"/>
                </a:cubicBezTo>
                <a:cubicBezTo>
                  <a:pt x="7263712" y="280338"/>
                  <a:pt x="7278137" y="278898"/>
                  <a:pt x="7294574" y="278340"/>
                </a:cubicBezTo>
                <a:cubicBezTo>
                  <a:pt x="7319227" y="277501"/>
                  <a:pt x="7345258" y="280180"/>
                  <a:pt x="7368253" y="270846"/>
                </a:cubicBezTo>
                <a:cubicBezTo>
                  <a:pt x="7388601" y="263264"/>
                  <a:pt x="7405957" y="265050"/>
                  <a:pt x="7424969" y="275332"/>
                </a:cubicBezTo>
                <a:cubicBezTo>
                  <a:pt x="7431460" y="279151"/>
                  <a:pt x="7438127" y="279162"/>
                  <a:pt x="7444969" y="275365"/>
                </a:cubicBezTo>
                <a:cubicBezTo>
                  <a:pt x="7454455" y="269816"/>
                  <a:pt x="7466410" y="266321"/>
                  <a:pt x="7480202" y="267516"/>
                </a:cubicBezTo>
                <a:cubicBezTo>
                  <a:pt x="7521117" y="269926"/>
                  <a:pt x="7563934" y="264432"/>
                  <a:pt x="7605767" y="269188"/>
                </a:cubicBezTo>
                <a:cubicBezTo>
                  <a:pt x="7620018" y="271554"/>
                  <a:pt x="7632891" y="270403"/>
                  <a:pt x="7643471" y="263391"/>
                </a:cubicBezTo>
                <a:cubicBezTo>
                  <a:pt x="7666640" y="250250"/>
                  <a:pt x="7674856" y="249970"/>
                  <a:pt x="7698810" y="264362"/>
                </a:cubicBezTo>
                <a:cubicBezTo>
                  <a:pt x="7707771" y="270233"/>
                  <a:pt x="7717366" y="273471"/>
                  <a:pt x="7726676" y="271730"/>
                </a:cubicBezTo>
                <a:cubicBezTo>
                  <a:pt x="7759724" y="266805"/>
                  <a:pt x="7792880" y="270667"/>
                  <a:pt x="7825118" y="272185"/>
                </a:cubicBezTo>
                <a:cubicBezTo>
                  <a:pt x="7854252" y="274282"/>
                  <a:pt x="7882928" y="275208"/>
                  <a:pt x="7909484" y="266466"/>
                </a:cubicBezTo>
                <a:cubicBezTo>
                  <a:pt x="7919889" y="263261"/>
                  <a:pt x="7927014" y="264445"/>
                  <a:pt x="7933963" y="269435"/>
                </a:cubicBezTo>
                <a:cubicBezTo>
                  <a:pt x="7942924" y="275307"/>
                  <a:pt x="7953894" y="282063"/>
                  <a:pt x="7965393" y="277394"/>
                </a:cubicBezTo>
                <a:cubicBezTo>
                  <a:pt x="7989939" y="267770"/>
                  <a:pt x="8014876" y="271911"/>
                  <a:pt x="8039004" y="282496"/>
                </a:cubicBezTo>
                <a:cubicBezTo>
                  <a:pt x="8074738" y="297199"/>
                  <a:pt x="8111631" y="297845"/>
                  <a:pt x="8145664" y="282671"/>
                </a:cubicBezTo>
                <a:cubicBezTo>
                  <a:pt x="8158712" y="277714"/>
                  <a:pt x="8164284" y="279187"/>
                  <a:pt x="8168414" y="289738"/>
                </a:cubicBezTo>
                <a:cubicBezTo>
                  <a:pt x="8169791" y="293256"/>
                  <a:pt x="8171167" y="296772"/>
                  <a:pt x="8173638" y="298827"/>
                </a:cubicBezTo>
                <a:cubicBezTo>
                  <a:pt x="8203448" y="319670"/>
                  <a:pt x="8232798" y="339343"/>
                  <a:pt x="8276993" y="337365"/>
                </a:cubicBezTo>
                <a:cubicBezTo>
                  <a:pt x="8286762" y="336795"/>
                  <a:pt x="8286587" y="340603"/>
                  <a:pt x="8285318" y="345872"/>
                </a:cubicBezTo>
                <a:cubicBezTo>
                  <a:pt x="8284686" y="348507"/>
                  <a:pt x="8282500" y="351433"/>
                  <a:pt x="8280313" y="354358"/>
                </a:cubicBezTo>
                <a:cubicBezTo>
                  <a:pt x="8275940" y="360208"/>
                  <a:pt x="8271110" y="364886"/>
                  <a:pt x="8280070" y="370759"/>
                </a:cubicBezTo>
                <a:cubicBezTo>
                  <a:pt x="8287479" y="376922"/>
                  <a:pt x="8293402" y="370782"/>
                  <a:pt x="8300703" y="368158"/>
                </a:cubicBezTo>
                <a:cubicBezTo>
                  <a:pt x="8314844" y="361737"/>
                  <a:pt x="8330537" y="355027"/>
                  <a:pt x="8345705" y="359738"/>
                </a:cubicBezTo>
                <a:cubicBezTo>
                  <a:pt x="8364438" y="365041"/>
                  <a:pt x="8370819" y="360072"/>
                  <a:pt x="8378011" y="348662"/>
                </a:cubicBezTo>
                <a:cubicBezTo>
                  <a:pt x="8380197" y="345736"/>
                  <a:pt x="8382384" y="342811"/>
                  <a:pt x="8386580" y="340767"/>
                </a:cubicBezTo>
                <a:cubicBezTo>
                  <a:pt x="8389859" y="336380"/>
                  <a:pt x="8394056" y="334337"/>
                  <a:pt x="8402098" y="337864"/>
                </a:cubicBezTo>
                <a:cubicBezTo>
                  <a:pt x="8408131" y="340510"/>
                  <a:pt x="8409966" y="345199"/>
                  <a:pt x="8406686" y="349588"/>
                </a:cubicBezTo>
                <a:cubicBezTo>
                  <a:pt x="8403867" y="355147"/>
                  <a:pt x="8404152" y="360127"/>
                  <a:pt x="8399319" y="364805"/>
                </a:cubicBezTo>
                <a:cubicBezTo>
                  <a:pt x="8396676" y="366558"/>
                  <a:pt x="8394031" y="368312"/>
                  <a:pt x="8396959" y="371538"/>
                </a:cubicBezTo>
                <a:cubicBezTo>
                  <a:pt x="8399429" y="373592"/>
                  <a:pt x="8403625" y="371549"/>
                  <a:pt x="8406728" y="370968"/>
                </a:cubicBezTo>
                <a:cubicBezTo>
                  <a:pt x="8411384" y="370097"/>
                  <a:pt x="8414486" y="369517"/>
                  <a:pt x="8416675" y="366591"/>
                </a:cubicBezTo>
                <a:cubicBezTo>
                  <a:pt x="8418859" y="363666"/>
                  <a:pt x="8421963" y="363085"/>
                  <a:pt x="8425985" y="364849"/>
                </a:cubicBezTo>
                <a:cubicBezTo>
                  <a:pt x="8448102" y="374551"/>
                  <a:pt x="8470570" y="376638"/>
                  <a:pt x="8493390" y="371111"/>
                </a:cubicBezTo>
                <a:cubicBezTo>
                  <a:pt x="8503792" y="367906"/>
                  <a:pt x="8514656" y="365874"/>
                  <a:pt x="8525978" y="365014"/>
                </a:cubicBezTo>
                <a:cubicBezTo>
                  <a:pt x="8532186" y="363852"/>
                  <a:pt x="8541495" y="362111"/>
                  <a:pt x="8546895" y="367392"/>
                </a:cubicBezTo>
                <a:cubicBezTo>
                  <a:pt x="8550282" y="371791"/>
                  <a:pt x="8543899" y="376759"/>
                  <a:pt x="8540619" y="381147"/>
                </a:cubicBezTo>
                <a:cubicBezTo>
                  <a:pt x="8538435" y="384073"/>
                  <a:pt x="8535788" y="385825"/>
                  <a:pt x="8533602" y="388751"/>
                </a:cubicBezTo>
                <a:cubicBezTo>
                  <a:pt x="8531417" y="391676"/>
                  <a:pt x="8524577" y="395472"/>
                  <a:pt x="8529515" y="399580"/>
                </a:cubicBezTo>
                <a:cubicBezTo>
                  <a:pt x="8532902" y="403979"/>
                  <a:pt x="8540660" y="402529"/>
                  <a:pt x="8546410" y="400194"/>
                </a:cubicBezTo>
                <a:cubicBezTo>
                  <a:pt x="8560376" y="397581"/>
                  <a:pt x="8572157" y="397894"/>
                  <a:pt x="8587960" y="399970"/>
                </a:cubicBezTo>
                <a:cubicBezTo>
                  <a:pt x="8623584" y="405887"/>
                  <a:pt x="8638360" y="396831"/>
                  <a:pt x="8641598" y="371063"/>
                </a:cubicBezTo>
                <a:cubicBezTo>
                  <a:pt x="8642582" y="360813"/>
                  <a:pt x="8648505" y="354672"/>
                  <a:pt x="8661379" y="353522"/>
                </a:cubicBezTo>
                <a:cubicBezTo>
                  <a:pt x="8670099" y="375795"/>
                  <a:pt x="8678358" y="396897"/>
                  <a:pt x="8687075" y="419171"/>
                </a:cubicBezTo>
                <a:cubicBezTo>
                  <a:pt x="8665809" y="424408"/>
                  <a:pt x="8663447" y="431141"/>
                  <a:pt x="8673785" y="440530"/>
                </a:cubicBezTo>
                <a:cubicBezTo>
                  <a:pt x="8676713" y="443757"/>
                  <a:pt x="8683837" y="444940"/>
                  <a:pt x="8682112" y="449037"/>
                </a:cubicBezTo>
                <a:cubicBezTo>
                  <a:pt x="8678832" y="453425"/>
                  <a:pt x="8672165" y="453414"/>
                  <a:pt x="8667051" y="453114"/>
                </a:cubicBezTo>
                <a:cubicBezTo>
                  <a:pt x="8662394" y="453984"/>
                  <a:pt x="8658833" y="453393"/>
                  <a:pt x="8655270" y="452801"/>
                </a:cubicBezTo>
                <a:cubicBezTo>
                  <a:pt x="8645041" y="452198"/>
                  <a:pt x="8640845" y="454241"/>
                  <a:pt x="8642504" y="462739"/>
                </a:cubicBezTo>
                <a:cubicBezTo>
                  <a:pt x="8642789" y="467718"/>
                  <a:pt x="8640886" y="475623"/>
                  <a:pt x="8631749" y="473558"/>
                </a:cubicBezTo>
                <a:cubicBezTo>
                  <a:pt x="8619510" y="472072"/>
                  <a:pt x="8608648" y="474105"/>
                  <a:pt x="8597327" y="474965"/>
                </a:cubicBezTo>
                <a:cubicBezTo>
                  <a:pt x="8587557" y="475534"/>
                  <a:pt x="8575777" y="475222"/>
                  <a:pt x="8565830" y="479600"/>
                </a:cubicBezTo>
                <a:cubicBezTo>
                  <a:pt x="8557437" y="483686"/>
                  <a:pt x="8547492" y="488063"/>
                  <a:pt x="8559841" y="498334"/>
                </a:cubicBezTo>
                <a:cubicBezTo>
                  <a:pt x="8564320" y="501271"/>
                  <a:pt x="8562133" y="504196"/>
                  <a:pt x="8556386" y="506530"/>
                </a:cubicBezTo>
                <a:cubicBezTo>
                  <a:pt x="8533109" y="510885"/>
                  <a:pt x="8523513" y="507647"/>
                  <a:pt x="8515080" y="490353"/>
                </a:cubicBezTo>
                <a:cubicBezTo>
                  <a:pt x="8512784" y="484491"/>
                  <a:pt x="8509398" y="480092"/>
                  <a:pt x="8502273" y="478909"/>
                </a:cubicBezTo>
                <a:cubicBezTo>
                  <a:pt x="8490032" y="477424"/>
                  <a:pt x="8478252" y="477111"/>
                  <a:pt x="8466755" y="481780"/>
                </a:cubicBezTo>
                <a:cubicBezTo>
                  <a:pt x="8463653" y="482360"/>
                  <a:pt x="8463936" y="487339"/>
                  <a:pt x="8466405" y="489394"/>
                </a:cubicBezTo>
                <a:cubicBezTo>
                  <a:pt x="8467782" y="492910"/>
                  <a:pt x="8469617" y="497600"/>
                  <a:pt x="8467430" y="500525"/>
                </a:cubicBezTo>
                <a:cubicBezTo>
                  <a:pt x="8464152" y="504913"/>
                  <a:pt x="8461156" y="514280"/>
                  <a:pt x="8453747" y="508118"/>
                </a:cubicBezTo>
                <a:cubicBezTo>
                  <a:pt x="8436285" y="497545"/>
                  <a:pt x="8420768" y="500449"/>
                  <a:pt x="8403697" y="503642"/>
                </a:cubicBezTo>
                <a:cubicBezTo>
                  <a:pt x="8393926" y="504211"/>
                  <a:pt x="8384157" y="504781"/>
                  <a:pt x="8374104" y="500371"/>
                </a:cubicBezTo>
                <a:cubicBezTo>
                  <a:pt x="8336360" y="484786"/>
                  <a:pt x="8313542" y="490313"/>
                  <a:pt x="8301909" y="520168"/>
                </a:cubicBezTo>
                <a:cubicBezTo>
                  <a:pt x="8298455" y="528364"/>
                  <a:pt x="8291613" y="532160"/>
                  <a:pt x="8281101" y="526578"/>
                </a:cubicBezTo>
                <a:cubicBezTo>
                  <a:pt x="8256974" y="515994"/>
                  <a:pt x="8231860" y="515659"/>
                  <a:pt x="8206571" y="519133"/>
                </a:cubicBezTo>
                <a:cubicBezTo>
                  <a:pt x="8193698" y="520283"/>
                  <a:pt x="8181742" y="523778"/>
                  <a:pt x="8167317" y="525219"/>
                </a:cubicBezTo>
                <a:cubicBezTo>
                  <a:pt x="8143122" y="527230"/>
                  <a:pt x="8122948" y="531003"/>
                  <a:pt x="8121896" y="553847"/>
                </a:cubicBezTo>
                <a:cubicBezTo>
                  <a:pt x="8118685" y="545641"/>
                  <a:pt x="8117942" y="539489"/>
                  <a:pt x="8110533" y="533326"/>
                </a:cubicBezTo>
                <a:cubicBezTo>
                  <a:pt x="8102207" y="524819"/>
                  <a:pt x="8089968" y="523335"/>
                  <a:pt x="8079105" y="525366"/>
                </a:cubicBezTo>
                <a:cubicBezTo>
                  <a:pt x="8067148" y="528861"/>
                  <a:pt x="8078121" y="535615"/>
                  <a:pt x="8078404" y="540595"/>
                </a:cubicBezTo>
                <a:cubicBezTo>
                  <a:pt x="8079604" y="547920"/>
                  <a:pt x="8075234" y="553771"/>
                  <a:pt x="8064545" y="551995"/>
                </a:cubicBezTo>
                <a:cubicBezTo>
                  <a:pt x="8050295" y="549629"/>
                  <a:pt x="8039432" y="551661"/>
                  <a:pt x="8025924" y="555446"/>
                </a:cubicBezTo>
                <a:cubicBezTo>
                  <a:pt x="8010231" y="562157"/>
                  <a:pt x="7993160" y="565350"/>
                  <a:pt x="7973972" y="558876"/>
                </a:cubicBezTo>
                <a:cubicBezTo>
                  <a:pt x="7962366" y="554755"/>
                  <a:pt x="7953513" y="557670"/>
                  <a:pt x="7948050" y="564983"/>
                </a:cubicBezTo>
                <a:cubicBezTo>
                  <a:pt x="7944770" y="569371"/>
                  <a:pt x="7941491" y="573759"/>
                  <a:pt x="7939305" y="576685"/>
                </a:cubicBezTo>
                <a:cubicBezTo>
                  <a:pt x="7933381" y="582824"/>
                  <a:pt x="7931937" y="591902"/>
                  <a:pt x="7921709" y="591299"/>
                </a:cubicBezTo>
                <a:cubicBezTo>
                  <a:pt x="7911480" y="590697"/>
                  <a:pt x="7909820" y="582200"/>
                  <a:pt x="7907525" y="576339"/>
                </a:cubicBezTo>
                <a:cubicBezTo>
                  <a:pt x="7905231" y="570477"/>
                  <a:pt x="7899942" y="573984"/>
                  <a:pt x="7894828" y="573682"/>
                </a:cubicBezTo>
                <a:cubicBezTo>
                  <a:pt x="7890172" y="574552"/>
                  <a:pt x="7885516" y="575424"/>
                  <a:pt x="7888904" y="579823"/>
                </a:cubicBezTo>
                <a:cubicBezTo>
                  <a:pt x="7897055" y="592138"/>
                  <a:pt x="7889120" y="597397"/>
                  <a:pt x="7875613" y="601182"/>
                </a:cubicBezTo>
                <a:cubicBezTo>
                  <a:pt x="7862105" y="604967"/>
                  <a:pt x="7862389" y="609947"/>
                  <a:pt x="7874910" y="616411"/>
                </a:cubicBezTo>
                <a:cubicBezTo>
                  <a:pt x="7877381" y="618465"/>
                  <a:pt x="7882495" y="618767"/>
                  <a:pt x="7887610" y="619068"/>
                </a:cubicBezTo>
                <a:cubicBezTo>
                  <a:pt x="7933464" y="625587"/>
                  <a:pt x="7979669" y="624491"/>
                  <a:pt x="8026049" y="619589"/>
                </a:cubicBezTo>
                <a:cubicBezTo>
                  <a:pt x="8063117" y="616429"/>
                  <a:pt x="8098000" y="616193"/>
                  <a:pt x="8134369" y="628261"/>
                </a:cubicBezTo>
                <a:cubicBezTo>
                  <a:pt x="8144968" y="631940"/>
                  <a:pt x="8154747" y="636716"/>
                  <a:pt x="8163982" y="642222"/>
                </a:cubicBezTo>
                <a:lnTo>
                  <a:pt x="8183501" y="655822"/>
                </a:lnTo>
                <a:lnTo>
                  <a:pt x="8194245" y="655395"/>
                </a:lnTo>
                <a:lnTo>
                  <a:pt x="8201167" y="646275"/>
                </a:lnTo>
                <a:cubicBezTo>
                  <a:pt x="8206176" y="644708"/>
                  <a:pt x="8213028" y="646257"/>
                  <a:pt x="8223081" y="650667"/>
                </a:cubicBezTo>
                <a:lnTo>
                  <a:pt x="8226074" y="654129"/>
                </a:lnTo>
                <a:lnTo>
                  <a:pt x="8249619" y="653192"/>
                </a:lnTo>
                <a:lnTo>
                  <a:pt x="8279014" y="650207"/>
                </a:lnTo>
                <a:lnTo>
                  <a:pt x="8282509" y="640807"/>
                </a:lnTo>
                <a:lnTo>
                  <a:pt x="8287265" y="649369"/>
                </a:lnTo>
                <a:lnTo>
                  <a:pt x="8339149" y="644100"/>
                </a:lnTo>
                <a:cubicBezTo>
                  <a:pt x="8365508" y="639108"/>
                  <a:pt x="8391547" y="641729"/>
                  <a:pt x="8415711" y="652263"/>
                </a:cubicBezTo>
                <a:cubicBezTo>
                  <a:pt x="8423768" y="655774"/>
                  <a:pt x="8428419" y="654893"/>
                  <a:pt x="8433231" y="650203"/>
                </a:cubicBezTo>
                <a:cubicBezTo>
                  <a:pt x="8444868" y="641701"/>
                  <a:pt x="8457433" y="635544"/>
                  <a:pt x="8473545" y="642566"/>
                </a:cubicBezTo>
                <a:cubicBezTo>
                  <a:pt x="8494771" y="649877"/>
                  <a:pt x="8514302" y="648696"/>
                  <a:pt x="8535547" y="643412"/>
                </a:cubicBezTo>
                <a:cubicBezTo>
                  <a:pt x="8567644" y="636072"/>
                  <a:pt x="8599419" y="636349"/>
                  <a:pt x="8631802" y="646584"/>
                </a:cubicBezTo>
                <a:cubicBezTo>
                  <a:pt x="8651015" y="653018"/>
                  <a:pt x="8674574" y="653592"/>
                  <a:pt x="8687300" y="643625"/>
                </a:cubicBezTo>
                <a:cubicBezTo>
                  <a:pt x="8710112" y="625452"/>
                  <a:pt x="8735223" y="625733"/>
                  <a:pt x="8764201" y="631576"/>
                </a:cubicBezTo>
                <a:cubicBezTo>
                  <a:pt x="8778459" y="633911"/>
                  <a:pt x="8794267" y="635953"/>
                  <a:pt x="8808844" y="630673"/>
                </a:cubicBezTo>
                <a:cubicBezTo>
                  <a:pt x="8815670" y="626861"/>
                  <a:pt x="8820161" y="629789"/>
                  <a:pt x="8822015" y="634475"/>
                </a:cubicBezTo>
                <a:cubicBezTo>
                  <a:pt x="8823404" y="637989"/>
                  <a:pt x="8824332" y="640332"/>
                  <a:pt x="8825258" y="642674"/>
                </a:cubicBezTo>
                <a:cubicBezTo>
                  <a:pt x="8828804" y="655855"/>
                  <a:pt x="8830356" y="655561"/>
                  <a:pt x="8841993" y="647060"/>
                </a:cubicBezTo>
                <a:cubicBezTo>
                  <a:pt x="8855182" y="638265"/>
                  <a:pt x="8870383" y="630349"/>
                  <a:pt x="8884500" y="623897"/>
                </a:cubicBezTo>
                <a:cubicBezTo>
                  <a:pt x="8890237" y="621550"/>
                  <a:pt x="8895976" y="619203"/>
                  <a:pt x="8902017" y="621837"/>
                </a:cubicBezTo>
                <a:cubicBezTo>
                  <a:pt x="8908059" y="624470"/>
                  <a:pt x="8906811" y="629743"/>
                  <a:pt x="8905100" y="633845"/>
                </a:cubicBezTo>
                <a:cubicBezTo>
                  <a:pt x="8901055" y="644685"/>
                  <a:pt x="8907560" y="648490"/>
                  <a:pt x="8920427" y="647311"/>
                </a:cubicBezTo>
                <a:cubicBezTo>
                  <a:pt x="8925542" y="647601"/>
                  <a:pt x="8931120" y="649063"/>
                  <a:pt x="8935772" y="648183"/>
                </a:cubicBezTo>
                <a:cubicBezTo>
                  <a:pt x="8946625" y="646126"/>
                  <a:pt x="8949566" y="649347"/>
                  <a:pt x="8946144" y="657550"/>
                </a:cubicBezTo>
                <a:cubicBezTo>
                  <a:pt x="8943971" y="660481"/>
                  <a:pt x="8942259" y="664583"/>
                  <a:pt x="8947838" y="666045"/>
                </a:cubicBezTo>
                <a:cubicBezTo>
                  <a:pt x="8952328" y="668972"/>
                  <a:pt x="8956517" y="666919"/>
                  <a:pt x="8960705" y="664866"/>
                </a:cubicBezTo>
                <a:cubicBezTo>
                  <a:pt x="8971256" y="657830"/>
                  <a:pt x="8984585" y="657824"/>
                  <a:pt x="8999467" y="657522"/>
                </a:cubicBezTo>
                <a:cubicBezTo>
                  <a:pt x="9045038" y="658963"/>
                  <a:pt x="9079006" y="643713"/>
                  <a:pt x="9108179" y="620557"/>
                </a:cubicBezTo>
                <a:cubicBezTo>
                  <a:pt x="9113456" y="617039"/>
                  <a:pt x="9114239" y="610594"/>
                  <a:pt x="9121529" y="607954"/>
                </a:cubicBezTo>
                <a:cubicBezTo>
                  <a:pt x="9122296" y="614106"/>
                  <a:pt x="9122599" y="619086"/>
                  <a:pt x="9123365" y="625235"/>
                </a:cubicBezTo>
                <a:cubicBezTo>
                  <a:pt x="9124898" y="637539"/>
                  <a:pt x="9133881" y="643392"/>
                  <a:pt x="9148762" y="643091"/>
                </a:cubicBezTo>
                <a:cubicBezTo>
                  <a:pt x="9198520" y="642480"/>
                  <a:pt x="9248278" y="641868"/>
                  <a:pt x="9298037" y="641256"/>
                </a:cubicBezTo>
                <a:cubicBezTo>
                  <a:pt x="9316019" y="640368"/>
                  <a:pt x="9332611" y="635965"/>
                  <a:pt x="9351520" y="637420"/>
                </a:cubicBezTo>
                <a:cubicBezTo>
                  <a:pt x="9363764" y="638879"/>
                  <a:pt x="9371356" y="641218"/>
                  <a:pt x="9372426" y="652348"/>
                </a:cubicBezTo>
                <a:cubicBezTo>
                  <a:pt x="9375972" y="665528"/>
                  <a:pt x="9391156" y="670207"/>
                  <a:pt x="9404345" y="661412"/>
                </a:cubicBezTo>
                <a:cubicBezTo>
                  <a:pt x="9414895" y="654376"/>
                  <a:pt x="9424662" y="653786"/>
                  <a:pt x="9437367" y="656415"/>
                </a:cubicBezTo>
                <a:cubicBezTo>
                  <a:pt x="9445425" y="659926"/>
                  <a:pt x="9451626" y="658751"/>
                  <a:pt x="9457525" y="652596"/>
                </a:cubicBezTo>
                <a:cubicBezTo>
                  <a:pt x="9462960" y="645270"/>
                  <a:pt x="9471799" y="642337"/>
                  <a:pt x="9482492" y="644088"/>
                </a:cubicBezTo>
                <a:cubicBezTo>
                  <a:pt x="9489159" y="644085"/>
                  <a:pt x="9498300" y="646131"/>
                  <a:pt x="9504504" y="644955"/>
                </a:cubicBezTo>
                <a:cubicBezTo>
                  <a:pt x="9513805" y="643193"/>
                  <a:pt x="9518297" y="646120"/>
                  <a:pt x="9522165" y="651684"/>
                </a:cubicBezTo>
                <a:cubicBezTo>
                  <a:pt x="9531450" y="662518"/>
                  <a:pt x="9535014" y="663101"/>
                  <a:pt x="9547739" y="653135"/>
                </a:cubicBezTo>
                <a:cubicBezTo>
                  <a:pt x="9555190" y="646686"/>
                  <a:pt x="9562174" y="639067"/>
                  <a:pt x="9572101" y="634668"/>
                </a:cubicBezTo>
                <a:cubicBezTo>
                  <a:pt x="9572566" y="635839"/>
                  <a:pt x="9574114" y="635546"/>
                  <a:pt x="9574579" y="636717"/>
                </a:cubicBezTo>
                <a:cubicBezTo>
                  <a:pt x="9566648" y="654590"/>
                  <a:pt x="9566648" y="654590"/>
                  <a:pt x="9585540" y="668641"/>
                </a:cubicBezTo>
                <a:cubicBezTo>
                  <a:pt x="9588017" y="670689"/>
                  <a:pt x="9590494" y="672739"/>
                  <a:pt x="9592507" y="673616"/>
                </a:cubicBezTo>
                <a:cubicBezTo>
                  <a:pt x="9612789" y="691181"/>
                  <a:pt x="9632785" y="691171"/>
                  <a:pt x="9655437" y="676806"/>
                </a:cubicBezTo>
                <a:cubicBezTo>
                  <a:pt x="9667075" y="668305"/>
                  <a:pt x="9677767" y="670056"/>
                  <a:pt x="9683951" y="681478"/>
                </a:cubicBezTo>
                <a:cubicBezTo>
                  <a:pt x="9687819" y="687041"/>
                  <a:pt x="9690137" y="692898"/>
                  <a:pt x="9690903" y="699049"/>
                </a:cubicBezTo>
                <a:cubicBezTo>
                  <a:pt x="9692738" y="716332"/>
                  <a:pt x="9674436" y="724836"/>
                  <a:pt x="9654760" y="717230"/>
                </a:cubicBezTo>
                <a:cubicBezTo>
                  <a:pt x="9639112" y="711380"/>
                  <a:pt x="9625318" y="710215"/>
                  <a:pt x="9610436" y="710516"/>
                </a:cubicBezTo>
                <a:cubicBezTo>
                  <a:pt x="9596019" y="711988"/>
                  <a:pt x="9582224" y="710824"/>
                  <a:pt x="9569677" y="704385"/>
                </a:cubicBezTo>
                <a:cubicBezTo>
                  <a:pt x="9550163" y="692971"/>
                  <a:pt x="9541947" y="693268"/>
                  <a:pt x="9529526" y="708215"/>
                </a:cubicBezTo>
                <a:cubicBezTo>
                  <a:pt x="9519902" y="717593"/>
                  <a:pt x="9509975" y="721992"/>
                  <a:pt x="9493543" y="722587"/>
                </a:cubicBezTo>
                <a:cubicBezTo>
                  <a:pt x="9464244" y="724360"/>
                  <a:pt x="9434179" y="719982"/>
                  <a:pt x="9405966" y="720290"/>
                </a:cubicBezTo>
                <a:cubicBezTo>
                  <a:pt x="9380854" y="720009"/>
                  <a:pt x="9357599" y="724416"/>
                  <a:pt x="9341612" y="738777"/>
                </a:cubicBezTo>
                <a:cubicBezTo>
                  <a:pt x="9333538" y="747862"/>
                  <a:pt x="9326409" y="746694"/>
                  <a:pt x="9314326" y="741428"/>
                </a:cubicBezTo>
                <a:cubicBezTo>
                  <a:pt x="9257937" y="716852"/>
                  <a:pt x="9201834" y="709851"/>
                  <a:pt x="9149243" y="741221"/>
                </a:cubicBezTo>
                <a:cubicBezTo>
                  <a:pt x="9141329" y="746497"/>
                  <a:pt x="9132650" y="745623"/>
                  <a:pt x="9123972" y="744750"/>
                </a:cubicBezTo>
                <a:cubicBezTo>
                  <a:pt x="9118392" y="743288"/>
                  <a:pt x="9110337" y="739777"/>
                  <a:pt x="9105525" y="744467"/>
                </a:cubicBezTo>
                <a:cubicBezTo>
                  <a:pt x="9101177" y="750327"/>
                  <a:pt x="9107682" y="754132"/>
                  <a:pt x="9111086" y="758524"/>
                </a:cubicBezTo>
                <a:cubicBezTo>
                  <a:pt x="9118517" y="764672"/>
                  <a:pt x="9114793" y="767895"/>
                  <a:pt x="9105490" y="769658"/>
                </a:cubicBezTo>
                <a:cubicBezTo>
                  <a:pt x="9096187" y="771420"/>
                  <a:pt x="9085957" y="770840"/>
                  <a:pt x="9076191" y="771430"/>
                </a:cubicBezTo>
                <a:cubicBezTo>
                  <a:pt x="9054181" y="770563"/>
                  <a:pt x="9034809" y="767937"/>
                  <a:pt x="9014491" y="775564"/>
                </a:cubicBezTo>
                <a:cubicBezTo>
                  <a:pt x="9009840" y="776446"/>
                  <a:pt x="9008913" y="774102"/>
                  <a:pt x="9006436" y="772053"/>
                </a:cubicBezTo>
                <a:cubicBezTo>
                  <a:pt x="8997615" y="762391"/>
                  <a:pt x="8985834" y="762105"/>
                  <a:pt x="8973430" y="764454"/>
                </a:cubicBezTo>
                <a:cubicBezTo>
                  <a:pt x="8926452" y="772094"/>
                  <a:pt x="8878546" y="777392"/>
                  <a:pt x="8828948" y="774196"/>
                </a:cubicBezTo>
                <a:cubicBezTo>
                  <a:pt x="8825384" y="773612"/>
                  <a:pt x="8820731" y="774493"/>
                  <a:pt x="8816543" y="776546"/>
                </a:cubicBezTo>
                <a:cubicBezTo>
                  <a:pt x="8804906" y="785048"/>
                  <a:pt x="8794213" y="783296"/>
                  <a:pt x="8781828" y="773050"/>
                </a:cubicBezTo>
                <a:cubicBezTo>
                  <a:pt x="8769441" y="762803"/>
                  <a:pt x="8759675" y="763394"/>
                  <a:pt x="8749426" y="775410"/>
                </a:cubicBezTo>
                <a:cubicBezTo>
                  <a:pt x="8744615" y="780100"/>
                  <a:pt x="8741354" y="784495"/>
                  <a:pt x="8737006" y="790355"/>
                </a:cubicBezTo>
                <a:cubicBezTo>
                  <a:pt x="8728023" y="784502"/>
                  <a:pt x="8719040" y="778648"/>
                  <a:pt x="8708186" y="780704"/>
                </a:cubicBezTo>
                <a:cubicBezTo>
                  <a:pt x="8695783" y="783053"/>
                  <a:pt x="8682917" y="784233"/>
                  <a:pt x="8672062" y="786289"/>
                </a:cubicBezTo>
                <a:cubicBezTo>
                  <a:pt x="8631286" y="792754"/>
                  <a:pt x="8625708" y="791292"/>
                  <a:pt x="8630931" y="825562"/>
                </a:cubicBezTo>
                <a:cubicBezTo>
                  <a:pt x="8630931" y="825562"/>
                  <a:pt x="8629379" y="825856"/>
                  <a:pt x="8629842" y="827028"/>
                </a:cubicBezTo>
                <a:cubicBezTo>
                  <a:pt x="8629825" y="839623"/>
                  <a:pt x="8625013" y="844312"/>
                  <a:pt x="8608119" y="843735"/>
                </a:cubicBezTo>
                <a:cubicBezTo>
                  <a:pt x="8535724" y="846116"/>
                  <a:pt x="8463173" y="852306"/>
                  <a:pt x="8391707" y="857030"/>
                </a:cubicBezTo>
                <a:cubicBezTo>
                  <a:pt x="8346439" y="860569"/>
                  <a:pt x="8300085" y="865573"/>
                  <a:pt x="8255280" y="870284"/>
                </a:cubicBezTo>
                <a:cubicBezTo>
                  <a:pt x="8200711" y="875585"/>
                  <a:pt x="8146461" y="873269"/>
                  <a:pt x="8091123" y="872420"/>
                </a:cubicBezTo>
                <a:cubicBezTo>
                  <a:pt x="8049582" y="872734"/>
                  <a:pt x="8010515" y="875098"/>
                  <a:pt x="7975923" y="892984"/>
                </a:cubicBezTo>
                <a:cubicBezTo>
                  <a:pt x="7962272" y="900608"/>
                  <a:pt x="7947390" y="900909"/>
                  <a:pt x="7929569" y="897988"/>
                </a:cubicBezTo>
                <a:cubicBezTo>
                  <a:pt x="7895939" y="893026"/>
                  <a:pt x="7861525" y="894509"/>
                  <a:pt x="7827877" y="902142"/>
                </a:cubicBezTo>
                <a:cubicBezTo>
                  <a:pt x="7799344" y="910067"/>
                  <a:pt x="7767871" y="914770"/>
                  <a:pt x="7736094" y="914493"/>
                </a:cubicBezTo>
                <a:cubicBezTo>
                  <a:pt x="7688350" y="915983"/>
                  <a:pt x="7641996" y="920987"/>
                  <a:pt x="7595479" y="929799"/>
                </a:cubicBezTo>
                <a:cubicBezTo>
                  <a:pt x="7566021" y="935381"/>
                  <a:pt x="7537185" y="938324"/>
                  <a:pt x="7508349" y="941269"/>
                </a:cubicBezTo>
                <a:cubicBezTo>
                  <a:pt x="7445098" y="945696"/>
                  <a:pt x="7381690" y="953931"/>
                  <a:pt x="7319206" y="964508"/>
                </a:cubicBezTo>
                <a:cubicBezTo>
                  <a:pt x="7256721" y="975086"/>
                  <a:pt x="7195166" y="988008"/>
                  <a:pt x="7133306" y="995948"/>
                </a:cubicBezTo>
                <a:cubicBezTo>
                  <a:pt x="7090053" y="1000366"/>
                  <a:pt x="7045872" y="1002439"/>
                  <a:pt x="7005399" y="1013884"/>
                </a:cubicBezTo>
                <a:cubicBezTo>
                  <a:pt x="6973453" y="1023714"/>
                  <a:pt x="6940738" y="1030542"/>
                  <a:pt x="6907751" y="1036162"/>
                </a:cubicBezTo>
                <a:lnTo>
                  <a:pt x="6890779" y="1038731"/>
                </a:lnTo>
                <a:lnTo>
                  <a:pt x="6893115" y="1045119"/>
                </a:lnTo>
                <a:cubicBezTo>
                  <a:pt x="6897366" y="1047469"/>
                  <a:pt x="6904306" y="1047114"/>
                  <a:pt x="6915167" y="1045082"/>
                </a:cubicBezTo>
                <a:cubicBezTo>
                  <a:pt x="6929134" y="1042470"/>
                  <a:pt x="6942642" y="1038684"/>
                  <a:pt x="6954598" y="1035190"/>
                </a:cubicBezTo>
                <a:cubicBezTo>
                  <a:pt x="6974772" y="1031416"/>
                  <a:pt x="6992476" y="1025586"/>
                  <a:pt x="7013393" y="1027964"/>
                </a:cubicBezTo>
                <a:cubicBezTo>
                  <a:pt x="7025174" y="1028276"/>
                  <a:pt x="7034309" y="1030341"/>
                  <a:pt x="7035795" y="1042646"/>
                </a:cubicBezTo>
                <a:lnTo>
                  <a:pt x="7040217" y="1050105"/>
                </a:lnTo>
                <a:lnTo>
                  <a:pt x="7166276" y="1028740"/>
                </a:lnTo>
                <a:lnTo>
                  <a:pt x="7262925" y="1015656"/>
                </a:lnTo>
                <a:lnTo>
                  <a:pt x="7265466" y="999676"/>
                </a:lnTo>
                <a:cubicBezTo>
                  <a:pt x="7266275" y="993234"/>
                  <a:pt x="7272024" y="990900"/>
                  <a:pt x="7280701" y="991793"/>
                </a:cubicBezTo>
                <a:cubicBezTo>
                  <a:pt x="7286275" y="993267"/>
                  <a:pt x="7293858" y="995622"/>
                  <a:pt x="7292590" y="1000892"/>
                </a:cubicBezTo>
                <a:lnTo>
                  <a:pt x="7293087" y="1011572"/>
                </a:lnTo>
                <a:lnTo>
                  <a:pt x="7585500" y="971986"/>
                </a:lnTo>
                <a:cubicBezTo>
                  <a:pt x="7707669" y="956396"/>
                  <a:pt x="7831229" y="944322"/>
                  <a:pt x="7955251" y="933419"/>
                </a:cubicBezTo>
                <a:cubicBezTo>
                  <a:pt x="8108571" y="920743"/>
                  <a:pt x="8262035" y="916855"/>
                  <a:pt x="8416124" y="910330"/>
                </a:cubicBezTo>
                <a:cubicBezTo>
                  <a:pt x="8464955" y="907375"/>
                  <a:pt x="8516104" y="910278"/>
                  <a:pt x="8562154" y="900295"/>
                </a:cubicBezTo>
                <a:cubicBezTo>
                  <a:pt x="8614872" y="890306"/>
                  <a:pt x="8665879" y="884422"/>
                  <a:pt x="8719023" y="900798"/>
                </a:cubicBezTo>
                <a:cubicBezTo>
                  <a:pt x="8739786" y="906938"/>
                  <a:pt x="8761957" y="903998"/>
                  <a:pt x="8781809" y="895199"/>
                </a:cubicBezTo>
                <a:cubicBezTo>
                  <a:pt x="8794375" y="889042"/>
                  <a:pt x="8808793" y="887569"/>
                  <a:pt x="8825223" y="886974"/>
                </a:cubicBezTo>
                <a:cubicBezTo>
                  <a:pt x="8849873" y="886084"/>
                  <a:pt x="8875910" y="888705"/>
                  <a:pt x="8898863" y="879320"/>
                </a:cubicBezTo>
                <a:cubicBezTo>
                  <a:pt x="8919180" y="871693"/>
                  <a:pt x="8936540" y="873442"/>
                  <a:pt x="8955590" y="883685"/>
                </a:cubicBezTo>
                <a:cubicBezTo>
                  <a:pt x="8962095" y="887489"/>
                  <a:pt x="8968761" y="887485"/>
                  <a:pt x="8975587" y="883674"/>
                </a:cubicBezTo>
                <a:cubicBezTo>
                  <a:pt x="8985051" y="878104"/>
                  <a:pt x="8996990" y="874582"/>
                  <a:pt x="9010785" y="875746"/>
                </a:cubicBezTo>
                <a:cubicBezTo>
                  <a:pt x="9051705" y="878068"/>
                  <a:pt x="9094493" y="872480"/>
                  <a:pt x="9136340" y="877145"/>
                </a:cubicBezTo>
                <a:cubicBezTo>
                  <a:pt x="9150598" y="879482"/>
                  <a:pt x="9163465" y="878304"/>
                  <a:pt x="9174015" y="871268"/>
                </a:cubicBezTo>
                <a:cubicBezTo>
                  <a:pt x="9197130" y="858074"/>
                  <a:pt x="9205346" y="857776"/>
                  <a:pt x="9229352" y="872117"/>
                </a:cubicBezTo>
                <a:cubicBezTo>
                  <a:pt x="9238334" y="877972"/>
                  <a:pt x="9247939" y="881189"/>
                  <a:pt x="9257243" y="879426"/>
                </a:cubicBezTo>
                <a:cubicBezTo>
                  <a:pt x="9290266" y="874428"/>
                  <a:pt x="9323435" y="878220"/>
                  <a:pt x="9355673" y="879667"/>
                </a:cubicBezTo>
                <a:cubicBezTo>
                  <a:pt x="9384814" y="881703"/>
                  <a:pt x="9413487" y="882566"/>
                  <a:pt x="9440006" y="873764"/>
                </a:cubicBezTo>
                <a:cubicBezTo>
                  <a:pt x="9450397" y="870537"/>
                  <a:pt x="9457526" y="871705"/>
                  <a:pt x="9464494" y="876681"/>
                </a:cubicBezTo>
                <a:cubicBezTo>
                  <a:pt x="9473476" y="882535"/>
                  <a:pt x="9484472" y="889266"/>
                  <a:pt x="9495949" y="884573"/>
                </a:cubicBezTo>
                <a:cubicBezTo>
                  <a:pt x="9520454" y="874894"/>
                  <a:pt x="9545406" y="878982"/>
                  <a:pt x="9569571" y="889515"/>
                </a:cubicBezTo>
                <a:cubicBezTo>
                  <a:pt x="9605358" y="904142"/>
                  <a:pt x="9642249" y="904709"/>
                  <a:pt x="9676217" y="889458"/>
                </a:cubicBezTo>
                <a:cubicBezTo>
                  <a:pt x="9689245" y="884473"/>
                  <a:pt x="9694824" y="885934"/>
                  <a:pt x="9698995" y="896477"/>
                </a:cubicBezTo>
                <a:cubicBezTo>
                  <a:pt x="9700383" y="899992"/>
                  <a:pt x="9701775" y="903506"/>
                  <a:pt x="9704252" y="905555"/>
                </a:cubicBezTo>
                <a:cubicBezTo>
                  <a:pt x="9734139" y="926337"/>
                  <a:pt x="9763563" y="945948"/>
                  <a:pt x="9807743" y="943875"/>
                </a:cubicBezTo>
                <a:cubicBezTo>
                  <a:pt x="9817510" y="943284"/>
                  <a:pt x="9817349" y="947092"/>
                  <a:pt x="9816102" y="952365"/>
                </a:cubicBezTo>
                <a:cubicBezTo>
                  <a:pt x="9815478" y="955001"/>
                  <a:pt x="9813303" y="957931"/>
                  <a:pt x="9811130" y="960862"/>
                </a:cubicBezTo>
                <a:cubicBezTo>
                  <a:pt x="9806781" y="966723"/>
                  <a:pt x="9801968" y="971412"/>
                  <a:pt x="9810951" y="977266"/>
                </a:cubicBezTo>
                <a:cubicBezTo>
                  <a:pt x="9818383" y="983414"/>
                  <a:pt x="9824282" y="977259"/>
                  <a:pt x="9831571" y="974619"/>
                </a:cubicBezTo>
                <a:cubicBezTo>
                  <a:pt x="9845685" y="968168"/>
                  <a:pt x="9861351" y="961421"/>
                  <a:pt x="9876535" y="966100"/>
                </a:cubicBezTo>
                <a:cubicBezTo>
                  <a:pt x="9895284" y="971364"/>
                  <a:pt x="9901647" y="966380"/>
                  <a:pt x="9908793" y="954952"/>
                </a:cubicBezTo>
                <a:cubicBezTo>
                  <a:pt x="9910967" y="952022"/>
                  <a:pt x="9913142" y="949092"/>
                  <a:pt x="9917331" y="947039"/>
                </a:cubicBezTo>
                <a:cubicBezTo>
                  <a:pt x="9920591" y="942644"/>
                  <a:pt x="9924779" y="940591"/>
                  <a:pt x="9932835" y="944102"/>
                </a:cubicBezTo>
                <a:cubicBezTo>
                  <a:pt x="9938876" y="946735"/>
                  <a:pt x="9940730" y="951421"/>
                  <a:pt x="9937469" y="955816"/>
                </a:cubicBezTo>
                <a:cubicBezTo>
                  <a:pt x="9934671" y="961383"/>
                  <a:pt x="9934974" y="966363"/>
                  <a:pt x="9930162" y="971053"/>
                </a:cubicBezTo>
                <a:cubicBezTo>
                  <a:pt x="9927524" y="972811"/>
                  <a:pt x="9924886" y="974570"/>
                  <a:pt x="9927828" y="977791"/>
                </a:cubicBezTo>
                <a:cubicBezTo>
                  <a:pt x="9930304" y="979840"/>
                  <a:pt x="9934491" y="977787"/>
                  <a:pt x="9937593" y="977200"/>
                </a:cubicBezTo>
                <a:cubicBezTo>
                  <a:pt x="9942244" y="976319"/>
                  <a:pt x="9945346" y="975731"/>
                  <a:pt x="9947521" y="972801"/>
                </a:cubicBezTo>
                <a:cubicBezTo>
                  <a:pt x="9949694" y="969870"/>
                  <a:pt x="9952795" y="969283"/>
                  <a:pt x="9956824" y="971038"/>
                </a:cubicBezTo>
                <a:cubicBezTo>
                  <a:pt x="9978976" y="980693"/>
                  <a:pt x="10001450" y="982732"/>
                  <a:pt x="10024243" y="977154"/>
                </a:cubicBezTo>
                <a:cubicBezTo>
                  <a:pt x="10034633" y="973927"/>
                  <a:pt x="10045486" y="971871"/>
                  <a:pt x="10056804" y="970986"/>
                </a:cubicBezTo>
                <a:cubicBezTo>
                  <a:pt x="10063005" y="969811"/>
                  <a:pt x="10072308" y="968048"/>
                  <a:pt x="10077726" y="973318"/>
                </a:cubicBezTo>
                <a:cubicBezTo>
                  <a:pt x="10081131" y="977711"/>
                  <a:pt x="10074767" y="982693"/>
                  <a:pt x="10071507" y="987089"/>
                </a:cubicBezTo>
                <a:cubicBezTo>
                  <a:pt x="10069333" y="990019"/>
                  <a:pt x="10066695" y="991778"/>
                  <a:pt x="10064521" y="994709"/>
                </a:cubicBezTo>
                <a:cubicBezTo>
                  <a:pt x="10062347" y="997640"/>
                  <a:pt x="10055519" y="1001452"/>
                  <a:pt x="10060476" y="1005549"/>
                </a:cubicBezTo>
                <a:cubicBezTo>
                  <a:pt x="10063880" y="1009941"/>
                  <a:pt x="10071631" y="1008472"/>
                  <a:pt x="10077370" y="1006126"/>
                </a:cubicBezTo>
                <a:cubicBezTo>
                  <a:pt x="10091325" y="1003483"/>
                  <a:pt x="10103104" y="1003769"/>
                  <a:pt x="10118912" y="1005812"/>
                </a:cubicBezTo>
                <a:cubicBezTo>
                  <a:pt x="10154556" y="1011651"/>
                  <a:pt x="10169296" y="1002563"/>
                  <a:pt x="10172433" y="976784"/>
                </a:cubicBezTo>
                <a:cubicBezTo>
                  <a:pt x="10173377" y="966532"/>
                  <a:pt x="10179276" y="960376"/>
                  <a:pt x="10192144" y="959198"/>
                </a:cubicBezTo>
                <a:cubicBezTo>
                  <a:pt x="10200947" y="981456"/>
                  <a:pt x="10209288" y="1002542"/>
                  <a:pt x="10218092" y="1024800"/>
                </a:cubicBezTo>
                <a:cubicBezTo>
                  <a:pt x="10196848" y="1030083"/>
                  <a:pt x="10194513" y="1036822"/>
                  <a:pt x="10204885" y="1046190"/>
                </a:cubicBezTo>
                <a:cubicBezTo>
                  <a:pt x="10207827" y="1049411"/>
                  <a:pt x="10214955" y="1050579"/>
                  <a:pt x="10213244" y="1054681"/>
                </a:cubicBezTo>
                <a:cubicBezTo>
                  <a:pt x="10209982" y="1059077"/>
                  <a:pt x="10203318" y="1059080"/>
                  <a:pt x="10198203" y="1058790"/>
                </a:cubicBezTo>
                <a:cubicBezTo>
                  <a:pt x="10193552" y="1059671"/>
                  <a:pt x="10189987" y="1059087"/>
                  <a:pt x="10186422" y="1058503"/>
                </a:cubicBezTo>
                <a:cubicBezTo>
                  <a:pt x="10176192" y="1057923"/>
                  <a:pt x="10172005" y="1059975"/>
                  <a:pt x="10173698" y="1068470"/>
                </a:cubicBezTo>
                <a:cubicBezTo>
                  <a:pt x="10174000" y="1073450"/>
                  <a:pt x="10172130" y="1081359"/>
                  <a:pt x="10162986" y="1079313"/>
                </a:cubicBezTo>
                <a:cubicBezTo>
                  <a:pt x="10150743" y="1077855"/>
                  <a:pt x="10139890" y="1079911"/>
                  <a:pt x="10128573" y="1080796"/>
                </a:cubicBezTo>
                <a:cubicBezTo>
                  <a:pt x="10118807" y="1081386"/>
                  <a:pt x="10107026" y="1081100"/>
                  <a:pt x="10097100" y="1085499"/>
                </a:cubicBezTo>
                <a:cubicBezTo>
                  <a:pt x="10088724" y="1089604"/>
                  <a:pt x="10078797" y="1094004"/>
                  <a:pt x="10091182" y="1104250"/>
                </a:cubicBezTo>
                <a:cubicBezTo>
                  <a:pt x="10095674" y="1107177"/>
                  <a:pt x="10093499" y="1110107"/>
                  <a:pt x="10087760" y="1112453"/>
                </a:cubicBezTo>
                <a:cubicBezTo>
                  <a:pt x="10064504" y="1116859"/>
                  <a:pt x="10054898" y="1113642"/>
                  <a:pt x="10046395" y="1096364"/>
                </a:cubicBezTo>
                <a:cubicBezTo>
                  <a:pt x="10044079" y="1090506"/>
                  <a:pt x="10040676" y="1086114"/>
                  <a:pt x="10033546" y="1084946"/>
                </a:cubicBezTo>
                <a:cubicBezTo>
                  <a:pt x="10021304" y="1083489"/>
                  <a:pt x="10009522" y="1083201"/>
                  <a:pt x="9998045" y="1087894"/>
                </a:cubicBezTo>
                <a:cubicBezTo>
                  <a:pt x="9994945" y="1088481"/>
                  <a:pt x="9995247" y="1093461"/>
                  <a:pt x="9997723" y="1095510"/>
                </a:cubicBezTo>
                <a:cubicBezTo>
                  <a:pt x="9999115" y="1099024"/>
                  <a:pt x="10000967" y="1103710"/>
                  <a:pt x="9998794" y="1106642"/>
                </a:cubicBezTo>
                <a:cubicBezTo>
                  <a:pt x="9995532" y="1111037"/>
                  <a:pt x="9992575" y="1120412"/>
                  <a:pt x="9985141" y="1114264"/>
                </a:cubicBezTo>
                <a:cubicBezTo>
                  <a:pt x="9967640" y="1103728"/>
                  <a:pt x="9952137" y="1106665"/>
                  <a:pt x="9935082" y="1109896"/>
                </a:cubicBezTo>
                <a:cubicBezTo>
                  <a:pt x="9925315" y="1110487"/>
                  <a:pt x="9915549" y="1111079"/>
                  <a:pt x="9905479" y="1106690"/>
                </a:cubicBezTo>
                <a:cubicBezTo>
                  <a:pt x="9867679" y="1091184"/>
                  <a:pt x="9844884" y="1096762"/>
                  <a:pt x="9833372" y="1126647"/>
                </a:cubicBezTo>
                <a:cubicBezTo>
                  <a:pt x="9829951" y="1134850"/>
                  <a:pt x="9823124" y="1138662"/>
                  <a:pt x="9812590" y="1133102"/>
                </a:cubicBezTo>
                <a:cubicBezTo>
                  <a:pt x="9788425" y="1122568"/>
                  <a:pt x="9763314" y="1122289"/>
                  <a:pt x="9738042" y="1125818"/>
                </a:cubicBezTo>
                <a:cubicBezTo>
                  <a:pt x="9725175" y="1126996"/>
                  <a:pt x="9713234" y="1130518"/>
                  <a:pt x="9698816" y="1131989"/>
                </a:cubicBezTo>
                <a:cubicBezTo>
                  <a:pt x="9674633" y="1134053"/>
                  <a:pt x="9654476" y="1137871"/>
                  <a:pt x="9653514" y="1160719"/>
                </a:cubicBezTo>
                <a:cubicBezTo>
                  <a:pt x="9650270" y="1152519"/>
                  <a:pt x="9649503" y="1146368"/>
                  <a:pt x="9642071" y="1140221"/>
                </a:cubicBezTo>
                <a:cubicBezTo>
                  <a:pt x="9633714" y="1131730"/>
                  <a:pt x="9621469" y="1130272"/>
                  <a:pt x="9610616" y="1132329"/>
                </a:cubicBezTo>
                <a:cubicBezTo>
                  <a:pt x="9598676" y="1135850"/>
                  <a:pt x="9609673" y="1142582"/>
                  <a:pt x="9609975" y="1147561"/>
                </a:cubicBezTo>
                <a:cubicBezTo>
                  <a:pt x="9611205" y="1154883"/>
                  <a:pt x="9606856" y="1160744"/>
                  <a:pt x="9596164" y="1158993"/>
                </a:cubicBezTo>
                <a:cubicBezTo>
                  <a:pt x="9581906" y="1156657"/>
                  <a:pt x="9571051" y="1158712"/>
                  <a:pt x="9557561" y="1162527"/>
                </a:cubicBezTo>
                <a:cubicBezTo>
                  <a:pt x="9541895" y="1169274"/>
                  <a:pt x="9524839" y="1172504"/>
                  <a:pt x="9505627" y="1166070"/>
                </a:cubicBezTo>
                <a:cubicBezTo>
                  <a:pt x="9494008" y="1161975"/>
                  <a:pt x="9485168" y="1164908"/>
                  <a:pt x="9479733" y="1172236"/>
                </a:cubicBezTo>
                <a:cubicBezTo>
                  <a:pt x="9476472" y="1176630"/>
                  <a:pt x="9473210" y="1181025"/>
                  <a:pt x="9471035" y="1183957"/>
                </a:cubicBezTo>
                <a:cubicBezTo>
                  <a:pt x="9465137" y="1190110"/>
                  <a:pt x="9463728" y="1199192"/>
                  <a:pt x="9453499" y="1198612"/>
                </a:cubicBezTo>
                <a:cubicBezTo>
                  <a:pt x="9443269" y="1198031"/>
                  <a:pt x="9441576" y="1189538"/>
                  <a:pt x="9439259" y="1183681"/>
                </a:cubicBezTo>
                <a:cubicBezTo>
                  <a:pt x="9436942" y="1177824"/>
                  <a:pt x="9431667" y="1181341"/>
                  <a:pt x="9426552" y="1181051"/>
                </a:cubicBezTo>
                <a:cubicBezTo>
                  <a:pt x="9421902" y="1181932"/>
                  <a:pt x="9417250" y="1182813"/>
                  <a:pt x="9420654" y="1187205"/>
                </a:cubicBezTo>
                <a:cubicBezTo>
                  <a:pt x="9428852" y="1199503"/>
                  <a:pt x="9420939" y="1204780"/>
                  <a:pt x="9407446" y="1208595"/>
                </a:cubicBezTo>
                <a:cubicBezTo>
                  <a:pt x="9393957" y="1212411"/>
                  <a:pt x="9394259" y="1217390"/>
                  <a:pt x="9406806" y="1223828"/>
                </a:cubicBezTo>
                <a:cubicBezTo>
                  <a:pt x="9409283" y="1225877"/>
                  <a:pt x="9414398" y="1226167"/>
                  <a:pt x="9419513" y="1226458"/>
                </a:cubicBezTo>
                <a:cubicBezTo>
                  <a:pt x="9465387" y="1232878"/>
                  <a:pt x="9511581" y="1231682"/>
                  <a:pt x="9557936" y="1226678"/>
                </a:cubicBezTo>
                <a:cubicBezTo>
                  <a:pt x="9594986" y="1223437"/>
                  <a:pt x="9629864" y="1223126"/>
                  <a:pt x="9666275" y="1235116"/>
                </a:cubicBezTo>
                <a:cubicBezTo>
                  <a:pt x="9687501" y="1242429"/>
                  <a:pt x="9705464" y="1254136"/>
                  <a:pt x="9722343" y="1267309"/>
                </a:cubicBezTo>
                <a:cubicBezTo>
                  <a:pt x="9727635" y="1251195"/>
                  <a:pt x="9734925" y="1248555"/>
                  <a:pt x="9755063" y="1257332"/>
                </a:cubicBezTo>
                <a:cubicBezTo>
                  <a:pt x="9761104" y="1259965"/>
                  <a:pt x="9766523" y="1265235"/>
                  <a:pt x="9767289" y="1271387"/>
                </a:cubicBezTo>
                <a:cubicBezTo>
                  <a:pt x="9769909" y="1282223"/>
                  <a:pt x="9782152" y="1283681"/>
                  <a:pt x="9793468" y="1282797"/>
                </a:cubicBezTo>
                <a:cubicBezTo>
                  <a:pt x="9805250" y="1283084"/>
                  <a:pt x="9807584" y="1276345"/>
                  <a:pt x="9809919" y="1269607"/>
                </a:cubicBezTo>
                <a:cubicBezTo>
                  <a:pt x="9810702" y="1263162"/>
                  <a:pt x="9807923" y="1256133"/>
                  <a:pt x="9814444" y="1247342"/>
                </a:cubicBezTo>
                <a:cubicBezTo>
                  <a:pt x="9815355" y="1262280"/>
                  <a:pt x="9826047" y="1264032"/>
                  <a:pt x="9839378" y="1264026"/>
                </a:cubicBezTo>
                <a:cubicBezTo>
                  <a:pt x="9850695" y="1263141"/>
                  <a:pt x="9865415" y="1266648"/>
                  <a:pt x="9866646" y="1273970"/>
                </a:cubicBezTo>
                <a:cubicBezTo>
                  <a:pt x="9868643" y="1287444"/>
                  <a:pt x="9872190" y="1300624"/>
                  <a:pt x="9865506" y="1313223"/>
                </a:cubicBezTo>
                <a:cubicBezTo>
                  <a:pt x="9861620" y="1320255"/>
                  <a:pt x="9855882" y="1322602"/>
                  <a:pt x="9844565" y="1323487"/>
                </a:cubicBezTo>
                <a:cubicBezTo>
                  <a:pt x="9835885" y="1322612"/>
                  <a:pt x="9831858" y="1320857"/>
                  <a:pt x="9830628" y="1313534"/>
                </a:cubicBezTo>
                <a:cubicBezTo>
                  <a:pt x="9828774" y="1308848"/>
                  <a:pt x="9823196" y="1307387"/>
                  <a:pt x="9818545" y="1308269"/>
                </a:cubicBezTo>
                <a:cubicBezTo>
                  <a:pt x="9800402" y="1312964"/>
                  <a:pt x="9786769" y="1307992"/>
                  <a:pt x="9772671" y="1301848"/>
                </a:cubicBezTo>
                <a:cubicBezTo>
                  <a:pt x="9759037" y="1296875"/>
                  <a:pt x="9745706" y="1296882"/>
                  <a:pt x="9738097" y="1307139"/>
                </a:cubicBezTo>
                <a:cubicBezTo>
                  <a:pt x="9732661" y="1314465"/>
                  <a:pt x="9728632" y="1312708"/>
                  <a:pt x="9727404" y="1305386"/>
                </a:cubicBezTo>
                <a:cubicBezTo>
                  <a:pt x="9725549" y="1300700"/>
                  <a:pt x="9721986" y="1300117"/>
                  <a:pt x="9714857" y="1298949"/>
                </a:cubicBezTo>
                <a:cubicBezTo>
                  <a:pt x="9685718" y="1296914"/>
                  <a:pt x="9657809" y="1302201"/>
                  <a:pt x="9634231" y="1314223"/>
                </a:cubicBezTo>
                <a:cubicBezTo>
                  <a:pt x="9622129" y="1321552"/>
                  <a:pt x="9608176" y="1324195"/>
                  <a:pt x="9593294" y="1324497"/>
                </a:cubicBezTo>
                <a:cubicBezTo>
                  <a:pt x="9579963" y="1324504"/>
                  <a:pt x="9566794" y="1320702"/>
                  <a:pt x="9555174" y="1316608"/>
                </a:cubicBezTo>
                <a:cubicBezTo>
                  <a:pt x="9549131" y="1313975"/>
                  <a:pt x="9544177" y="1309876"/>
                  <a:pt x="9537814" y="1314859"/>
                </a:cubicBezTo>
                <a:cubicBezTo>
                  <a:pt x="9531452" y="1319842"/>
                  <a:pt x="9533306" y="1324528"/>
                  <a:pt x="9537173" y="1330092"/>
                </a:cubicBezTo>
                <a:cubicBezTo>
                  <a:pt x="9540576" y="1334483"/>
                  <a:pt x="9545068" y="1337411"/>
                  <a:pt x="9545371" y="1342390"/>
                </a:cubicBezTo>
                <a:cubicBezTo>
                  <a:pt x="9550469" y="1355276"/>
                  <a:pt x="9560538" y="1359664"/>
                  <a:pt x="9576969" y="1359071"/>
                </a:cubicBezTo>
                <a:cubicBezTo>
                  <a:pt x="9606732" y="1358469"/>
                  <a:pt x="9633858" y="1359627"/>
                  <a:pt x="9662996" y="1361661"/>
                </a:cubicBezTo>
                <a:cubicBezTo>
                  <a:pt x="9680818" y="1364581"/>
                  <a:pt x="9684685" y="1370145"/>
                  <a:pt x="9677538" y="1381573"/>
                </a:cubicBezTo>
                <a:cubicBezTo>
                  <a:pt x="9675989" y="1381867"/>
                  <a:pt x="9676451" y="1383038"/>
                  <a:pt x="9676915" y="1384210"/>
                </a:cubicBezTo>
                <a:cubicBezTo>
                  <a:pt x="9678448" y="1396511"/>
                  <a:pt x="9670374" y="1405596"/>
                  <a:pt x="9661837" y="1413510"/>
                </a:cubicBezTo>
                <a:cubicBezTo>
                  <a:pt x="9655939" y="1419665"/>
                  <a:pt x="9651910" y="1417909"/>
                  <a:pt x="9648506" y="1413517"/>
                </a:cubicBezTo>
                <a:cubicBezTo>
                  <a:pt x="9641236" y="1403562"/>
                  <a:pt x="9647134" y="1397407"/>
                  <a:pt x="9659074" y="1393885"/>
                </a:cubicBezTo>
                <a:cubicBezTo>
                  <a:pt x="9653658" y="1388615"/>
                  <a:pt x="9647153" y="1384811"/>
                  <a:pt x="9639400" y="1386280"/>
                </a:cubicBezTo>
                <a:cubicBezTo>
                  <a:pt x="9634748" y="1387161"/>
                  <a:pt x="9635052" y="1392141"/>
                  <a:pt x="9634891" y="1395949"/>
                </a:cubicBezTo>
                <a:cubicBezTo>
                  <a:pt x="9635639" y="1414695"/>
                  <a:pt x="9630828" y="1419384"/>
                  <a:pt x="9607106" y="1422619"/>
                </a:cubicBezTo>
                <a:cubicBezTo>
                  <a:pt x="9584471" y="1424389"/>
                  <a:pt x="9561216" y="1428795"/>
                  <a:pt x="9540435" y="1435250"/>
                </a:cubicBezTo>
                <a:cubicBezTo>
                  <a:pt x="9512365" y="1444345"/>
                  <a:pt x="9504310" y="1440835"/>
                  <a:pt x="9500157" y="1417695"/>
                </a:cubicBezTo>
                <a:cubicBezTo>
                  <a:pt x="9499695" y="1416525"/>
                  <a:pt x="9499231" y="1415353"/>
                  <a:pt x="9498768" y="1414182"/>
                </a:cubicBezTo>
                <a:cubicBezTo>
                  <a:pt x="9498929" y="1410373"/>
                  <a:pt x="9501724" y="1404806"/>
                  <a:pt x="9493046" y="1403932"/>
                </a:cubicBezTo>
                <a:cubicBezTo>
                  <a:pt x="9484830" y="1404228"/>
                  <a:pt x="9476150" y="1403354"/>
                  <a:pt x="9474279" y="1411265"/>
                </a:cubicBezTo>
                <a:cubicBezTo>
                  <a:pt x="9473034" y="1416539"/>
                  <a:pt x="9471321" y="1420640"/>
                  <a:pt x="9471625" y="1425620"/>
                </a:cubicBezTo>
                <a:cubicBezTo>
                  <a:pt x="9468203" y="1433823"/>
                  <a:pt x="9462465" y="1436170"/>
                  <a:pt x="9451308" y="1433247"/>
                </a:cubicBezTo>
                <a:cubicBezTo>
                  <a:pt x="9440614" y="1431494"/>
                  <a:pt x="9439848" y="1425343"/>
                  <a:pt x="9444196" y="1419483"/>
                </a:cubicBezTo>
                <a:cubicBezTo>
                  <a:pt x="9444820" y="1416846"/>
                  <a:pt x="9445907" y="1415381"/>
                  <a:pt x="9446531" y="1412744"/>
                </a:cubicBezTo>
                <a:cubicBezTo>
                  <a:pt x="9448706" y="1409814"/>
                  <a:pt x="9447315" y="1406299"/>
                  <a:pt x="9443288" y="1404544"/>
                </a:cubicBezTo>
                <a:cubicBezTo>
                  <a:pt x="9437710" y="1403082"/>
                  <a:pt x="9437549" y="1406889"/>
                  <a:pt x="9434913" y="1408649"/>
                </a:cubicBezTo>
                <a:cubicBezTo>
                  <a:pt x="9430099" y="1413338"/>
                  <a:pt x="9427301" y="1418905"/>
                  <a:pt x="9426517" y="1425351"/>
                </a:cubicBezTo>
                <a:cubicBezTo>
                  <a:pt x="9421688" y="1442636"/>
                  <a:pt x="9413312" y="1446742"/>
                  <a:pt x="9389911" y="1442358"/>
                </a:cubicBezTo>
                <a:cubicBezTo>
                  <a:pt x="9379219" y="1440607"/>
                  <a:pt x="9368062" y="1437684"/>
                  <a:pt x="9357369" y="1435932"/>
                </a:cubicBezTo>
                <a:cubicBezTo>
                  <a:pt x="9350240" y="1434764"/>
                  <a:pt x="9342025" y="1435060"/>
                  <a:pt x="9338139" y="1442094"/>
                </a:cubicBezTo>
                <a:cubicBezTo>
                  <a:pt x="9333167" y="1450591"/>
                  <a:pt x="9331759" y="1459672"/>
                  <a:pt x="9315790" y="1461438"/>
                </a:cubicBezTo>
                <a:cubicBezTo>
                  <a:pt x="9306024" y="1462029"/>
                  <a:pt x="9300749" y="1465547"/>
                  <a:pt x="9291142" y="1462330"/>
                </a:cubicBezTo>
                <a:cubicBezTo>
                  <a:pt x="9242649" y="1445072"/>
                  <a:pt x="9196919" y="1447440"/>
                  <a:pt x="9151634" y="1463574"/>
                </a:cubicBezTo>
                <a:cubicBezTo>
                  <a:pt x="9144344" y="1466215"/>
                  <a:pt x="9137679" y="1466218"/>
                  <a:pt x="9130087" y="1463878"/>
                </a:cubicBezTo>
                <a:cubicBezTo>
                  <a:pt x="9111962" y="1455979"/>
                  <a:pt x="9094443" y="1458039"/>
                  <a:pt x="9076764" y="1463907"/>
                </a:cubicBezTo>
                <a:cubicBezTo>
                  <a:pt x="9052260" y="1473586"/>
                  <a:pt x="9031318" y="1483850"/>
                  <a:pt x="9011768" y="1497627"/>
                </a:cubicBezTo>
                <a:cubicBezTo>
                  <a:pt x="9002766" y="1504369"/>
                  <a:pt x="8993768" y="1511112"/>
                  <a:pt x="8980900" y="1512289"/>
                </a:cubicBezTo>
                <a:cubicBezTo>
                  <a:pt x="8937807" y="1512898"/>
                  <a:pt x="8894393" y="1521122"/>
                  <a:pt x="8851157" y="1512943"/>
                </a:cubicBezTo>
                <a:cubicBezTo>
                  <a:pt x="8842014" y="1510897"/>
                  <a:pt x="8836276" y="1513244"/>
                  <a:pt x="8830378" y="1519398"/>
                </a:cubicBezTo>
                <a:cubicBezTo>
                  <a:pt x="8828202" y="1522329"/>
                  <a:pt x="8826028" y="1525259"/>
                  <a:pt x="8823390" y="1527018"/>
                </a:cubicBezTo>
                <a:cubicBezTo>
                  <a:pt x="8816102" y="1529657"/>
                  <a:pt x="8818579" y="1531707"/>
                  <a:pt x="8821519" y="1534928"/>
                </a:cubicBezTo>
                <a:cubicBezTo>
                  <a:pt x="8827400" y="1541370"/>
                  <a:pt x="8834993" y="1543709"/>
                  <a:pt x="8844296" y="1541946"/>
                </a:cubicBezTo>
                <a:cubicBezTo>
                  <a:pt x="8855149" y="1539890"/>
                  <a:pt x="8862580" y="1546038"/>
                  <a:pt x="8863810" y="1553359"/>
                </a:cubicBezTo>
                <a:cubicBezTo>
                  <a:pt x="8864578" y="1559511"/>
                  <a:pt x="8854348" y="1558931"/>
                  <a:pt x="8847682" y="1558934"/>
                </a:cubicBezTo>
                <a:cubicBezTo>
                  <a:pt x="8829700" y="1559822"/>
                  <a:pt x="8820877" y="1550161"/>
                  <a:pt x="8812520" y="1541670"/>
                </a:cubicBezTo>
                <a:cubicBezTo>
                  <a:pt x="8777839" y="1512982"/>
                  <a:pt x="8736456" y="1509488"/>
                  <a:pt x="8699529" y="1534114"/>
                </a:cubicBezTo>
                <a:cubicBezTo>
                  <a:pt x="8690065" y="1539684"/>
                  <a:pt x="8680138" y="1544083"/>
                  <a:pt x="8668822" y="1544967"/>
                </a:cubicBezTo>
                <a:cubicBezTo>
                  <a:pt x="8661069" y="1546436"/>
                  <a:pt x="8657505" y="1545852"/>
                  <a:pt x="8655188" y="1539994"/>
                </a:cubicBezTo>
                <a:cubicBezTo>
                  <a:pt x="8649466" y="1529746"/>
                  <a:pt x="8643426" y="1527113"/>
                  <a:pt x="8630861" y="1533270"/>
                </a:cubicBezTo>
                <a:cubicBezTo>
                  <a:pt x="8606819" y="1544121"/>
                  <a:pt x="8582011" y="1548821"/>
                  <a:pt x="8555653" y="1553814"/>
                </a:cubicBezTo>
                <a:cubicBezTo>
                  <a:pt x="8513326" y="1560574"/>
                  <a:pt x="8477343" y="1574946"/>
                  <a:pt x="8454050" y="1604544"/>
                </a:cubicBezTo>
                <a:cubicBezTo>
                  <a:pt x="8454050" y="1604544"/>
                  <a:pt x="8452037" y="1603665"/>
                  <a:pt x="8451574" y="1602494"/>
                </a:cubicBezTo>
                <a:cubicBezTo>
                  <a:pt x="8451735" y="1598687"/>
                  <a:pt x="8453445" y="1594584"/>
                  <a:pt x="8453141" y="1589604"/>
                </a:cubicBezTo>
                <a:cubicBezTo>
                  <a:pt x="8452072" y="1578474"/>
                  <a:pt x="8447118" y="1574375"/>
                  <a:pt x="8432236" y="1574676"/>
                </a:cubicBezTo>
                <a:cubicBezTo>
                  <a:pt x="8414254" y="1575565"/>
                  <a:pt x="8410530" y="1578789"/>
                  <a:pt x="8414076" y="1591970"/>
                </a:cubicBezTo>
                <a:cubicBezTo>
                  <a:pt x="8415467" y="1595483"/>
                  <a:pt x="8421347" y="1601925"/>
                  <a:pt x="8412045" y="1603686"/>
                </a:cubicBezTo>
                <a:cubicBezTo>
                  <a:pt x="8398553" y="1607502"/>
                  <a:pt x="8385543" y="1599892"/>
                  <a:pt x="8388038" y="1589346"/>
                </a:cubicBezTo>
                <a:cubicBezTo>
                  <a:pt x="8390373" y="1582608"/>
                  <a:pt x="8387432" y="1579386"/>
                  <a:pt x="8377203" y="1578806"/>
                </a:cubicBezTo>
                <a:cubicBezTo>
                  <a:pt x="8354729" y="1576767"/>
                  <a:pt x="8331793" y="1573557"/>
                  <a:pt x="8309480" y="1567711"/>
                </a:cubicBezTo>
                <a:cubicBezTo>
                  <a:pt x="8291195" y="1563619"/>
                  <a:pt x="8273676" y="1565679"/>
                  <a:pt x="8259864" y="1577110"/>
                </a:cubicBezTo>
                <a:cubicBezTo>
                  <a:pt x="8256602" y="1581506"/>
                  <a:pt x="8250864" y="1583852"/>
                  <a:pt x="8243110" y="1585320"/>
                </a:cubicBezTo>
                <a:cubicBezTo>
                  <a:pt x="8230244" y="1586500"/>
                  <a:pt x="8217375" y="1587677"/>
                  <a:pt x="8204509" y="1588856"/>
                </a:cubicBezTo>
                <a:cubicBezTo>
                  <a:pt x="8195207" y="1590618"/>
                  <a:pt x="8186064" y="1588573"/>
                  <a:pt x="8179719" y="1580960"/>
                </a:cubicBezTo>
                <a:cubicBezTo>
                  <a:pt x="8177321" y="1577007"/>
                  <a:pt x="8174457" y="1575030"/>
                  <a:pt x="8171144" y="1574557"/>
                </a:cubicBezTo>
                <a:lnTo>
                  <a:pt x="8169859" y="1574854"/>
                </a:lnTo>
                <a:lnTo>
                  <a:pt x="8176593" y="1584313"/>
                </a:lnTo>
                <a:cubicBezTo>
                  <a:pt x="8178248" y="1589983"/>
                  <a:pt x="8178389" y="1595625"/>
                  <a:pt x="8177020" y="1601239"/>
                </a:cubicBezTo>
                <a:lnTo>
                  <a:pt x="8172189" y="1605818"/>
                </a:lnTo>
                <a:lnTo>
                  <a:pt x="8177531" y="1606581"/>
                </a:lnTo>
                <a:cubicBezTo>
                  <a:pt x="8208501" y="1613368"/>
                  <a:pt x="8239646" y="1616348"/>
                  <a:pt x="8271600" y="1612886"/>
                </a:cubicBezTo>
                <a:cubicBezTo>
                  <a:pt x="8280913" y="1611144"/>
                  <a:pt x="8288496" y="1613500"/>
                  <a:pt x="8294352" y="1619953"/>
                </a:cubicBezTo>
                <a:cubicBezTo>
                  <a:pt x="8315485" y="1639905"/>
                  <a:pt x="8317038" y="1639614"/>
                  <a:pt x="8349166" y="1632346"/>
                </a:cubicBezTo>
                <a:cubicBezTo>
                  <a:pt x="8352271" y="1631765"/>
                  <a:pt x="8355375" y="1631184"/>
                  <a:pt x="8360030" y="1630312"/>
                </a:cubicBezTo>
                <a:lnTo>
                  <a:pt x="8355483" y="1646934"/>
                </a:lnTo>
                <a:lnTo>
                  <a:pt x="8372765" y="1647645"/>
                </a:lnTo>
                <a:cubicBezTo>
                  <a:pt x="8385009" y="1649104"/>
                  <a:pt x="8390748" y="1646758"/>
                  <a:pt x="8388591" y="1637093"/>
                </a:cubicBezTo>
                <a:cubicBezTo>
                  <a:pt x="8387826" y="1630941"/>
                  <a:pt x="8389535" y="1626840"/>
                  <a:pt x="8397289" y="1625371"/>
                </a:cubicBezTo>
                <a:cubicBezTo>
                  <a:pt x="8413880" y="1620969"/>
                  <a:pt x="8420849" y="1625945"/>
                  <a:pt x="8420831" y="1638540"/>
                </a:cubicBezTo>
                <a:cubicBezTo>
                  <a:pt x="8421115" y="1656116"/>
                  <a:pt x="8427158" y="1658748"/>
                  <a:pt x="8448865" y="1654637"/>
                </a:cubicBezTo>
                <a:cubicBezTo>
                  <a:pt x="8462820" y="1651993"/>
                  <a:pt x="8476310" y="1648178"/>
                  <a:pt x="8488251" y="1644657"/>
                </a:cubicBezTo>
                <a:cubicBezTo>
                  <a:pt x="8508408" y="1640838"/>
                  <a:pt x="8526087" y="1634970"/>
                  <a:pt x="8547009" y="1637304"/>
                </a:cubicBezTo>
                <a:cubicBezTo>
                  <a:pt x="8558791" y="1637590"/>
                  <a:pt x="8567932" y="1639635"/>
                  <a:pt x="8569464" y="1651937"/>
                </a:cubicBezTo>
                <a:cubicBezTo>
                  <a:pt x="8569608" y="1660725"/>
                  <a:pt x="8578591" y="1666579"/>
                  <a:pt x="8590994" y="1664229"/>
                </a:cubicBezTo>
                <a:cubicBezTo>
                  <a:pt x="8630220" y="1658057"/>
                  <a:pt x="8668501" y="1662137"/>
                  <a:pt x="8707246" y="1667391"/>
                </a:cubicBezTo>
                <a:cubicBezTo>
                  <a:pt x="8736849" y="1670597"/>
                  <a:pt x="8752818" y="1668831"/>
                  <a:pt x="8761995" y="1645685"/>
                </a:cubicBezTo>
                <a:cubicBezTo>
                  <a:pt x="8763545" y="1645391"/>
                  <a:pt x="8765095" y="1645097"/>
                  <a:pt x="8765095" y="1645097"/>
                </a:cubicBezTo>
                <a:cubicBezTo>
                  <a:pt x="8772688" y="1647437"/>
                  <a:pt x="8769106" y="1659449"/>
                  <a:pt x="8778409" y="1657686"/>
                </a:cubicBezTo>
                <a:cubicBezTo>
                  <a:pt x="8786161" y="1656217"/>
                  <a:pt x="8789583" y="1648014"/>
                  <a:pt x="8791918" y="1641275"/>
                </a:cubicBezTo>
                <a:cubicBezTo>
                  <a:pt x="8793006" y="1639810"/>
                  <a:pt x="8793629" y="1637173"/>
                  <a:pt x="8794715" y="1635708"/>
                </a:cubicBezTo>
                <a:cubicBezTo>
                  <a:pt x="8797674" y="1626334"/>
                  <a:pt x="8799082" y="1617252"/>
                  <a:pt x="8798940" y="1608464"/>
                </a:cubicBezTo>
                <a:cubicBezTo>
                  <a:pt x="8799723" y="1602020"/>
                  <a:pt x="8805462" y="1599673"/>
                  <a:pt x="8814141" y="1600547"/>
                </a:cubicBezTo>
                <a:cubicBezTo>
                  <a:pt x="8819720" y="1602009"/>
                  <a:pt x="8827311" y="1604349"/>
                  <a:pt x="8826065" y="1609621"/>
                </a:cubicBezTo>
                <a:cubicBezTo>
                  <a:pt x="8818133" y="1627494"/>
                  <a:pt x="8831447" y="1640082"/>
                  <a:pt x="8843208" y="1652965"/>
                </a:cubicBezTo>
                <a:cubicBezTo>
                  <a:pt x="8849555" y="1660578"/>
                  <a:pt x="8854045" y="1663505"/>
                  <a:pt x="8860568" y="1654714"/>
                </a:cubicBezTo>
                <a:cubicBezTo>
                  <a:pt x="8872365" y="1642405"/>
                  <a:pt x="8890509" y="1637709"/>
                  <a:pt x="8906638" y="1632135"/>
                </a:cubicBezTo>
                <a:cubicBezTo>
                  <a:pt x="8912375" y="1629789"/>
                  <a:pt x="8917028" y="1628908"/>
                  <a:pt x="8919968" y="1632128"/>
                </a:cubicBezTo>
                <a:cubicBezTo>
                  <a:pt x="8934830" y="1644423"/>
                  <a:pt x="8952813" y="1643535"/>
                  <a:pt x="8970795" y="1642646"/>
                </a:cubicBezTo>
                <a:cubicBezTo>
                  <a:pt x="8987692" y="1643223"/>
                  <a:pt x="9004122" y="1642629"/>
                  <a:pt x="9016045" y="1651703"/>
                </a:cubicBezTo>
                <a:cubicBezTo>
                  <a:pt x="9021464" y="1656973"/>
                  <a:pt x="9024564" y="1656386"/>
                  <a:pt x="9031853" y="1653746"/>
                </a:cubicBezTo>
                <a:cubicBezTo>
                  <a:pt x="9057445" y="1642601"/>
                  <a:pt x="9083803" y="1637608"/>
                  <a:pt x="9112159" y="1646087"/>
                </a:cubicBezTo>
                <a:cubicBezTo>
                  <a:pt x="9123316" y="1649012"/>
                  <a:pt x="9129516" y="1647836"/>
                  <a:pt x="9137430" y="1642559"/>
                </a:cubicBezTo>
                <a:cubicBezTo>
                  <a:pt x="9154806" y="1631712"/>
                  <a:pt x="9174963" y="1627894"/>
                  <a:pt x="9199290" y="1634618"/>
                </a:cubicBezTo>
                <a:cubicBezTo>
                  <a:pt x="9205331" y="1637251"/>
                  <a:pt x="9210445" y="1637542"/>
                  <a:pt x="9215722" y="1634023"/>
                </a:cubicBezTo>
                <a:cubicBezTo>
                  <a:pt x="9239300" y="1622001"/>
                  <a:pt x="9288899" y="1625197"/>
                  <a:pt x="9309802" y="1640125"/>
                </a:cubicBezTo>
                <a:cubicBezTo>
                  <a:pt x="9318500" y="1628404"/>
                  <a:pt x="9333539" y="1624296"/>
                  <a:pt x="9348886" y="1625166"/>
                </a:cubicBezTo>
                <a:cubicBezTo>
                  <a:pt x="9371360" y="1627205"/>
                  <a:pt x="9393530" y="1624264"/>
                  <a:pt x="9415700" y="1621323"/>
                </a:cubicBezTo>
                <a:cubicBezTo>
                  <a:pt x="9446086" y="1618085"/>
                  <a:pt x="9465922" y="1621883"/>
                  <a:pt x="9483406" y="1645015"/>
                </a:cubicBezTo>
                <a:cubicBezTo>
                  <a:pt x="9484333" y="1647358"/>
                  <a:pt x="9486346" y="1648235"/>
                  <a:pt x="9487274" y="1650578"/>
                </a:cubicBezTo>
                <a:cubicBezTo>
                  <a:pt x="9493617" y="1658190"/>
                  <a:pt x="9500283" y="1658188"/>
                  <a:pt x="9505719" y="1650862"/>
                </a:cubicBezTo>
                <a:cubicBezTo>
                  <a:pt x="9510067" y="1645000"/>
                  <a:pt x="9514417" y="1639140"/>
                  <a:pt x="9520315" y="1632985"/>
                </a:cubicBezTo>
                <a:cubicBezTo>
                  <a:pt x="9541273" y="1610126"/>
                  <a:pt x="9574600" y="1610109"/>
                  <a:pt x="9601386" y="1631478"/>
                </a:cubicBezTo>
                <a:cubicBezTo>
                  <a:pt x="9611759" y="1640846"/>
                  <a:pt x="9624768" y="1648456"/>
                  <a:pt x="9641505" y="1652841"/>
                </a:cubicBezTo>
                <a:cubicBezTo>
                  <a:pt x="9656687" y="1657520"/>
                  <a:pt x="9671872" y="1662199"/>
                  <a:pt x="9683795" y="1671273"/>
                </a:cubicBezTo>
                <a:cubicBezTo>
                  <a:pt x="9688465" y="1657796"/>
                  <a:pt x="9673601" y="1645501"/>
                  <a:pt x="9678270" y="1632024"/>
                </a:cubicBezTo>
                <a:cubicBezTo>
                  <a:pt x="9698248" y="1644609"/>
                  <a:pt x="9698248" y="1644609"/>
                  <a:pt x="9716713" y="1632297"/>
                </a:cubicBezTo>
                <a:cubicBezTo>
                  <a:pt x="9725087" y="1628191"/>
                  <a:pt x="9730826" y="1625845"/>
                  <a:pt x="9741519" y="1627598"/>
                </a:cubicBezTo>
                <a:cubicBezTo>
                  <a:pt x="9769571" y="1631097"/>
                  <a:pt x="9796696" y="1632255"/>
                  <a:pt x="9823821" y="1633412"/>
                </a:cubicBezTo>
                <a:cubicBezTo>
                  <a:pt x="9907208" y="1637763"/>
                  <a:pt x="9989368" y="1634791"/>
                  <a:pt x="10072597" y="1642949"/>
                </a:cubicBezTo>
                <a:cubicBezTo>
                  <a:pt x="10079262" y="1642945"/>
                  <a:pt x="10088564" y="1641184"/>
                  <a:pt x="10090882" y="1647041"/>
                </a:cubicBezTo>
                <a:cubicBezTo>
                  <a:pt x="10094749" y="1652604"/>
                  <a:pt x="10087924" y="1656416"/>
                  <a:pt x="10084662" y="1660812"/>
                </a:cubicBezTo>
                <a:cubicBezTo>
                  <a:pt x="10080938" y="1664035"/>
                  <a:pt x="10075661" y="1667553"/>
                  <a:pt x="10080616" y="1671652"/>
                </a:cubicBezTo>
                <a:cubicBezTo>
                  <a:pt x="10084484" y="1677214"/>
                  <a:pt x="10091612" y="1678384"/>
                  <a:pt x="10098279" y="1678380"/>
                </a:cubicBezTo>
                <a:cubicBezTo>
                  <a:pt x="10102929" y="1677498"/>
                  <a:pt x="10107581" y="1676617"/>
                  <a:pt x="10112231" y="1675736"/>
                </a:cubicBezTo>
                <a:cubicBezTo>
                  <a:pt x="10134403" y="1672795"/>
                  <a:pt x="10150514" y="1679817"/>
                  <a:pt x="10157001" y="1696217"/>
                </a:cubicBezTo>
                <a:cubicBezTo>
                  <a:pt x="10159318" y="1702074"/>
                  <a:pt x="10161634" y="1707933"/>
                  <a:pt x="10160851" y="1714377"/>
                </a:cubicBezTo>
                <a:cubicBezTo>
                  <a:pt x="10162081" y="1721699"/>
                  <a:pt x="10169674" y="1724039"/>
                  <a:pt x="10178048" y="1719934"/>
                </a:cubicBezTo>
                <a:cubicBezTo>
                  <a:pt x="10193714" y="1713188"/>
                  <a:pt x="10197760" y="1702347"/>
                  <a:pt x="10189722" y="1686240"/>
                </a:cubicBezTo>
                <a:cubicBezTo>
                  <a:pt x="10204282" y="1693556"/>
                  <a:pt x="10215278" y="1700287"/>
                  <a:pt x="10223637" y="1708779"/>
                </a:cubicBezTo>
                <a:cubicBezTo>
                  <a:pt x="10231997" y="1717269"/>
                  <a:pt x="10235685" y="1739236"/>
                  <a:pt x="10227610" y="1748321"/>
                </a:cubicBezTo>
                <a:cubicBezTo>
                  <a:pt x="10216900" y="1759165"/>
                  <a:pt x="10200629" y="1755951"/>
                  <a:pt x="10187921" y="1753321"/>
                </a:cubicBezTo>
                <a:cubicBezTo>
                  <a:pt x="10169638" y="1749231"/>
                  <a:pt x="10150727" y="1747775"/>
                  <a:pt x="10132123" y="1751300"/>
                </a:cubicBezTo>
                <a:cubicBezTo>
                  <a:pt x="10121267" y="1753357"/>
                  <a:pt x="10108865" y="1755707"/>
                  <a:pt x="10096461" y="1758057"/>
                </a:cubicBezTo>
                <a:cubicBezTo>
                  <a:pt x="10045292" y="1767749"/>
                  <a:pt x="9993360" y="1771293"/>
                  <a:pt x="9941927" y="1750813"/>
                </a:cubicBezTo>
                <a:cubicBezTo>
                  <a:pt x="9922251" y="1743209"/>
                  <a:pt x="9914337" y="1748484"/>
                  <a:pt x="9912146" y="1764011"/>
                </a:cubicBezTo>
                <a:cubicBezTo>
                  <a:pt x="9911523" y="1766648"/>
                  <a:pt x="9916013" y="1769575"/>
                  <a:pt x="9911826" y="1771627"/>
                </a:cubicBezTo>
                <a:cubicBezTo>
                  <a:pt x="9907175" y="1772508"/>
                  <a:pt x="9903146" y="1770753"/>
                  <a:pt x="9900669" y="1768704"/>
                </a:cubicBezTo>
                <a:cubicBezTo>
                  <a:pt x="9898192" y="1766655"/>
                  <a:pt x="9895715" y="1764606"/>
                  <a:pt x="9893700" y="1763728"/>
                </a:cubicBezTo>
                <a:cubicBezTo>
                  <a:pt x="9886733" y="1758752"/>
                  <a:pt x="9878677" y="1755241"/>
                  <a:pt x="9873241" y="1762567"/>
                </a:cubicBezTo>
                <a:cubicBezTo>
                  <a:pt x="9866256" y="1770186"/>
                  <a:pt x="9879122" y="1769008"/>
                  <a:pt x="9883614" y="1771935"/>
                </a:cubicBezTo>
                <a:cubicBezTo>
                  <a:pt x="9884078" y="1773107"/>
                  <a:pt x="9885626" y="1772813"/>
                  <a:pt x="9886093" y="1773984"/>
                </a:cubicBezTo>
                <a:cubicBezTo>
                  <a:pt x="9890118" y="1775740"/>
                  <a:pt x="9893060" y="1778961"/>
                  <a:pt x="9890884" y="1781891"/>
                </a:cubicBezTo>
                <a:cubicBezTo>
                  <a:pt x="9889176" y="1785992"/>
                  <a:pt x="9886073" y="1786580"/>
                  <a:pt x="9880494" y="1785118"/>
                </a:cubicBezTo>
                <a:cubicBezTo>
                  <a:pt x="9859109" y="1781615"/>
                  <a:pt x="9843906" y="1789532"/>
                  <a:pt x="9836599" y="1804767"/>
                </a:cubicBezTo>
                <a:cubicBezTo>
                  <a:pt x="9834426" y="1807697"/>
                  <a:pt x="9829150" y="1811216"/>
                  <a:pt x="9830541" y="1814730"/>
                </a:cubicBezTo>
                <a:cubicBezTo>
                  <a:pt x="9835637" y="1827616"/>
                  <a:pt x="9857791" y="1837271"/>
                  <a:pt x="9872368" y="1831991"/>
                </a:cubicBezTo>
                <a:cubicBezTo>
                  <a:pt x="9901526" y="1821430"/>
                  <a:pt x="9932374" y="1819364"/>
                  <a:pt x="9966005" y="1824325"/>
                </a:cubicBezTo>
                <a:cubicBezTo>
                  <a:pt x="9977785" y="1824612"/>
                  <a:pt x="9989564" y="1824899"/>
                  <a:pt x="9996551" y="1817280"/>
                </a:cubicBezTo>
                <a:cubicBezTo>
                  <a:pt x="10002914" y="1812297"/>
                  <a:pt x="10006478" y="1812881"/>
                  <a:pt x="10010809" y="1819616"/>
                </a:cubicBezTo>
                <a:cubicBezTo>
                  <a:pt x="10016067" y="1828694"/>
                  <a:pt x="10026135" y="1833082"/>
                  <a:pt x="10039466" y="1833075"/>
                </a:cubicBezTo>
                <a:cubicBezTo>
                  <a:pt x="10053261" y="1834240"/>
                  <a:pt x="10068606" y="1835110"/>
                  <a:pt x="10083951" y="1835982"/>
                </a:cubicBezTo>
                <a:cubicBezTo>
                  <a:pt x="10097281" y="1835974"/>
                  <a:pt x="10104712" y="1842122"/>
                  <a:pt x="10106868" y="1851788"/>
                </a:cubicBezTo>
                <a:cubicBezTo>
                  <a:pt x="10107332" y="1852958"/>
                  <a:pt x="10108258" y="1855302"/>
                  <a:pt x="10107635" y="1857938"/>
                </a:cubicBezTo>
                <a:cubicBezTo>
                  <a:pt x="10109951" y="1863795"/>
                  <a:pt x="10116456" y="1867600"/>
                  <a:pt x="10124209" y="1866132"/>
                </a:cubicBezTo>
                <a:cubicBezTo>
                  <a:pt x="10130875" y="1866128"/>
                  <a:pt x="10128559" y="1860270"/>
                  <a:pt x="10126703" y="1855584"/>
                </a:cubicBezTo>
                <a:cubicBezTo>
                  <a:pt x="10126400" y="1850605"/>
                  <a:pt x="10124548" y="1845919"/>
                  <a:pt x="10133387" y="1842986"/>
                </a:cubicBezTo>
                <a:cubicBezTo>
                  <a:pt x="10147342" y="1840343"/>
                  <a:pt x="10164381" y="1849707"/>
                  <a:pt x="10165450" y="1860837"/>
                </a:cubicBezTo>
                <a:cubicBezTo>
                  <a:pt x="10166839" y="1864352"/>
                  <a:pt x="10164666" y="1867282"/>
                  <a:pt x="10169157" y="1870209"/>
                </a:cubicBezTo>
                <a:cubicBezTo>
                  <a:pt x="10173807" y="1869328"/>
                  <a:pt x="10172418" y="1865813"/>
                  <a:pt x="10175056" y="1864055"/>
                </a:cubicBezTo>
                <a:cubicBezTo>
                  <a:pt x="10180028" y="1855557"/>
                  <a:pt x="10186229" y="1854382"/>
                  <a:pt x="10195675" y="1861407"/>
                </a:cubicBezTo>
                <a:cubicBezTo>
                  <a:pt x="10208525" y="1872824"/>
                  <a:pt x="10224636" y="1879847"/>
                  <a:pt x="10240283" y="1885697"/>
                </a:cubicBezTo>
                <a:cubicBezTo>
                  <a:pt x="10258407" y="1893596"/>
                  <a:pt x="10275445" y="1902960"/>
                  <a:pt x="10283484" y="1919067"/>
                </a:cubicBezTo>
                <a:cubicBezTo>
                  <a:pt x="10287351" y="1924631"/>
                  <a:pt x="10293232" y="1931073"/>
                  <a:pt x="10301912" y="1931946"/>
                </a:cubicBezTo>
                <a:cubicBezTo>
                  <a:pt x="10337555" y="1937786"/>
                  <a:pt x="10357979" y="1964139"/>
                  <a:pt x="10392999" y="1972616"/>
                </a:cubicBezTo>
                <a:cubicBezTo>
                  <a:pt x="10402604" y="1975833"/>
                  <a:pt x="10403372" y="1981984"/>
                  <a:pt x="10402587" y="1988428"/>
                </a:cubicBezTo>
                <a:cubicBezTo>
                  <a:pt x="10400252" y="1995167"/>
                  <a:pt x="10391110" y="1993122"/>
                  <a:pt x="10385069" y="1990489"/>
                </a:cubicBezTo>
                <a:cubicBezTo>
                  <a:pt x="10373449" y="1986393"/>
                  <a:pt x="10364608" y="1989328"/>
                  <a:pt x="10357159" y="1995776"/>
                </a:cubicBezTo>
                <a:cubicBezTo>
                  <a:pt x="10348622" y="2003689"/>
                  <a:pt x="10337145" y="2008383"/>
                  <a:pt x="10323190" y="2011025"/>
                </a:cubicBezTo>
                <a:cubicBezTo>
                  <a:pt x="10299470" y="2014260"/>
                  <a:pt x="10281969" y="2003724"/>
                  <a:pt x="10281683" y="1986148"/>
                </a:cubicBezTo>
                <a:cubicBezTo>
                  <a:pt x="10281844" y="1982341"/>
                  <a:pt x="10281541" y="1977361"/>
                  <a:pt x="10280151" y="1973846"/>
                </a:cubicBezTo>
                <a:cubicBezTo>
                  <a:pt x="10279688" y="1972675"/>
                  <a:pt x="10280775" y="1971210"/>
                  <a:pt x="10280775" y="1971210"/>
                </a:cubicBezTo>
                <a:cubicBezTo>
                  <a:pt x="10279224" y="1971504"/>
                  <a:pt x="10279224" y="1971504"/>
                  <a:pt x="10278137" y="1972968"/>
                </a:cubicBezTo>
                <a:cubicBezTo>
                  <a:pt x="10271936" y="1974144"/>
                  <a:pt x="10267283" y="1975025"/>
                  <a:pt x="10260618" y="1975028"/>
                </a:cubicBezTo>
                <a:cubicBezTo>
                  <a:pt x="10228842" y="1974752"/>
                  <a:pt x="10220929" y="1980029"/>
                  <a:pt x="10220430" y="2004048"/>
                </a:cubicBezTo>
                <a:cubicBezTo>
                  <a:pt x="10221500" y="2015180"/>
                  <a:pt x="10213123" y="2019285"/>
                  <a:pt x="10198241" y="2019586"/>
                </a:cubicBezTo>
                <a:cubicBezTo>
                  <a:pt x="10186925" y="2020471"/>
                  <a:pt x="10178870" y="2016959"/>
                  <a:pt x="10169423" y="2009933"/>
                </a:cubicBezTo>
                <a:cubicBezTo>
                  <a:pt x="10143101" y="1989736"/>
                  <a:pt x="10110719" y="1979500"/>
                  <a:pt x="10072740" y="1980399"/>
                </a:cubicBezTo>
                <a:cubicBezTo>
                  <a:pt x="10040500" y="1978951"/>
                  <a:pt x="10040500" y="1978951"/>
                  <a:pt x="10055970" y="2001206"/>
                </a:cubicBezTo>
                <a:cubicBezTo>
                  <a:pt x="10064169" y="2013505"/>
                  <a:pt x="10063384" y="2019949"/>
                  <a:pt x="10051283" y="2027279"/>
                </a:cubicBezTo>
                <a:cubicBezTo>
                  <a:pt x="10039681" y="2010587"/>
                  <a:pt x="10033638" y="2007955"/>
                  <a:pt x="10009918" y="2011190"/>
                </a:cubicBezTo>
                <a:cubicBezTo>
                  <a:pt x="9994414" y="2014127"/>
                  <a:pt x="9978748" y="2020873"/>
                  <a:pt x="9963261" y="2011214"/>
                </a:cubicBezTo>
                <a:cubicBezTo>
                  <a:pt x="9962798" y="2010042"/>
                  <a:pt x="9961246" y="2010336"/>
                  <a:pt x="9959696" y="2010629"/>
                </a:cubicBezTo>
                <a:cubicBezTo>
                  <a:pt x="9942944" y="2018841"/>
                  <a:pt x="9937812" y="2031146"/>
                  <a:pt x="9942285" y="2046669"/>
                </a:cubicBezTo>
                <a:cubicBezTo>
                  <a:pt x="9945528" y="2054869"/>
                  <a:pt x="9948773" y="2063069"/>
                  <a:pt x="9937757" y="2068933"/>
                </a:cubicBezTo>
                <a:cubicBezTo>
                  <a:pt x="9936671" y="2070398"/>
                  <a:pt x="9932946" y="2073623"/>
                  <a:pt x="9931556" y="2070108"/>
                </a:cubicBezTo>
                <a:cubicBezTo>
                  <a:pt x="9926298" y="2061030"/>
                  <a:pt x="9914982" y="2061915"/>
                  <a:pt x="9904288" y="2060162"/>
                </a:cubicBezTo>
                <a:cubicBezTo>
                  <a:pt x="9892045" y="2058705"/>
                  <a:pt x="9883526" y="2054023"/>
                  <a:pt x="9881370" y="2044357"/>
                </a:cubicBezTo>
                <a:cubicBezTo>
                  <a:pt x="9878750" y="2033521"/>
                  <a:pt x="9869303" y="2026495"/>
                  <a:pt x="9855047" y="2024159"/>
                </a:cubicBezTo>
                <a:cubicBezTo>
                  <a:pt x="9841876" y="2020358"/>
                  <a:pt x="9832413" y="2025928"/>
                  <a:pt x="9823875" y="2033842"/>
                </a:cubicBezTo>
                <a:cubicBezTo>
                  <a:pt x="9817354" y="2042633"/>
                  <a:pt x="9812399" y="2038534"/>
                  <a:pt x="9809618" y="2031506"/>
                </a:cubicBezTo>
                <a:cubicBezTo>
                  <a:pt x="9805448" y="2020963"/>
                  <a:pt x="9796306" y="2018918"/>
                  <a:pt x="9784828" y="2023610"/>
                </a:cubicBezTo>
                <a:cubicBezTo>
                  <a:pt x="9781727" y="2024197"/>
                  <a:pt x="9778626" y="2024785"/>
                  <a:pt x="9775989" y="2026545"/>
                </a:cubicBezTo>
                <a:cubicBezTo>
                  <a:pt x="9762960" y="2031530"/>
                  <a:pt x="9751644" y="2032415"/>
                  <a:pt x="9740808" y="2021876"/>
                </a:cubicBezTo>
                <a:cubicBezTo>
                  <a:pt x="9728886" y="2012801"/>
                  <a:pt x="9712614" y="2009588"/>
                  <a:pt x="9698196" y="2011059"/>
                </a:cubicBezTo>
                <a:cubicBezTo>
                  <a:pt x="9686416" y="2010773"/>
                  <a:pt x="9674011" y="2013122"/>
                  <a:pt x="9682210" y="2025421"/>
                </a:cubicBezTo>
                <a:cubicBezTo>
                  <a:pt x="9683599" y="2028935"/>
                  <a:pt x="9683904" y="2033915"/>
                  <a:pt x="9683744" y="2037723"/>
                </a:cubicBezTo>
                <a:cubicBezTo>
                  <a:pt x="9686986" y="2045924"/>
                  <a:pt x="9685578" y="2055005"/>
                  <a:pt x="9694560" y="2060858"/>
                </a:cubicBezTo>
                <a:cubicBezTo>
                  <a:pt x="9717177" y="2071685"/>
                  <a:pt x="9722113" y="2088379"/>
                  <a:pt x="9729065" y="2105951"/>
                </a:cubicBezTo>
                <a:cubicBezTo>
                  <a:pt x="9716357" y="2103321"/>
                  <a:pt x="9703649" y="2100691"/>
                  <a:pt x="9691246" y="2103042"/>
                </a:cubicBezTo>
                <a:cubicBezTo>
                  <a:pt x="9676204" y="2107150"/>
                  <a:pt x="9660860" y="2106279"/>
                  <a:pt x="9645675" y="2101601"/>
                </a:cubicBezTo>
                <a:cubicBezTo>
                  <a:pt x="9632506" y="2097800"/>
                  <a:pt x="9618248" y="2095464"/>
                  <a:pt x="9603990" y="2093128"/>
                </a:cubicBezTo>
                <a:cubicBezTo>
                  <a:pt x="9562305" y="2084655"/>
                  <a:pt x="9518445" y="2079112"/>
                  <a:pt x="9477545" y="2064195"/>
                </a:cubicBezTo>
                <a:cubicBezTo>
                  <a:pt x="9467937" y="2060977"/>
                  <a:pt x="9464214" y="2064202"/>
                  <a:pt x="9463429" y="2070646"/>
                </a:cubicBezTo>
                <a:cubicBezTo>
                  <a:pt x="9462804" y="2073282"/>
                  <a:pt x="9463109" y="2078262"/>
                  <a:pt x="9456443" y="2078266"/>
                </a:cubicBezTo>
                <a:cubicBezTo>
                  <a:pt x="9451328" y="2077975"/>
                  <a:pt x="9449474" y="2073290"/>
                  <a:pt x="9448548" y="2070947"/>
                </a:cubicBezTo>
                <a:cubicBezTo>
                  <a:pt x="9444681" y="2065383"/>
                  <a:pt x="9441276" y="2060991"/>
                  <a:pt x="9434611" y="2060995"/>
                </a:cubicBezTo>
                <a:cubicBezTo>
                  <a:pt x="9426395" y="2061292"/>
                  <a:pt x="9418339" y="2057781"/>
                  <a:pt x="9410123" y="2058078"/>
                </a:cubicBezTo>
                <a:cubicBezTo>
                  <a:pt x="9398344" y="2057791"/>
                  <a:pt x="9394939" y="2053399"/>
                  <a:pt x="9396811" y="2045489"/>
                </a:cubicBezTo>
                <a:cubicBezTo>
                  <a:pt x="9403493" y="2032890"/>
                  <a:pt x="9390164" y="2032896"/>
                  <a:pt x="9379007" y="2029974"/>
                </a:cubicBezTo>
                <a:cubicBezTo>
                  <a:pt x="9364286" y="2026467"/>
                  <a:pt x="9367993" y="2035837"/>
                  <a:pt x="9366744" y="2041111"/>
                </a:cubicBezTo>
                <a:cubicBezTo>
                  <a:pt x="9366121" y="2043748"/>
                  <a:pt x="9367048" y="2046091"/>
                  <a:pt x="9362397" y="2046972"/>
                </a:cubicBezTo>
                <a:cubicBezTo>
                  <a:pt x="9356979" y="2041702"/>
                  <a:pt x="9350011" y="2036726"/>
                  <a:pt x="9345679" y="2029992"/>
                </a:cubicBezTo>
                <a:cubicBezTo>
                  <a:pt x="9340725" y="2025893"/>
                  <a:pt x="9334683" y="2023260"/>
                  <a:pt x="9328482" y="2024435"/>
                </a:cubicBezTo>
                <a:cubicBezTo>
                  <a:pt x="9320730" y="2025903"/>
                  <a:pt x="9323045" y="2031760"/>
                  <a:pt x="9322886" y="2035568"/>
                </a:cubicBezTo>
                <a:cubicBezTo>
                  <a:pt x="9319750" y="2061348"/>
                  <a:pt x="9303459" y="2070730"/>
                  <a:pt x="9268744" y="2067233"/>
                </a:cubicBezTo>
                <a:cubicBezTo>
                  <a:pt x="9261614" y="2066065"/>
                  <a:pt x="9254949" y="2066068"/>
                  <a:pt x="9248907" y="2063435"/>
                </a:cubicBezTo>
                <a:cubicBezTo>
                  <a:pt x="9218379" y="2057886"/>
                  <a:pt x="9193731" y="2058777"/>
                  <a:pt x="9179901" y="2082805"/>
                </a:cubicBezTo>
                <a:cubicBezTo>
                  <a:pt x="9179901" y="2082805"/>
                  <a:pt x="9178351" y="2083098"/>
                  <a:pt x="9178813" y="2084269"/>
                </a:cubicBezTo>
                <a:cubicBezTo>
                  <a:pt x="9171988" y="2088080"/>
                  <a:pt x="9166249" y="2090428"/>
                  <a:pt x="9157106" y="2088382"/>
                </a:cubicBezTo>
                <a:cubicBezTo>
                  <a:pt x="9153543" y="2087798"/>
                  <a:pt x="9149515" y="2086042"/>
                  <a:pt x="9149675" y="2082235"/>
                </a:cubicBezTo>
                <a:cubicBezTo>
                  <a:pt x="9148908" y="2076084"/>
                  <a:pt x="9156199" y="2073444"/>
                  <a:pt x="9161936" y="2071096"/>
                </a:cubicBezTo>
                <a:cubicBezTo>
                  <a:pt x="9166589" y="2070215"/>
                  <a:pt x="9172327" y="2067869"/>
                  <a:pt x="9170936" y="2064355"/>
                </a:cubicBezTo>
                <a:cubicBezTo>
                  <a:pt x="9170634" y="2059375"/>
                  <a:pt x="9163344" y="2062015"/>
                  <a:pt x="9159317" y="2060260"/>
                </a:cubicBezTo>
                <a:cubicBezTo>
                  <a:pt x="9150637" y="2059386"/>
                  <a:pt x="9142421" y="2059683"/>
                  <a:pt x="9133742" y="2058809"/>
                </a:cubicBezTo>
                <a:cubicBezTo>
                  <a:pt x="9121962" y="2058521"/>
                  <a:pt x="9111269" y="2056770"/>
                  <a:pt x="9102287" y="2050917"/>
                </a:cubicBezTo>
                <a:cubicBezTo>
                  <a:pt x="9095781" y="2047112"/>
                  <a:pt x="9091130" y="2047993"/>
                  <a:pt x="9084304" y="2051804"/>
                </a:cubicBezTo>
                <a:cubicBezTo>
                  <a:pt x="9064914" y="2061774"/>
                  <a:pt x="9049570" y="2060903"/>
                  <a:pt x="9030056" y="2049489"/>
                </a:cubicBezTo>
                <a:cubicBezTo>
                  <a:pt x="9019522" y="2043929"/>
                  <a:pt x="9011627" y="2036610"/>
                  <a:pt x="9002182" y="2029585"/>
                </a:cubicBezTo>
                <a:cubicBezTo>
                  <a:pt x="8990722" y="2021682"/>
                  <a:pt x="8977552" y="2017881"/>
                  <a:pt x="8962208" y="2017010"/>
                </a:cubicBezTo>
                <a:cubicBezTo>
                  <a:pt x="8945313" y="2016433"/>
                  <a:pt x="8938486" y="2020244"/>
                  <a:pt x="8935829" y="2034600"/>
                </a:cubicBezTo>
                <a:cubicBezTo>
                  <a:pt x="8933638" y="2050125"/>
                  <a:pt x="8923248" y="2053354"/>
                  <a:pt x="8902948" y="2048385"/>
                </a:cubicBezTo>
                <a:cubicBezTo>
                  <a:pt x="8895819" y="2047217"/>
                  <a:pt x="8891794" y="2045460"/>
                  <a:pt x="8884503" y="2048100"/>
                </a:cubicBezTo>
                <a:cubicBezTo>
                  <a:pt x="8867751" y="2056311"/>
                  <a:pt x="8867751" y="2056311"/>
                  <a:pt x="8861727" y="2041082"/>
                </a:cubicBezTo>
                <a:cubicBezTo>
                  <a:pt x="8862351" y="2038446"/>
                  <a:pt x="8861888" y="2037274"/>
                  <a:pt x="8859410" y="2035225"/>
                </a:cubicBezTo>
                <a:cubicBezTo>
                  <a:pt x="8855703" y="2025853"/>
                  <a:pt x="8848112" y="2023515"/>
                  <a:pt x="8837096" y="2029379"/>
                </a:cubicBezTo>
                <a:cubicBezTo>
                  <a:pt x="8828722" y="2033483"/>
                  <a:pt x="8821271" y="2039932"/>
                  <a:pt x="8812433" y="2042865"/>
                </a:cubicBezTo>
                <a:cubicBezTo>
                  <a:pt x="8775826" y="2059874"/>
                  <a:pt x="8727012" y="2050234"/>
                  <a:pt x="8706589" y="2023881"/>
                </a:cubicBezTo>
                <a:cubicBezTo>
                  <a:pt x="8699316" y="2013926"/>
                  <a:pt x="8701812" y="2003379"/>
                  <a:pt x="8697641" y="1992835"/>
                </a:cubicBezTo>
                <a:cubicBezTo>
                  <a:pt x="8693168" y="1977312"/>
                  <a:pt x="8682635" y="1971753"/>
                  <a:pt x="8662176" y="1970591"/>
                </a:cubicBezTo>
                <a:cubicBezTo>
                  <a:pt x="8651947" y="1970011"/>
                  <a:pt x="8642180" y="1970602"/>
                  <a:pt x="8631950" y="1970022"/>
                </a:cubicBezTo>
                <a:cubicBezTo>
                  <a:pt x="8611490" y="1968861"/>
                  <a:pt x="8601563" y="1973259"/>
                  <a:pt x="8599371" y="1988786"/>
                </a:cubicBezTo>
                <a:cubicBezTo>
                  <a:pt x="8596413" y="1998162"/>
                  <a:pt x="8591298" y="1997871"/>
                  <a:pt x="8581229" y="1993482"/>
                </a:cubicBezTo>
                <a:cubicBezTo>
                  <a:pt x="8559539" y="1984999"/>
                  <a:pt x="8548062" y="1989692"/>
                  <a:pt x="8545246" y="2007855"/>
                </a:cubicBezTo>
                <a:cubicBezTo>
                  <a:pt x="8545551" y="2012834"/>
                  <a:pt x="8547403" y="2017520"/>
                  <a:pt x="8554531" y="2018688"/>
                </a:cubicBezTo>
                <a:cubicBezTo>
                  <a:pt x="8563212" y="2019562"/>
                  <a:pt x="8562908" y="2014582"/>
                  <a:pt x="8562606" y="2009602"/>
                </a:cubicBezTo>
                <a:cubicBezTo>
                  <a:pt x="8561214" y="2006088"/>
                  <a:pt x="8562926" y="2001987"/>
                  <a:pt x="8569591" y="2001984"/>
                </a:cubicBezTo>
                <a:cubicBezTo>
                  <a:pt x="8575793" y="2000809"/>
                  <a:pt x="8581835" y="2003442"/>
                  <a:pt x="8582139" y="2008421"/>
                </a:cubicBezTo>
                <a:cubicBezTo>
                  <a:pt x="8585685" y="2021601"/>
                  <a:pt x="8592332" y="2034193"/>
                  <a:pt x="8596342" y="2048544"/>
                </a:cubicBezTo>
                <a:cubicBezTo>
                  <a:pt x="8590301" y="2045911"/>
                  <a:pt x="8588287" y="2045034"/>
                  <a:pt x="8585810" y="2042985"/>
                </a:cubicBezTo>
                <a:cubicBezTo>
                  <a:pt x="8573726" y="2037718"/>
                  <a:pt x="8561322" y="2040068"/>
                  <a:pt x="8549542" y="2039781"/>
                </a:cubicBezTo>
                <a:cubicBezTo>
                  <a:pt x="8542877" y="2039784"/>
                  <a:pt x="8544106" y="2047107"/>
                  <a:pt x="8540381" y="2050331"/>
                </a:cubicBezTo>
                <a:cubicBezTo>
                  <a:pt x="8534019" y="2055315"/>
                  <a:pt x="8527194" y="2059126"/>
                  <a:pt x="8515413" y="2058839"/>
                </a:cubicBezTo>
                <a:cubicBezTo>
                  <a:pt x="8505647" y="2059430"/>
                  <a:pt x="8494792" y="2061486"/>
                  <a:pt x="8483013" y="2061199"/>
                </a:cubicBezTo>
                <a:cubicBezTo>
                  <a:pt x="8490908" y="2068518"/>
                  <a:pt x="8506715" y="2070561"/>
                  <a:pt x="8500193" y="2079352"/>
                </a:cubicBezTo>
                <a:cubicBezTo>
                  <a:pt x="8496308" y="2086384"/>
                  <a:pt x="8492725" y="2098396"/>
                  <a:pt x="8474601" y="2090497"/>
                </a:cubicBezTo>
                <a:cubicBezTo>
                  <a:pt x="8474601" y="2090497"/>
                  <a:pt x="8471963" y="2092254"/>
                  <a:pt x="8472427" y="2093427"/>
                </a:cubicBezTo>
                <a:cubicBezTo>
                  <a:pt x="8473194" y="2099577"/>
                  <a:pt x="8472409" y="2106023"/>
                  <a:pt x="8483725" y="2105138"/>
                </a:cubicBezTo>
                <a:cubicBezTo>
                  <a:pt x="8496594" y="2103960"/>
                  <a:pt x="8509299" y="2106590"/>
                  <a:pt x="8520456" y="2109512"/>
                </a:cubicBezTo>
                <a:cubicBezTo>
                  <a:pt x="8534715" y="2111849"/>
                  <a:pt x="8545105" y="2108621"/>
                  <a:pt x="8548064" y="2099245"/>
                </a:cubicBezTo>
                <a:cubicBezTo>
                  <a:pt x="8552572" y="2089577"/>
                  <a:pt x="8558149" y="2091038"/>
                  <a:pt x="8566206" y="2094550"/>
                </a:cubicBezTo>
                <a:cubicBezTo>
                  <a:pt x="8582317" y="2101572"/>
                  <a:pt x="8595790" y="2110352"/>
                  <a:pt x="8612988" y="2115908"/>
                </a:cubicBezTo>
                <a:cubicBezTo>
                  <a:pt x="8622595" y="2119126"/>
                  <a:pt x="8629259" y="2119122"/>
                  <a:pt x="8637172" y="2113845"/>
                </a:cubicBezTo>
                <a:cubicBezTo>
                  <a:pt x="8643533" y="2108862"/>
                  <a:pt x="8647883" y="2103001"/>
                  <a:pt x="8658113" y="2103583"/>
                </a:cubicBezTo>
                <a:cubicBezTo>
                  <a:pt x="8667879" y="2102992"/>
                  <a:pt x="8672209" y="2109726"/>
                  <a:pt x="8678715" y="2113531"/>
                </a:cubicBezTo>
                <a:cubicBezTo>
                  <a:pt x="8687109" y="2096830"/>
                  <a:pt x="8687109" y="2096830"/>
                  <a:pt x="8709884" y="2103848"/>
                </a:cubicBezTo>
                <a:cubicBezTo>
                  <a:pt x="8719029" y="2105893"/>
                  <a:pt x="8728634" y="2109110"/>
                  <a:pt x="8737635" y="2102369"/>
                </a:cubicBezTo>
                <a:cubicBezTo>
                  <a:pt x="8758111" y="2090933"/>
                  <a:pt x="8763226" y="2091224"/>
                  <a:pt x="8782117" y="2105274"/>
                </a:cubicBezTo>
                <a:cubicBezTo>
                  <a:pt x="8791099" y="2111128"/>
                  <a:pt x="8800083" y="2116983"/>
                  <a:pt x="8810614" y="2122543"/>
                </a:cubicBezTo>
                <a:cubicBezTo>
                  <a:pt x="8834621" y="2136883"/>
                  <a:pt x="8842373" y="2135415"/>
                  <a:pt x="8854492" y="2115489"/>
                </a:cubicBezTo>
                <a:cubicBezTo>
                  <a:pt x="8857754" y="2111094"/>
                  <a:pt x="8859001" y="2105820"/>
                  <a:pt x="8863348" y="2099959"/>
                </a:cubicBezTo>
                <a:cubicBezTo>
                  <a:pt x="8870157" y="2108744"/>
                  <a:pt x="8876038" y="2115185"/>
                  <a:pt x="8882846" y="2123970"/>
                </a:cubicBezTo>
                <a:cubicBezTo>
                  <a:pt x="8885021" y="2121040"/>
                  <a:pt x="8884558" y="2119868"/>
                  <a:pt x="8885645" y="2118403"/>
                </a:cubicBezTo>
                <a:cubicBezTo>
                  <a:pt x="8891258" y="2094672"/>
                  <a:pt x="8906763" y="2091734"/>
                  <a:pt x="8931233" y="2107247"/>
                </a:cubicBezTo>
                <a:cubicBezTo>
                  <a:pt x="8935724" y="2110175"/>
                  <a:pt x="8940215" y="2113101"/>
                  <a:pt x="8945170" y="2117199"/>
                </a:cubicBezTo>
                <a:cubicBezTo>
                  <a:pt x="8947646" y="2119249"/>
                  <a:pt x="8950125" y="2121298"/>
                  <a:pt x="8948413" y="2125400"/>
                </a:cubicBezTo>
                <a:cubicBezTo>
                  <a:pt x="8939253" y="2135950"/>
                  <a:pt x="8950872" y="2140045"/>
                  <a:pt x="8960943" y="2144433"/>
                </a:cubicBezTo>
                <a:cubicBezTo>
                  <a:pt x="8989759" y="2154084"/>
                  <a:pt x="9019985" y="2154655"/>
                  <a:pt x="9050212" y="2155225"/>
                </a:cubicBezTo>
                <a:cubicBezTo>
                  <a:pt x="9098420" y="2154907"/>
                  <a:pt x="9147251" y="2151952"/>
                  <a:pt x="9194819" y="2166866"/>
                </a:cubicBezTo>
                <a:cubicBezTo>
                  <a:pt x="9210003" y="2171545"/>
                  <a:pt x="9224884" y="2171244"/>
                  <a:pt x="9239926" y="2167136"/>
                </a:cubicBezTo>
                <a:cubicBezTo>
                  <a:pt x="9251866" y="2163614"/>
                  <a:pt x="9264110" y="2165073"/>
                  <a:pt x="9274178" y="2169461"/>
                </a:cubicBezTo>
                <a:cubicBezTo>
                  <a:pt x="9293391" y="2175895"/>
                  <a:pt x="9312763" y="2178521"/>
                  <a:pt x="9334310" y="2178218"/>
                </a:cubicBezTo>
                <a:cubicBezTo>
                  <a:pt x="9354306" y="2178207"/>
                  <a:pt x="9374463" y="2174388"/>
                  <a:pt x="9395226" y="2180529"/>
                </a:cubicBezTo>
                <a:cubicBezTo>
                  <a:pt x="9413511" y="2184621"/>
                  <a:pt x="9430405" y="2185197"/>
                  <a:pt x="9442827" y="2170252"/>
                </a:cubicBezTo>
                <a:cubicBezTo>
                  <a:pt x="9452256" y="2189873"/>
                  <a:pt x="9469775" y="2187813"/>
                  <a:pt x="9488844" y="2185459"/>
                </a:cubicBezTo>
                <a:cubicBezTo>
                  <a:pt x="9502798" y="2182816"/>
                  <a:pt x="9517215" y="2181344"/>
                  <a:pt x="9531314" y="2187488"/>
                </a:cubicBezTo>
                <a:cubicBezTo>
                  <a:pt x="9551915" y="2197437"/>
                  <a:pt x="9572838" y="2199769"/>
                  <a:pt x="9595310" y="2201808"/>
                </a:cubicBezTo>
                <a:cubicBezTo>
                  <a:pt x="9634681" y="2204423"/>
                  <a:pt x="9674672" y="2204402"/>
                  <a:pt x="9713257" y="2213463"/>
                </a:cubicBezTo>
                <a:cubicBezTo>
                  <a:pt x="9744249" y="2220184"/>
                  <a:pt x="9775402" y="2223097"/>
                  <a:pt x="9807339" y="2219565"/>
                </a:cubicBezTo>
                <a:cubicBezTo>
                  <a:pt x="9816641" y="2217803"/>
                  <a:pt x="9824233" y="2220142"/>
                  <a:pt x="9830115" y="2226584"/>
                </a:cubicBezTo>
                <a:cubicBezTo>
                  <a:pt x="9851323" y="2246492"/>
                  <a:pt x="9852873" y="2246198"/>
                  <a:pt x="9884971" y="2238858"/>
                </a:cubicBezTo>
                <a:cubicBezTo>
                  <a:pt x="9888070" y="2238271"/>
                  <a:pt x="9891173" y="2237683"/>
                  <a:pt x="9895824" y="2236802"/>
                </a:cubicBezTo>
                <a:cubicBezTo>
                  <a:pt x="9893951" y="2244712"/>
                  <a:pt x="9892081" y="2252621"/>
                  <a:pt x="9889747" y="2259360"/>
                </a:cubicBezTo>
                <a:cubicBezTo>
                  <a:pt x="9888179" y="2272250"/>
                  <a:pt x="9877627" y="2279286"/>
                  <a:pt x="9861659" y="2281052"/>
                </a:cubicBezTo>
                <a:cubicBezTo>
                  <a:pt x="9852355" y="2282814"/>
                  <a:pt x="9843677" y="2281939"/>
                  <a:pt x="9834836" y="2284873"/>
                </a:cubicBezTo>
                <a:cubicBezTo>
                  <a:pt x="9820259" y="2290154"/>
                  <a:pt x="9814681" y="2288692"/>
                  <a:pt x="9806946" y="2277565"/>
                </a:cubicBezTo>
                <a:cubicBezTo>
                  <a:pt x="9805092" y="2272879"/>
                  <a:pt x="9803239" y="2268193"/>
                  <a:pt x="9801385" y="2263507"/>
                </a:cubicBezTo>
                <a:cubicBezTo>
                  <a:pt x="9800157" y="2256185"/>
                  <a:pt x="9795042" y="2255895"/>
                  <a:pt x="9787289" y="2257363"/>
                </a:cubicBezTo>
                <a:cubicBezTo>
                  <a:pt x="9769770" y="2259423"/>
                  <a:pt x="9759683" y="2267630"/>
                  <a:pt x="9752073" y="2277887"/>
                </a:cubicBezTo>
                <a:cubicBezTo>
                  <a:pt x="9749436" y="2279645"/>
                  <a:pt x="9749274" y="2283453"/>
                  <a:pt x="9744160" y="2283163"/>
                </a:cubicBezTo>
                <a:cubicBezTo>
                  <a:pt x="9740596" y="2282580"/>
                  <a:pt x="9739206" y="2279065"/>
                  <a:pt x="9736727" y="2277015"/>
                </a:cubicBezTo>
                <a:cubicBezTo>
                  <a:pt x="9735801" y="2274673"/>
                  <a:pt x="9735338" y="2273501"/>
                  <a:pt x="9734412" y="2271158"/>
                </a:cubicBezTo>
                <a:cubicBezTo>
                  <a:pt x="9731167" y="2262958"/>
                  <a:pt x="9725589" y="2261497"/>
                  <a:pt x="9717212" y="2265602"/>
                </a:cubicBezTo>
                <a:cubicBezTo>
                  <a:pt x="9709301" y="2270878"/>
                  <a:pt x="9703258" y="2268245"/>
                  <a:pt x="9696291" y="2263269"/>
                </a:cubicBezTo>
                <a:cubicBezTo>
                  <a:pt x="9689786" y="2259465"/>
                  <a:pt x="9689481" y="2254485"/>
                  <a:pt x="9692743" y="2250090"/>
                </a:cubicBezTo>
                <a:cubicBezTo>
                  <a:pt x="9695542" y="2244523"/>
                  <a:pt x="9704222" y="2245397"/>
                  <a:pt x="9711814" y="2247736"/>
                </a:cubicBezTo>
                <a:cubicBezTo>
                  <a:pt x="9716928" y="2248026"/>
                  <a:pt x="9720956" y="2249782"/>
                  <a:pt x="9723753" y="2244215"/>
                </a:cubicBezTo>
                <a:cubicBezTo>
                  <a:pt x="9726552" y="2238647"/>
                  <a:pt x="9722523" y="2236892"/>
                  <a:pt x="9718032" y="2233966"/>
                </a:cubicBezTo>
                <a:cubicBezTo>
                  <a:pt x="9707962" y="2229577"/>
                  <a:pt x="9681908" y="2239550"/>
                  <a:pt x="9682513" y="2249509"/>
                </a:cubicBezTo>
                <a:cubicBezTo>
                  <a:pt x="9682336" y="2265913"/>
                  <a:pt x="9667454" y="2266213"/>
                  <a:pt x="9652574" y="2266514"/>
                </a:cubicBezTo>
                <a:cubicBezTo>
                  <a:pt x="9621724" y="2268581"/>
                  <a:pt x="9589645" y="2263325"/>
                  <a:pt x="9559418" y="2262755"/>
                </a:cubicBezTo>
                <a:cubicBezTo>
                  <a:pt x="9550739" y="2261880"/>
                  <a:pt x="9548886" y="2257195"/>
                  <a:pt x="9550133" y="2251922"/>
                </a:cubicBezTo>
                <a:cubicBezTo>
                  <a:pt x="9550917" y="2245476"/>
                  <a:pt x="9551701" y="2239032"/>
                  <a:pt x="9550472" y="2231710"/>
                </a:cubicBezTo>
                <a:cubicBezTo>
                  <a:pt x="9547692" y="2224681"/>
                  <a:pt x="9540563" y="2223513"/>
                  <a:pt x="9533434" y="2222346"/>
                </a:cubicBezTo>
                <a:cubicBezTo>
                  <a:pt x="9527856" y="2220884"/>
                  <a:pt x="9528622" y="2227034"/>
                  <a:pt x="9525984" y="2228793"/>
                </a:cubicBezTo>
                <a:cubicBezTo>
                  <a:pt x="9521476" y="2238462"/>
                  <a:pt x="9515415" y="2248425"/>
                  <a:pt x="9510908" y="2258094"/>
                </a:cubicBezTo>
                <a:cubicBezTo>
                  <a:pt x="9508430" y="2256044"/>
                  <a:pt x="9507967" y="2254873"/>
                  <a:pt x="9507503" y="2253702"/>
                </a:cubicBezTo>
                <a:cubicBezTo>
                  <a:pt x="9500393" y="2239938"/>
                  <a:pt x="9500393" y="2239938"/>
                  <a:pt x="9486117" y="2250198"/>
                </a:cubicBezTo>
                <a:cubicBezTo>
                  <a:pt x="9481305" y="2254887"/>
                  <a:pt x="9478828" y="2252838"/>
                  <a:pt x="9475888" y="2249617"/>
                </a:cubicBezTo>
                <a:cubicBezTo>
                  <a:pt x="9467528" y="2241127"/>
                  <a:pt x="9456835" y="2239375"/>
                  <a:pt x="9446908" y="2243774"/>
                </a:cubicBezTo>
                <a:cubicBezTo>
                  <a:pt x="9432171" y="2252862"/>
                  <a:pt x="9414652" y="2254922"/>
                  <a:pt x="9397597" y="2258152"/>
                </a:cubicBezTo>
                <a:cubicBezTo>
                  <a:pt x="9388293" y="2259915"/>
                  <a:pt x="9384104" y="2261968"/>
                  <a:pt x="9393087" y="2267821"/>
                </a:cubicBezTo>
                <a:cubicBezTo>
                  <a:pt x="9400519" y="2273970"/>
                  <a:pt x="9400821" y="2278948"/>
                  <a:pt x="9391822" y="2285691"/>
                </a:cubicBezTo>
                <a:cubicBezTo>
                  <a:pt x="9407167" y="2286562"/>
                  <a:pt x="9422048" y="2286262"/>
                  <a:pt x="9436304" y="2288597"/>
                </a:cubicBezTo>
                <a:cubicBezTo>
                  <a:pt x="9450099" y="2289762"/>
                  <a:pt x="9464357" y="2292098"/>
                  <a:pt x="9476904" y="2298535"/>
                </a:cubicBezTo>
                <a:cubicBezTo>
                  <a:pt x="9458138" y="2305868"/>
                  <a:pt x="9458138" y="2305868"/>
                  <a:pt x="9424506" y="2300906"/>
                </a:cubicBezTo>
                <a:cubicBezTo>
                  <a:pt x="9403121" y="2297402"/>
                  <a:pt x="9394282" y="2300336"/>
                  <a:pt x="9387599" y="2312936"/>
                </a:cubicBezTo>
                <a:cubicBezTo>
                  <a:pt x="9381379" y="2326706"/>
                  <a:pt x="9381379" y="2326706"/>
                  <a:pt x="9366978" y="2315582"/>
                </a:cubicBezTo>
                <a:cubicBezTo>
                  <a:pt x="9366515" y="2314411"/>
                  <a:pt x="9364501" y="2313534"/>
                  <a:pt x="9364037" y="2312362"/>
                </a:cubicBezTo>
                <a:cubicBezTo>
                  <a:pt x="9330283" y="2286016"/>
                  <a:pt x="9308113" y="2288957"/>
                  <a:pt x="9288847" y="2320310"/>
                </a:cubicBezTo>
                <a:cubicBezTo>
                  <a:pt x="9282164" y="2332910"/>
                  <a:pt x="9269439" y="2342876"/>
                  <a:pt x="9253311" y="2348450"/>
                </a:cubicBezTo>
                <a:cubicBezTo>
                  <a:pt x="9235168" y="2353145"/>
                  <a:pt x="9217808" y="2351397"/>
                  <a:pt x="9198900" y="2349942"/>
                </a:cubicBezTo>
                <a:cubicBezTo>
                  <a:pt x="9175963" y="2346732"/>
                  <a:pt x="9151476" y="2343816"/>
                  <a:pt x="9128844" y="2345585"/>
                </a:cubicBezTo>
                <a:cubicBezTo>
                  <a:pt x="9111324" y="2347646"/>
                  <a:pt x="9092879" y="2347361"/>
                  <a:pt x="9076606" y="2344149"/>
                </a:cubicBezTo>
                <a:cubicBezTo>
                  <a:pt x="9063899" y="2341518"/>
                  <a:pt x="9048093" y="2339476"/>
                  <a:pt x="9037078" y="2345340"/>
                </a:cubicBezTo>
                <a:cubicBezTo>
                  <a:pt x="9023426" y="2352963"/>
                  <a:pt x="9013357" y="2348575"/>
                  <a:pt x="9002360" y="2341843"/>
                </a:cubicBezTo>
                <a:cubicBezTo>
                  <a:pt x="8982383" y="2329258"/>
                  <a:pt x="8967680" y="2313155"/>
                  <a:pt x="8959802" y="2293240"/>
                </a:cubicBezTo>
                <a:cubicBezTo>
                  <a:pt x="8957948" y="2288554"/>
                  <a:pt x="8956096" y="2283868"/>
                  <a:pt x="8945864" y="2283288"/>
                </a:cubicBezTo>
                <a:cubicBezTo>
                  <a:pt x="8935172" y="2281536"/>
                  <a:pt x="8934387" y="2287981"/>
                  <a:pt x="8931126" y="2292376"/>
                </a:cubicBezTo>
                <a:cubicBezTo>
                  <a:pt x="8929416" y="2296478"/>
                  <a:pt x="8927705" y="2300580"/>
                  <a:pt x="8925530" y="2303511"/>
                </a:cubicBezTo>
                <a:cubicBezTo>
                  <a:pt x="8917297" y="2316404"/>
                  <a:pt x="8901168" y="2321977"/>
                  <a:pt x="8884576" y="2326380"/>
                </a:cubicBezTo>
                <a:cubicBezTo>
                  <a:pt x="8870622" y="2329024"/>
                  <a:pt x="8866914" y="2319652"/>
                  <a:pt x="8858396" y="2314969"/>
                </a:cubicBezTo>
                <a:cubicBezTo>
                  <a:pt x="8854814" y="2326981"/>
                  <a:pt x="8844263" y="2334017"/>
                  <a:pt x="8829382" y="2334318"/>
                </a:cubicBezTo>
                <a:cubicBezTo>
                  <a:pt x="8810936" y="2334035"/>
                  <a:pt x="8794344" y="2338437"/>
                  <a:pt x="8777752" y="2342840"/>
                </a:cubicBezTo>
                <a:cubicBezTo>
                  <a:pt x="8742554" y="2350767"/>
                  <a:pt x="8706126" y="2351372"/>
                  <a:pt x="8671426" y="2335279"/>
                </a:cubicBezTo>
                <a:cubicBezTo>
                  <a:pt x="8665386" y="2332645"/>
                  <a:pt x="8659344" y="2330013"/>
                  <a:pt x="8654068" y="2333531"/>
                </a:cubicBezTo>
                <a:cubicBezTo>
                  <a:pt x="8643981" y="2341738"/>
                  <a:pt x="8631113" y="2342917"/>
                  <a:pt x="8618248" y="2344095"/>
                </a:cubicBezTo>
                <a:cubicBezTo>
                  <a:pt x="8613595" y="2344976"/>
                  <a:pt x="8610957" y="2346735"/>
                  <a:pt x="8609247" y="2350837"/>
                </a:cubicBezTo>
                <a:cubicBezTo>
                  <a:pt x="8608462" y="2357282"/>
                  <a:pt x="8601797" y="2357285"/>
                  <a:pt x="8594668" y="2356117"/>
                </a:cubicBezTo>
                <a:cubicBezTo>
                  <a:pt x="8585989" y="2355243"/>
                  <a:pt x="8575599" y="2358470"/>
                  <a:pt x="8570341" y="2349392"/>
                </a:cubicBezTo>
                <a:cubicBezTo>
                  <a:pt x="8566635" y="2340020"/>
                  <a:pt x="8557492" y="2337975"/>
                  <a:pt x="8547263" y="2337395"/>
                </a:cubicBezTo>
                <a:cubicBezTo>
                  <a:pt x="8538582" y="2336520"/>
                  <a:pt x="8529280" y="2338283"/>
                  <a:pt x="8524326" y="2334184"/>
                </a:cubicBezTo>
                <a:cubicBezTo>
                  <a:pt x="8513953" y="2324817"/>
                  <a:pt x="8504026" y="2329215"/>
                  <a:pt x="8491622" y="2331565"/>
                </a:cubicBezTo>
                <a:cubicBezTo>
                  <a:pt x="8487433" y="2333617"/>
                  <a:pt x="8482318" y="2333328"/>
                  <a:pt x="8477667" y="2334210"/>
                </a:cubicBezTo>
                <a:cubicBezTo>
                  <a:pt x="8455497" y="2337150"/>
                  <a:pt x="8432400" y="2337747"/>
                  <a:pt x="8411156" y="2343031"/>
                </a:cubicBezTo>
                <a:cubicBezTo>
                  <a:pt x="8402317" y="2345965"/>
                  <a:pt x="8389913" y="2348315"/>
                  <a:pt x="8388666" y="2353588"/>
                </a:cubicBezTo>
                <a:cubicBezTo>
                  <a:pt x="8388345" y="2361205"/>
                  <a:pt x="8402139" y="2362370"/>
                  <a:pt x="8411281" y="2364415"/>
                </a:cubicBezTo>
                <a:cubicBezTo>
                  <a:pt x="8413295" y="2365293"/>
                  <a:pt x="8415310" y="2366171"/>
                  <a:pt x="8416860" y="2365877"/>
                </a:cubicBezTo>
                <a:cubicBezTo>
                  <a:pt x="8445214" y="2374356"/>
                  <a:pt x="8453412" y="2386656"/>
                  <a:pt x="8441757" y="2407752"/>
                </a:cubicBezTo>
                <a:cubicBezTo>
                  <a:pt x="8432774" y="2401898"/>
                  <a:pt x="8423952" y="2392237"/>
                  <a:pt x="8409695" y="2389901"/>
                </a:cubicBezTo>
                <a:cubicBezTo>
                  <a:pt x="8393887" y="2387858"/>
                  <a:pt x="8385814" y="2396943"/>
                  <a:pt x="8374800" y="2402807"/>
                </a:cubicBezTo>
                <a:cubicBezTo>
                  <a:pt x="8371075" y="2406031"/>
                  <a:pt x="8365961" y="2405742"/>
                  <a:pt x="8365193" y="2399590"/>
                </a:cubicBezTo>
                <a:cubicBezTo>
                  <a:pt x="8365817" y="2396953"/>
                  <a:pt x="8364891" y="2394610"/>
                  <a:pt x="8365516" y="2391974"/>
                </a:cubicBezTo>
                <a:cubicBezTo>
                  <a:pt x="8365676" y="2388166"/>
                  <a:pt x="8365836" y="2384358"/>
                  <a:pt x="8361345" y="2381431"/>
                </a:cubicBezTo>
                <a:cubicBezTo>
                  <a:pt x="8358868" y="2379382"/>
                  <a:pt x="8355605" y="2383777"/>
                  <a:pt x="8352505" y="2384364"/>
                </a:cubicBezTo>
                <a:cubicBezTo>
                  <a:pt x="8343041" y="2389936"/>
                  <a:pt x="8338551" y="2387008"/>
                  <a:pt x="8337320" y="2379685"/>
                </a:cubicBezTo>
                <a:cubicBezTo>
                  <a:pt x="8336394" y="2377343"/>
                  <a:pt x="8338568" y="2374413"/>
                  <a:pt x="8332989" y="2372950"/>
                </a:cubicBezTo>
                <a:cubicBezTo>
                  <a:pt x="8316825" y="2403716"/>
                  <a:pt x="8305349" y="2408409"/>
                  <a:pt x="8257923" y="2402283"/>
                </a:cubicBezTo>
                <a:cubicBezTo>
                  <a:pt x="8256375" y="2402576"/>
                  <a:pt x="8256375" y="2402576"/>
                  <a:pt x="8254359" y="2401699"/>
                </a:cubicBezTo>
                <a:cubicBezTo>
                  <a:pt x="8217167" y="2396152"/>
                  <a:pt x="8180274" y="2395586"/>
                  <a:pt x="8146002" y="2405856"/>
                </a:cubicBezTo>
                <a:cubicBezTo>
                  <a:pt x="8134063" y="2409378"/>
                  <a:pt x="8124920" y="2407332"/>
                  <a:pt x="8117489" y="2401184"/>
                </a:cubicBezTo>
                <a:cubicBezTo>
                  <a:pt x="8108042" y="2394159"/>
                  <a:pt x="8095337" y="2391530"/>
                  <a:pt x="8084020" y="2392413"/>
                </a:cubicBezTo>
                <a:cubicBezTo>
                  <a:pt x="8064022" y="2392424"/>
                  <a:pt x="8042940" y="2393901"/>
                  <a:pt x="8022783" y="2397719"/>
                </a:cubicBezTo>
                <a:cubicBezTo>
                  <a:pt x="8005727" y="2400950"/>
                  <a:pt x="8004479" y="2406223"/>
                  <a:pt x="8015315" y="2416763"/>
                </a:cubicBezTo>
                <a:cubicBezTo>
                  <a:pt x="8018256" y="2419984"/>
                  <a:pt x="8023834" y="2421445"/>
                  <a:pt x="8020573" y="2425841"/>
                </a:cubicBezTo>
                <a:cubicBezTo>
                  <a:pt x="8014674" y="2431995"/>
                  <a:pt x="8019006" y="2438730"/>
                  <a:pt x="8021786" y="2445759"/>
                </a:cubicBezTo>
                <a:cubicBezTo>
                  <a:pt x="8023176" y="2449274"/>
                  <a:pt x="8026580" y="2453665"/>
                  <a:pt x="8020840" y="2456013"/>
                </a:cubicBezTo>
                <a:cubicBezTo>
                  <a:pt x="8015102" y="2458358"/>
                  <a:pt x="8010147" y="2454260"/>
                  <a:pt x="8007207" y="2451039"/>
                </a:cubicBezTo>
                <a:cubicBezTo>
                  <a:pt x="7998847" y="2442549"/>
                  <a:pt x="7990954" y="2435230"/>
                  <a:pt x="7983058" y="2427911"/>
                </a:cubicBezTo>
                <a:cubicBezTo>
                  <a:pt x="7963240" y="2411518"/>
                  <a:pt x="7940927" y="2405670"/>
                  <a:pt x="7913481" y="2412130"/>
                </a:cubicBezTo>
                <a:cubicBezTo>
                  <a:pt x="7899526" y="2414773"/>
                  <a:pt x="7886036" y="2418589"/>
                  <a:pt x="7872081" y="2421231"/>
                </a:cubicBezTo>
                <a:cubicBezTo>
                  <a:pt x="7855490" y="2425634"/>
                  <a:pt x="7843869" y="2421539"/>
                  <a:pt x="7834583" y="2410706"/>
                </a:cubicBezTo>
                <a:cubicBezTo>
                  <a:pt x="7832106" y="2408656"/>
                  <a:pt x="7832267" y="2404849"/>
                  <a:pt x="7827152" y="2404558"/>
                </a:cubicBezTo>
                <a:cubicBezTo>
                  <a:pt x="7824194" y="2413933"/>
                  <a:pt x="7820149" y="2424774"/>
                  <a:pt x="7817654" y="2435320"/>
                </a:cubicBezTo>
                <a:lnTo>
                  <a:pt x="7813512" y="2441989"/>
                </a:lnTo>
                <a:lnTo>
                  <a:pt x="7843639" y="2464615"/>
                </a:lnTo>
                <a:cubicBezTo>
                  <a:pt x="7852426" y="2453500"/>
                  <a:pt x="7843013" y="2439788"/>
                  <a:pt x="7851800" y="2428674"/>
                </a:cubicBezTo>
                <a:cubicBezTo>
                  <a:pt x="7865777" y="2443600"/>
                  <a:pt x="7865777" y="2443600"/>
                  <a:pt x="7886747" y="2436098"/>
                </a:cubicBezTo>
                <a:cubicBezTo>
                  <a:pt x="7895762" y="2434012"/>
                  <a:pt x="7901780" y="2432996"/>
                  <a:pt x="7910938" y="2436553"/>
                </a:cubicBezTo>
                <a:cubicBezTo>
                  <a:pt x="7935328" y="2444906"/>
                  <a:pt x="7959662" y="2451003"/>
                  <a:pt x="7983996" y="2457100"/>
                </a:cubicBezTo>
                <a:cubicBezTo>
                  <a:pt x="8058537" y="2476548"/>
                  <a:pt x="8134420" y="2489253"/>
                  <a:pt x="8207534" y="2512056"/>
                </a:cubicBezTo>
                <a:cubicBezTo>
                  <a:pt x="8213611" y="2513298"/>
                  <a:pt x="8222682" y="2513468"/>
                  <a:pt x="8222825" y="2519111"/>
                </a:cubicBezTo>
                <a:cubicBezTo>
                  <a:pt x="8224480" y="2524782"/>
                  <a:pt x="8216976" y="2526897"/>
                  <a:pt x="8212526" y="2530197"/>
                </a:cubicBezTo>
                <a:cubicBezTo>
                  <a:pt x="8208048" y="2532369"/>
                  <a:pt x="8202055" y="2534512"/>
                  <a:pt x="8205194" y="2539083"/>
                </a:cubicBezTo>
                <a:cubicBezTo>
                  <a:pt x="8206847" y="2544754"/>
                  <a:pt x="8212952" y="2547125"/>
                  <a:pt x="8219029" y="2548367"/>
                </a:cubicBezTo>
                <a:cubicBezTo>
                  <a:pt x="8223565" y="2548452"/>
                  <a:pt x="8228101" y="2548537"/>
                  <a:pt x="8232637" y="2548623"/>
                </a:cubicBezTo>
                <a:lnTo>
                  <a:pt x="8250569" y="2554372"/>
                </a:lnTo>
                <a:lnTo>
                  <a:pt x="8318565" y="2537637"/>
                </a:lnTo>
                <a:cubicBezTo>
                  <a:pt x="8320654" y="2536087"/>
                  <a:pt x="8320654" y="2536087"/>
                  <a:pt x="8322786" y="2536127"/>
                </a:cubicBezTo>
                <a:cubicBezTo>
                  <a:pt x="8379820" y="2518130"/>
                  <a:pt x="8396943" y="2521629"/>
                  <a:pt x="8434036" y="2557287"/>
                </a:cubicBezTo>
                <a:cubicBezTo>
                  <a:pt x="8440348" y="2554228"/>
                  <a:pt x="8436007" y="2550967"/>
                  <a:pt x="8435926" y="2547788"/>
                </a:cubicBezTo>
                <a:cubicBezTo>
                  <a:pt x="8433557" y="2538208"/>
                  <a:pt x="8437695" y="2533519"/>
                  <a:pt x="8452729" y="2538568"/>
                </a:cubicBezTo>
                <a:cubicBezTo>
                  <a:pt x="8456987" y="2538649"/>
                  <a:pt x="8463498" y="2543538"/>
                  <a:pt x="8465549" y="2540399"/>
                </a:cubicBezTo>
                <a:cubicBezTo>
                  <a:pt x="8469688" y="2535709"/>
                  <a:pt x="8467439" y="2530899"/>
                  <a:pt x="8465188" y="2526089"/>
                </a:cubicBezTo>
                <a:cubicBezTo>
                  <a:pt x="8462978" y="2522870"/>
                  <a:pt x="8462897" y="2519691"/>
                  <a:pt x="8460688" y="2516470"/>
                </a:cubicBezTo>
                <a:cubicBezTo>
                  <a:pt x="8458357" y="2508481"/>
                  <a:pt x="8464708" y="2507011"/>
                  <a:pt x="8471178" y="2510311"/>
                </a:cubicBezTo>
                <a:cubicBezTo>
                  <a:pt x="8488340" y="2515401"/>
                  <a:pt x="8503490" y="2525220"/>
                  <a:pt x="8522503" y="2519221"/>
                </a:cubicBezTo>
                <a:cubicBezTo>
                  <a:pt x="8539385" y="2513181"/>
                  <a:pt x="8545415" y="2498993"/>
                  <a:pt x="8553695" y="2489613"/>
                </a:cubicBezTo>
                <a:cubicBezTo>
                  <a:pt x="8579859" y="2513941"/>
                  <a:pt x="8576038" y="2531350"/>
                  <a:pt x="8544526" y="2548239"/>
                </a:cubicBezTo>
                <a:cubicBezTo>
                  <a:pt x="8542397" y="2548199"/>
                  <a:pt x="8540307" y="2549749"/>
                  <a:pt x="8538216" y="2551299"/>
                </a:cubicBezTo>
                <a:cubicBezTo>
                  <a:pt x="8527686" y="2555869"/>
                  <a:pt x="8510764" y="2560317"/>
                  <a:pt x="8515265" y="2569937"/>
                </a:cubicBezTo>
                <a:cubicBezTo>
                  <a:pt x="8519684" y="2576377"/>
                  <a:pt x="8536727" y="2576697"/>
                  <a:pt x="8549548" y="2578527"/>
                </a:cubicBezTo>
                <a:cubicBezTo>
                  <a:pt x="8579411" y="2580677"/>
                  <a:pt x="8609115" y="2576468"/>
                  <a:pt x="8638897" y="2575438"/>
                </a:cubicBezTo>
                <a:cubicBezTo>
                  <a:pt x="8645288" y="2575558"/>
                  <a:pt x="8651638" y="2574088"/>
                  <a:pt x="8658068" y="2575798"/>
                </a:cubicBezTo>
                <a:cubicBezTo>
                  <a:pt x="8675110" y="2576118"/>
                  <a:pt x="8690103" y="2579578"/>
                  <a:pt x="8698263" y="2565430"/>
                </a:cubicBezTo>
                <a:cubicBezTo>
                  <a:pt x="8702363" y="2559150"/>
                  <a:pt x="8715144" y="2559390"/>
                  <a:pt x="8725714" y="2556410"/>
                </a:cubicBezTo>
                <a:cubicBezTo>
                  <a:pt x="8738415" y="2553471"/>
                  <a:pt x="8748945" y="2548901"/>
                  <a:pt x="8748624" y="2536182"/>
                </a:cubicBezTo>
                <a:cubicBezTo>
                  <a:pt x="8750435" y="2523503"/>
                  <a:pt x="8765387" y="2525373"/>
                  <a:pt x="8775958" y="2522393"/>
                </a:cubicBezTo>
                <a:cubicBezTo>
                  <a:pt x="8784398" y="2519373"/>
                  <a:pt x="8792878" y="2517943"/>
                  <a:pt x="8797340" y="2525972"/>
                </a:cubicBezTo>
                <a:cubicBezTo>
                  <a:pt x="8801720" y="2530822"/>
                  <a:pt x="8806020" y="2532492"/>
                  <a:pt x="8812411" y="2532613"/>
                </a:cubicBezTo>
                <a:cubicBezTo>
                  <a:pt x="8829412" y="2531343"/>
                  <a:pt x="8846414" y="2530073"/>
                  <a:pt x="8863656" y="2538343"/>
                </a:cubicBezTo>
                <a:cubicBezTo>
                  <a:pt x="8872257" y="2541683"/>
                  <a:pt x="8878527" y="2537033"/>
                  <a:pt x="8884797" y="2532383"/>
                </a:cubicBezTo>
                <a:cubicBezTo>
                  <a:pt x="8920289" y="2504446"/>
                  <a:pt x="8966953" y="2497376"/>
                  <a:pt x="9015988" y="2499887"/>
                </a:cubicBezTo>
                <a:cubicBezTo>
                  <a:pt x="9039460" y="2501917"/>
                  <a:pt x="9062934" y="2503947"/>
                  <a:pt x="9086245" y="2499618"/>
                </a:cubicBezTo>
                <a:cubicBezTo>
                  <a:pt x="9105337" y="2496798"/>
                  <a:pt x="9122538" y="2503478"/>
                  <a:pt x="9133551" y="2517987"/>
                </a:cubicBezTo>
                <a:cubicBezTo>
                  <a:pt x="9141870" y="2510197"/>
                  <a:pt x="9141550" y="2497478"/>
                  <a:pt x="9160721" y="2497839"/>
                </a:cubicBezTo>
                <a:cubicBezTo>
                  <a:pt x="9184193" y="2499869"/>
                  <a:pt x="9207706" y="2503488"/>
                  <a:pt x="9225109" y="2518118"/>
                </a:cubicBezTo>
                <a:cubicBezTo>
                  <a:pt x="9229450" y="2521378"/>
                  <a:pt x="9233830" y="2526227"/>
                  <a:pt x="9238211" y="2531077"/>
                </a:cubicBezTo>
                <a:cubicBezTo>
                  <a:pt x="9244720" y="2535967"/>
                  <a:pt x="9249182" y="2543996"/>
                  <a:pt x="9261843" y="2539467"/>
                </a:cubicBezTo>
                <a:cubicBezTo>
                  <a:pt x="9274544" y="2536527"/>
                  <a:pt x="9274385" y="2530167"/>
                  <a:pt x="9274223" y="2523807"/>
                </a:cubicBezTo>
                <a:cubicBezTo>
                  <a:pt x="9273542" y="2496780"/>
                  <a:pt x="9283593" y="2473131"/>
                  <a:pt x="9302242" y="2452823"/>
                </a:cubicBezTo>
                <a:cubicBezTo>
                  <a:pt x="9312614" y="2441894"/>
                  <a:pt x="9323064" y="2434144"/>
                  <a:pt x="9344526" y="2440904"/>
                </a:cubicBezTo>
                <a:cubicBezTo>
                  <a:pt x="9361689" y="2445995"/>
                  <a:pt x="9380700" y="2439995"/>
                  <a:pt x="9395450" y="2433916"/>
                </a:cubicBezTo>
                <a:cubicBezTo>
                  <a:pt x="9414422" y="2426326"/>
                  <a:pt x="9437735" y="2421997"/>
                  <a:pt x="9461127" y="2420846"/>
                </a:cubicBezTo>
                <a:cubicBezTo>
                  <a:pt x="9490869" y="2418227"/>
                  <a:pt x="9520453" y="2409249"/>
                  <a:pt x="9547905" y="2400229"/>
                </a:cubicBezTo>
                <a:cubicBezTo>
                  <a:pt x="9571175" y="2394310"/>
                  <a:pt x="9592317" y="2388350"/>
                  <a:pt x="9617919" y="2390420"/>
                </a:cubicBezTo>
                <a:cubicBezTo>
                  <a:pt x="9641432" y="2394040"/>
                  <a:pt x="9662975" y="2403980"/>
                  <a:pt x="9678247" y="2418569"/>
                </a:cubicBezTo>
                <a:cubicBezTo>
                  <a:pt x="9719602" y="2454307"/>
                  <a:pt x="9749384" y="2453277"/>
                  <a:pt x="9778166" y="2412500"/>
                </a:cubicBezTo>
                <a:cubicBezTo>
                  <a:pt x="9778126" y="2410911"/>
                  <a:pt x="9780216" y="2409361"/>
                  <a:pt x="9780176" y="2407771"/>
                </a:cubicBezTo>
                <a:cubicBezTo>
                  <a:pt x="9792516" y="2390523"/>
                  <a:pt x="9792516" y="2390523"/>
                  <a:pt x="9807828" y="2406701"/>
                </a:cubicBezTo>
                <a:cubicBezTo>
                  <a:pt x="9823100" y="2421291"/>
                  <a:pt x="9835922" y="2423120"/>
                  <a:pt x="9861244" y="2414062"/>
                </a:cubicBezTo>
                <a:cubicBezTo>
                  <a:pt x="9901357" y="2400513"/>
                  <a:pt x="9901357" y="2400513"/>
                  <a:pt x="9929169" y="2405802"/>
                </a:cubicBezTo>
                <a:cubicBezTo>
                  <a:pt x="9916668" y="2416692"/>
                  <a:pt x="9899788" y="2422730"/>
                  <a:pt x="9882866" y="2427181"/>
                </a:cubicBezTo>
                <a:cubicBezTo>
                  <a:pt x="9865985" y="2433220"/>
                  <a:pt x="9846894" y="2436039"/>
                  <a:pt x="9827841" y="2440450"/>
                </a:cubicBezTo>
                <a:cubicBezTo>
                  <a:pt x="9842913" y="2447089"/>
                  <a:pt x="9845204" y="2453488"/>
                  <a:pt x="9839054" y="2462908"/>
                </a:cubicBezTo>
                <a:cubicBezTo>
                  <a:pt x="9830773" y="2472286"/>
                  <a:pt x="9837204" y="2473997"/>
                  <a:pt x="9849984" y="2474236"/>
                </a:cubicBezTo>
                <a:cubicBezTo>
                  <a:pt x="9873418" y="2474677"/>
                  <a:pt x="9896809" y="2473528"/>
                  <a:pt x="9920442" y="2481917"/>
                </a:cubicBezTo>
                <a:cubicBezTo>
                  <a:pt x="9935434" y="2485377"/>
                  <a:pt x="9948096" y="2480848"/>
                  <a:pt x="9954165" y="2468249"/>
                </a:cubicBezTo>
                <a:cubicBezTo>
                  <a:pt x="9956174" y="2463518"/>
                  <a:pt x="9958223" y="2460379"/>
                  <a:pt x="9966866" y="2465309"/>
                </a:cubicBezTo>
                <a:cubicBezTo>
                  <a:pt x="9990538" y="2475288"/>
                  <a:pt x="9990538" y="2475288"/>
                  <a:pt x="9992186" y="2456249"/>
                </a:cubicBezTo>
                <a:cubicBezTo>
                  <a:pt x="9992147" y="2454660"/>
                  <a:pt x="9992107" y="2453070"/>
                  <a:pt x="9994158" y="2449931"/>
                </a:cubicBezTo>
                <a:cubicBezTo>
                  <a:pt x="10005088" y="2461259"/>
                  <a:pt x="10018152" y="2472629"/>
                  <a:pt x="10029082" y="2483958"/>
                </a:cubicBezTo>
                <a:cubicBezTo>
                  <a:pt x="10033383" y="2485628"/>
                  <a:pt x="10035714" y="2493618"/>
                  <a:pt x="10042024" y="2490558"/>
                </a:cubicBezTo>
                <a:cubicBezTo>
                  <a:pt x="10050466" y="2487538"/>
                  <a:pt x="10058905" y="2484518"/>
                  <a:pt x="10058665" y="2474979"/>
                </a:cubicBezTo>
                <a:cubicBezTo>
                  <a:pt x="10056294" y="2465400"/>
                  <a:pt x="10051833" y="2457370"/>
                  <a:pt x="10047372" y="2449341"/>
                </a:cubicBezTo>
                <a:cubicBezTo>
                  <a:pt x="10042951" y="2442901"/>
                  <a:pt x="10042792" y="2436542"/>
                  <a:pt x="10053362" y="2433562"/>
                </a:cubicBezTo>
                <a:cubicBezTo>
                  <a:pt x="10091505" y="2426332"/>
                  <a:pt x="10129488" y="2412744"/>
                  <a:pt x="10169843" y="2408735"/>
                </a:cubicBezTo>
                <a:cubicBezTo>
                  <a:pt x="10188934" y="2405915"/>
                  <a:pt x="10208024" y="2403095"/>
                  <a:pt x="10217068" y="2423924"/>
                </a:cubicBezTo>
                <a:cubicBezTo>
                  <a:pt x="10221648" y="2436724"/>
                  <a:pt x="10260152" y="2443804"/>
                  <a:pt x="10270603" y="2436054"/>
                </a:cubicBezTo>
                <a:cubicBezTo>
                  <a:pt x="10274743" y="2431364"/>
                  <a:pt x="10278923" y="2428264"/>
                  <a:pt x="10272373" y="2421785"/>
                </a:cubicBezTo>
                <a:cubicBezTo>
                  <a:pt x="10265821" y="2415305"/>
                  <a:pt x="10261641" y="2418405"/>
                  <a:pt x="10255291" y="2419875"/>
                </a:cubicBezTo>
                <a:cubicBezTo>
                  <a:pt x="10246891" y="2424485"/>
                  <a:pt x="10236320" y="2427464"/>
                  <a:pt x="10229768" y="2420985"/>
                </a:cubicBezTo>
                <a:cubicBezTo>
                  <a:pt x="10223257" y="2416094"/>
                  <a:pt x="10220966" y="2409695"/>
                  <a:pt x="10227197" y="2403455"/>
                </a:cubicBezTo>
                <a:cubicBezTo>
                  <a:pt x="10233388" y="2395627"/>
                  <a:pt x="10239657" y="2390977"/>
                  <a:pt x="10252559" y="2395986"/>
                </a:cubicBezTo>
                <a:cubicBezTo>
                  <a:pt x="10265421" y="2399406"/>
                  <a:pt x="10271732" y="2396347"/>
                  <a:pt x="10271450" y="2385218"/>
                </a:cubicBezTo>
                <a:cubicBezTo>
                  <a:pt x="10271370" y="2382038"/>
                  <a:pt x="10271331" y="2380448"/>
                  <a:pt x="10271250" y="2377268"/>
                </a:cubicBezTo>
                <a:cubicBezTo>
                  <a:pt x="10273300" y="2374128"/>
                  <a:pt x="10273180" y="2369358"/>
                  <a:pt x="10277400" y="2367849"/>
                </a:cubicBezTo>
                <a:cubicBezTo>
                  <a:pt x="10283752" y="2366379"/>
                  <a:pt x="10286001" y="2371188"/>
                  <a:pt x="10290302" y="2372858"/>
                </a:cubicBezTo>
                <a:cubicBezTo>
                  <a:pt x="10305494" y="2384267"/>
                  <a:pt x="10322736" y="2392537"/>
                  <a:pt x="10346127" y="2391388"/>
                </a:cubicBezTo>
                <a:cubicBezTo>
                  <a:pt x="10356778" y="2391588"/>
                  <a:pt x="10363129" y="2390117"/>
                  <a:pt x="10360759" y="2380539"/>
                </a:cubicBezTo>
                <a:cubicBezTo>
                  <a:pt x="10360598" y="2374179"/>
                  <a:pt x="10360438" y="2367819"/>
                  <a:pt x="10360277" y="2361460"/>
                </a:cubicBezTo>
                <a:cubicBezTo>
                  <a:pt x="10364137" y="2345641"/>
                  <a:pt x="10370449" y="2342582"/>
                  <a:pt x="10391829" y="2346161"/>
                </a:cubicBezTo>
                <a:cubicBezTo>
                  <a:pt x="10404652" y="2347992"/>
                  <a:pt x="10415221" y="2345012"/>
                  <a:pt x="10428003" y="2345252"/>
                </a:cubicBezTo>
                <a:cubicBezTo>
                  <a:pt x="10449265" y="2344062"/>
                  <a:pt x="10466467" y="2350742"/>
                  <a:pt x="10475389" y="2366801"/>
                </a:cubicBezTo>
                <a:cubicBezTo>
                  <a:pt x="10481980" y="2374870"/>
                  <a:pt x="10488611" y="2384529"/>
                  <a:pt x="10495242" y="2394189"/>
                </a:cubicBezTo>
                <a:cubicBezTo>
                  <a:pt x="10488851" y="2394070"/>
                  <a:pt x="10484592" y="2393989"/>
                  <a:pt x="10480330" y="2393909"/>
                </a:cubicBezTo>
                <a:cubicBezTo>
                  <a:pt x="10435556" y="2391478"/>
                  <a:pt x="10433425" y="2391438"/>
                  <a:pt x="10417145" y="2421327"/>
                </a:cubicBezTo>
                <a:cubicBezTo>
                  <a:pt x="10413126" y="2430786"/>
                  <a:pt x="10404726" y="2435396"/>
                  <a:pt x="10391945" y="2435155"/>
                </a:cubicBezTo>
                <a:cubicBezTo>
                  <a:pt x="10349420" y="2437534"/>
                  <a:pt x="10311357" y="2447943"/>
                  <a:pt x="10275544" y="2463163"/>
                </a:cubicBezTo>
                <a:cubicBezTo>
                  <a:pt x="10231331" y="2482991"/>
                  <a:pt x="10180447" y="2491569"/>
                  <a:pt x="10131773" y="2503368"/>
                </a:cubicBezTo>
                <a:cubicBezTo>
                  <a:pt x="10104281" y="2510797"/>
                  <a:pt x="10078918" y="2518266"/>
                  <a:pt x="10058058" y="2535354"/>
                </a:cubicBezTo>
                <a:cubicBezTo>
                  <a:pt x="10043426" y="2546204"/>
                  <a:pt x="10024295" y="2547434"/>
                  <a:pt x="10005124" y="2547074"/>
                </a:cubicBezTo>
                <a:cubicBezTo>
                  <a:pt x="9979600" y="2548184"/>
                  <a:pt x="9956209" y="2549333"/>
                  <a:pt x="9954759" y="2576321"/>
                </a:cubicBezTo>
                <a:cubicBezTo>
                  <a:pt x="9930926" y="2559983"/>
                  <a:pt x="9909745" y="2564352"/>
                  <a:pt x="9888683" y="2573491"/>
                </a:cubicBezTo>
                <a:cubicBezTo>
                  <a:pt x="9865572" y="2585770"/>
                  <a:pt x="9837879" y="2585250"/>
                  <a:pt x="9812437" y="2589539"/>
                </a:cubicBezTo>
                <a:cubicBezTo>
                  <a:pt x="9784865" y="2593788"/>
                  <a:pt x="9761634" y="2601298"/>
                  <a:pt x="9740651" y="2613617"/>
                </a:cubicBezTo>
                <a:cubicBezTo>
                  <a:pt x="9730202" y="2621366"/>
                  <a:pt x="9715411" y="2625855"/>
                  <a:pt x="9698329" y="2623945"/>
                </a:cubicBezTo>
                <a:cubicBezTo>
                  <a:pt x="9676986" y="2621955"/>
                  <a:pt x="9657894" y="2624775"/>
                  <a:pt x="9641094" y="2633995"/>
                </a:cubicBezTo>
                <a:cubicBezTo>
                  <a:pt x="9588600" y="2663202"/>
                  <a:pt x="9524893" y="2669951"/>
                  <a:pt x="9463399" y="2679919"/>
                </a:cubicBezTo>
                <a:cubicBezTo>
                  <a:pt x="9425256" y="2687148"/>
                  <a:pt x="9387112" y="2694378"/>
                  <a:pt x="9355640" y="2712856"/>
                </a:cubicBezTo>
                <a:cubicBezTo>
                  <a:pt x="9345189" y="2720605"/>
                  <a:pt x="9332608" y="2728314"/>
                  <a:pt x="9349931" y="2739764"/>
                </a:cubicBezTo>
                <a:cubicBezTo>
                  <a:pt x="9354312" y="2744613"/>
                  <a:pt x="9352262" y="2747753"/>
                  <a:pt x="9350211" y="2750893"/>
                </a:cubicBezTo>
                <a:cubicBezTo>
                  <a:pt x="9346111" y="2757173"/>
                  <a:pt x="9341971" y="2761863"/>
                  <a:pt x="9337832" y="2766552"/>
                </a:cubicBezTo>
                <a:cubicBezTo>
                  <a:pt x="9315041" y="2791550"/>
                  <a:pt x="9293738" y="2791150"/>
                  <a:pt x="9273845" y="2762172"/>
                </a:cubicBezTo>
                <a:cubicBezTo>
                  <a:pt x="9271673" y="2760542"/>
                  <a:pt x="9271634" y="2758952"/>
                  <a:pt x="9267293" y="2755692"/>
                </a:cubicBezTo>
                <a:cubicBezTo>
                  <a:pt x="9263354" y="2768332"/>
                  <a:pt x="9259334" y="2777791"/>
                  <a:pt x="9255395" y="2790429"/>
                </a:cubicBezTo>
                <a:cubicBezTo>
                  <a:pt x="9246713" y="2783910"/>
                  <a:pt x="9242292" y="2777471"/>
                  <a:pt x="9235782" y="2772580"/>
                </a:cubicBezTo>
                <a:cubicBezTo>
                  <a:pt x="9209659" y="2749842"/>
                  <a:pt x="9199008" y="2749642"/>
                  <a:pt x="9176176" y="2773050"/>
                </a:cubicBezTo>
                <a:cubicBezTo>
                  <a:pt x="9165765" y="2782390"/>
                  <a:pt x="9157485" y="2791768"/>
                  <a:pt x="9149205" y="2801148"/>
                </a:cubicBezTo>
                <a:cubicBezTo>
                  <a:pt x="9132725" y="2823087"/>
                  <a:pt x="9126374" y="2824557"/>
                  <a:pt x="9094180" y="2814416"/>
                </a:cubicBezTo>
                <a:cubicBezTo>
                  <a:pt x="9079108" y="2807777"/>
                  <a:pt x="9068619" y="2813937"/>
                  <a:pt x="9058087" y="2818505"/>
                </a:cubicBezTo>
                <a:cubicBezTo>
                  <a:pt x="9032887" y="2832335"/>
                  <a:pt x="9032887" y="2832335"/>
                  <a:pt x="9013233" y="2812896"/>
                </a:cubicBezTo>
                <a:cubicBezTo>
                  <a:pt x="9007002" y="2819135"/>
                  <a:pt x="9005112" y="2828635"/>
                  <a:pt x="8992372" y="2829984"/>
                </a:cubicBezTo>
                <a:cubicBezTo>
                  <a:pt x="8979671" y="2832924"/>
                  <a:pt x="8970990" y="2826405"/>
                  <a:pt x="8960219" y="2821435"/>
                </a:cubicBezTo>
                <a:cubicBezTo>
                  <a:pt x="8947317" y="2816426"/>
                  <a:pt x="8938836" y="2817855"/>
                  <a:pt x="8928344" y="2824014"/>
                </a:cubicBezTo>
                <a:cubicBezTo>
                  <a:pt x="8909453" y="2834784"/>
                  <a:pt x="8897034" y="2848852"/>
                  <a:pt x="8880314" y="2861251"/>
                </a:cubicBezTo>
                <a:cubicBezTo>
                  <a:pt x="8871952" y="2867451"/>
                  <a:pt x="8865642" y="2870511"/>
                  <a:pt x="8854709" y="2859181"/>
                </a:cubicBezTo>
                <a:cubicBezTo>
                  <a:pt x="8845909" y="2847891"/>
                  <a:pt x="8830957" y="2846022"/>
                  <a:pt x="8814076" y="2852062"/>
                </a:cubicBezTo>
                <a:cubicBezTo>
                  <a:pt x="8801455" y="2858181"/>
                  <a:pt x="8786704" y="2864260"/>
                  <a:pt x="8769702" y="2865530"/>
                </a:cubicBezTo>
                <a:cubicBezTo>
                  <a:pt x="8754830" y="2866839"/>
                  <a:pt x="8759292" y="2874869"/>
                  <a:pt x="8761623" y="2882858"/>
                </a:cubicBezTo>
                <a:cubicBezTo>
                  <a:pt x="8761663" y="2884448"/>
                  <a:pt x="8765963" y="2886119"/>
                  <a:pt x="8765963" y="2886119"/>
                </a:cubicBezTo>
                <a:cubicBezTo>
                  <a:pt x="8784774" y="2872169"/>
                  <a:pt x="8795785" y="2886679"/>
                  <a:pt x="8804507" y="2894788"/>
                </a:cubicBezTo>
                <a:cubicBezTo>
                  <a:pt x="8817529" y="2904568"/>
                  <a:pt x="8798519" y="2910566"/>
                  <a:pt x="8792408" y="2921576"/>
                </a:cubicBezTo>
                <a:cubicBezTo>
                  <a:pt x="8807238" y="2918677"/>
                  <a:pt x="8822149" y="2918957"/>
                  <a:pt x="8834891" y="2917606"/>
                </a:cubicBezTo>
                <a:cubicBezTo>
                  <a:pt x="8849723" y="2914707"/>
                  <a:pt x="8860453" y="2918087"/>
                  <a:pt x="8871224" y="2923057"/>
                </a:cubicBezTo>
                <a:cubicBezTo>
                  <a:pt x="8877696" y="2926356"/>
                  <a:pt x="8880066" y="2935936"/>
                  <a:pt x="8888546" y="2934507"/>
                </a:cubicBezTo>
                <a:cubicBezTo>
                  <a:pt x="8903378" y="2931606"/>
                  <a:pt x="8920417" y="2931927"/>
                  <a:pt x="8932960" y="2922628"/>
                </a:cubicBezTo>
                <a:cubicBezTo>
                  <a:pt x="8935011" y="2919488"/>
                  <a:pt x="8937100" y="2917938"/>
                  <a:pt x="8943370" y="2913288"/>
                </a:cubicBezTo>
                <a:cubicBezTo>
                  <a:pt x="8945982" y="2932407"/>
                  <a:pt x="8944292" y="2949856"/>
                  <a:pt x="8946863" y="2967385"/>
                </a:cubicBezTo>
                <a:cubicBezTo>
                  <a:pt x="8949154" y="2973784"/>
                  <a:pt x="8942884" y="2978434"/>
                  <a:pt x="8934362" y="2978273"/>
                </a:cubicBezTo>
                <a:cubicBezTo>
                  <a:pt x="8925882" y="2979704"/>
                  <a:pt x="8921502" y="2974853"/>
                  <a:pt x="8921381" y="2970084"/>
                </a:cubicBezTo>
                <a:cubicBezTo>
                  <a:pt x="8919091" y="2963685"/>
                  <a:pt x="8916800" y="2957286"/>
                  <a:pt x="8906229" y="2960264"/>
                </a:cubicBezTo>
                <a:cubicBezTo>
                  <a:pt x="8897789" y="2963285"/>
                  <a:pt x="8897949" y="2969644"/>
                  <a:pt x="8900240" y="2976044"/>
                </a:cubicBezTo>
                <a:cubicBezTo>
                  <a:pt x="8913582" y="2998541"/>
                  <a:pt x="8930703" y="3002042"/>
                  <a:pt x="8953734" y="2986583"/>
                </a:cubicBezTo>
                <a:cubicBezTo>
                  <a:pt x="8964186" y="2978834"/>
                  <a:pt x="8970537" y="2977364"/>
                  <a:pt x="8979338" y="2988653"/>
                </a:cubicBezTo>
                <a:cubicBezTo>
                  <a:pt x="8990470" y="3007932"/>
                  <a:pt x="9005461" y="3011392"/>
                  <a:pt x="9030864" y="3005514"/>
                </a:cubicBezTo>
                <a:cubicBezTo>
                  <a:pt x="9043565" y="3002573"/>
                  <a:pt x="9056306" y="3001223"/>
                  <a:pt x="9069006" y="2998284"/>
                </a:cubicBezTo>
                <a:cubicBezTo>
                  <a:pt x="9094408" y="2992404"/>
                  <a:pt x="9104819" y="2983065"/>
                  <a:pt x="9102167" y="2962356"/>
                </a:cubicBezTo>
                <a:cubicBezTo>
                  <a:pt x="9101806" y="2948047"/>
                  <a:pt x="9092966" y="2935168"/>
                  <a:pt x="9096866" y="2920940"/>
                </a:cubicBezTo>
                <a:cubicBezTo>
                  <a:pt x="9108685" y="2883022"/>
                  <a:pt x="9165599" y="2860254"/>
                  <a:pt x="9221305" y="2874014"/>
                </a:cubicBezTo>
                <a:cubicBezTo>
                  <a:pt x="9234126" y="2875843"/>
                  <a:pt x="9247067" y="2882443"/>
                  <a:pt x="9259929" y="2885863"/>
                </a:cubicBezTo>
                <a:cubicBezTo>
                  <a:pt x="9277091" y="2890953"/>
                  <a:pt x="9285492" y="2886343"/>
                  <a:pt x="9285171" y="2873624"/>
                </a:cubicBezTo>
                <a:cubicBezTo>
                  <a:pt x="9287220" y="2870485"/>
                  <a:pt x="9287180" y="2868894"/>
                  <a:pt x="9284970" y="2865675"/>
                </a:cubicBezTo>
                <a:cubicBezTo>
                  <a:pt x="9284449" y="2845006"/>
                  <a:pt x="9284449" y="2845006"/>
                  <a:pt x="9310173" y="2851846"/>
                </a:cubicBezTo>
                <a:cubicBezTo>
                  <a:pt x="9320863" y="2853636"/>
                  <a:pt x="9325043" y="2850537"/>
                  <a:pt x="9333484" y="2847517"/>
                </a:cubicBezTo>
                <a:cubicBezTo>
                  <a:pt x="9356637" y="2836827"/>
                  <a:pt x="9371588" y="2838698"/>
                  <a:pt x="9382719" y="2857976"/>
                </a:cubicBezTo>
                <a:cubicBezTo>
                  <a:pt x="9393811" y="2875665"/>
                  <a:pt x="9404544" y="2879045"/>
                  <a:pt x="9425725" y="2874676"/>
                </a:cubicBezTo>
                <a:cubicBezTo>
                  <a:pt x="9444776" y="2870266"/>
                  <a:pt x="9459486" y="2862597"/>
                  <a:pt x="9469817" y="2850077"/>
                </a:cubicBezTo>
                <a:cubicBezTo>
                  <a:pt x="9478058" y="2839109"/>
                  <a:pt x="9484169" y="2828100"/>
                  <a:pt x="9494577" y="2818760"/>
                </a:cubicBezTo>
                <a:cubicBezTo>
                  <a:pt x="9513270" y="2800042"/>
                  <a:pt x="9532320" y="2795632"/>
                  <a:pt x="9562343" y="2804142"/>
                </a:cubicBezTo>
                <a:cubicBezTo>
                  <a:pt x="9573075" y="2807522"/>
                  <a:pt x="9579466" y="2807642"/>
                  <a:pt x="9585696" y="2801402"/>
                </a:cubicBezTo>
                <a:cubicBezTo>
                  <a:pt x="9593976" y="2792023"/>
                  <a:pt x="9606637" y="2787494"/>
                  <a:pt x="9621468" y="2784594"/>
                </a:cubicBezTo>
                <a:cubicBezTo>
                  <a:pt x="9632039" y="2781614"/>
                  <a:pt x="9642649" y="2780224"/>
                  <a:pt x="9653221" y="2777245"/>
                </a:cubicBezTo>
                <a:cubicBezTo>
                  <a:pt x="9657400" y="2774145"/>
                  <a:pt x="9668091" y="2775935"/>
                  <a:pt x="9665802" y="2769535"/>
                </a:cubicBezTo>
                <a:cubicBezTo>
                  <a:pt x="9665682" y="2764765"/>
                  <a:pt x="9657120" y="2763016"/>
                  <a:pt x="9650730" y="2762896"/>
                </a:cubicBezTo>
                <a:cubicBezTo>
                  <a:pt x="9642169" y="2761146"/>
                  <a:pt x="9631479" y="2759355"/>
                  <a:pt x="9629147" y="2751366"/>
                </a:cubicBezTo>
                <a:cubicBezTo>
                  <a:pt x="9626897" y="2746556"/>
                  <a:pt x="9631078" y="2743457"/>
                  <a:pt x="9635297" y="2741946"/>
                </a:cubicBezTo>
                <a:cubicBezTo>
                  <a:pt x="9645828" y="2737377"/>
                  <a:pt x="9654388" y="2739128"/>
                  <a:pt x="9665120" y="2742507"/>
                </a:cubicBezTo>
                <a:cubicBezTo>
                  <a:pt x="9665160" y="2744098"/>
                  <a:pt x="9667289" y="2744137"/>
                  <a:pt x="9667289" y="2744137"/>
                </a:cubicBezTo>
                <a:cubicBezTo>
                  <a:pt x="9697796" y="2771726"/>
                  <a:pt x="9729628" y="2767556"/>
                  <a:pt x="9765480" y="2753928"/>
                </a:cubicBezTo>
                <a:cubicBezTo>
                  <a:pt x="9771752" y="2749278"/>
                  <a:pt x="9780231" y="2747848"/>
                  <a:pt x="9788672" y="2744827"/>
                </a:cubicBezTo>
                <a:cubicBezTo>
                  <a:pt x="9830954" y="2732909"/>
                  <a:pt x="9856718" y="2741339"/>
                  <a:pt x="9874562" y="2773457"/>
                </a:cubicBezTo>
                <a:cubicBezTo>
                  <a:pt x="9876812" y="2778267"/>
                  <a:pt x="9877012" y="2786216"/>
                  <a:pt x="9887663" y="2786416"/>
                </a:cubicBezTo>
                <a:cubicBezTo>
                  <a:pt x="9896184" y="2786577"/>
                  <a:pt x="9902455" y="2781927"/>
                  <a:pt x="9906554" y="2775648"/>
                </a:cubicBezTo>
                <a:cubicBezTo>
                  <a:pt x="9908444" y="2766147"/>
                  <a:pt x="9914635" y="2758319"/>
                  <a:pt x="9918694" y="2750449"/>
                </a:cubicBezTo>
                <a:cubicBezTo>
                  <a:pt x="9925086" y="2750570"/>
                  <a:pt x="9925164" y="2753748"/>
                  <a:pt x="9927376" y="2756968"/>
                </a:cubicBezTo>
                <a:cubicBezTo>
                  <a:pt x="9931795" y="2763408"/>
                  <a:pt x="9932117" y="2776128"/>
                  <a:pt x="9948958" y="2768498"/>
                </a:cubicBezTo>
                <a:cubicBezTo>
                  <a:pt x="9961578" y="2762378"/>
                  <a:pt x="9978540" y="2759519"/>
                  <a:pt x="9963268" y="2744930"/>
                </a:cubicBezTo>
                <a:cubicBezTo>
                  <a:pt x="9956637" y="2735271"/>
                  <a:pt x="9958607" y="2728951"/>
                  <a:pt x="9973437" y="2726051"/>
                </a:cubicBezTo>
                <a:cubicBezTo>
                  <a:pt x="9984050" y="2724661"/>
                  <a:pt x="9992410" y="2718463"/>
                  <a:pt x="10003021" y="2717072"/>
                </a:cubicBezTo>
                <a:cubicBezTo>
                  <a:pt x="10011501" y="2715642"/>
                  <a:pt x="10013472" y="2709323"/>
                  <a:pt x="10015402" y="2701413"/>
                </a:cubicBezTo>
                <a:cubicBezTo>
                  <a:pt x="10015322" y="2698234"/>
                  <a:pt x="10015160" y="2691875"/>
                  <a:pt x="10021512" y="2690404"/>
                </a:cubicBezTo>
                <a:cubicBezTo>
                  <a:pt x="10029994" y="2688974"/>
                  <a:pt x="10032282" y="2695374"/>
                  <a:pt x="10034493" y="2698594"/>
                </a:cubicBezTo>
                <a:cubicBezTo>
                  <a:pt x="10038954" y="2706623"/>
                  <a:pt x="10045424" y="2709923"/>
                  <a:pt x="10055916" y="2703764"/>
                </a:cubicBezTo>
                <a:cubicBezTo>
                  <a:pt x="10099927" y="2675986"/>
                  <a:pt x="10152741" y="2659497"/>
                  <a:pt x="10201216" y="2639749"/>
                </a:cubicBezTo>
                <a:cubicBezTo>
                  <a:pt x="10218096" y="2633709"/>
                  <a:pt x="10234978" y="2627670"/>
                  <a:pt x="10249690" y="2620001"/>
                </a:cubicBezTo>
                <a:cubicBezTo>
                  <a:pt x="10266490" y="2610782"/>
                  <a:pt x="10285542" y="2606373"/>
                  <a:pt x="10306883" y="2608362"/>
                </a:cubicBezTo>
                <a:cubicBezTo>
                  <a:pt x="10323926" y="2608683"/>
                  <a:pt x="10338677" y="2602603"/>
                  <a:pt x="10353427" y="2596524"/>
                </a:cubicBezTo>
                <a:cubicBezTo>
                  <a:pt x="10354028" y="2620373"/>
                  <a:pt x="10356721" y="2642670"/>
                  <a:pt x="10333769" y="2661309"/>
                </a:cubicBezTo>
                <a:cubicBezTo>
                  <a:pt x="10325488" y="2670688"/>
                  <a:pt x="10332160" y="2681937"/>
                  <a:pt x="10332441" y="2693067"/>
                </a:cubicBezTo>
                <a:cubicBezTo>
                  <a:pt x="10334691" y="2697877"/>
                  <a:pt x="10336982" y="2704276"/>
                  <a:pt x="10337102" y="2709046"/>
                </a:cubicBezTo>
                <a:cubicBezTo>
                  <a:pt x="10333282" y="2726455"/>
                  <a:pt x="10350323" y="2726775"/>
                  <a:pt x="10365156" y="2723876"/>
                </a:cubicBezTo>
                <a:cubicBezTo>
                  <a:pt x="10384287" y="2722645"/>
                  <a:pt x="10403257" y="2715056"/>
                  <a:pt x="10413549" y="2700947"/>
                </a:cubicBezTo>
                <a:cubicBezTo>
                  <a:pt x="10421668" y="2685208"/>
                  <a:pt x="10436540" y="2683899"/>
                  <a:pt x="10455791" y="2687438"/>
                </a:cubicBezTo>
                <a:cubicBezTo>
                  <a:pt x="10460092" y="2689108"/>
                  <a:pt x="10464352" y="2689189"/>
                  <a:pt x="10468613" y="2689269"/>
                </a:cubicBezTo>
                <a:cubicBezTo>
                  <a:pt x="10485736" y="2692769"/>
                  <a:pt x="10496265" y="2688199"/>
                  <a:pt x="10495905" y="2673890"/>
                </a:cubicBezTo>
                <a:cubicBezTo>
                  <a:pt x="10495664" y="2664351"/>
                  <a:pt x="10499765" y="2658072"/>
                  <a:pt x="10512786" y="2667851"/>
                </a:cubicBezTo>
                <a:cubicBezTo>
                  <a:pt x="10527898" y="2676080"/>
                  <a:pt x="10542928" y="2681130"/>
                  <a:pt x="10557641" y="2673461"/>
                </a:cubicBezTo>
                <a:cubicBezTo>
                  <a:pt x="10574523" y="2667422"/>
                  <a:pt x="10582761" y="2656452"/>
                  <a:pt x="10580271" y="2642103"/>
                </a:cubicBezTo>
                <a:cubicBezTo>
                  <a:pt x="10577821" y="2629344"/>
                  <a:pt x="10586140" y="2621555"/>
                  <a:pt x="10600932" y="2617065"/>
                </a:cubicBezTo>
                <a:cubicBezTo>
                  <a:pt x="10613593" y="2612536"/>
                  <a:pt x="10628465" y="2611226"/>
                  <a:pt x="10630273" y="2598546"/>
                </a:cubicBezTo>
                <a:cubicBezTo>
                  <a:pt x="10630154" y="2593776"/>
                  <a:pt x="10636625" y="2597077"/>
                  <a:pt x="10638795" y="2598706"/>
                </a:cubicBezTo>
                <a:cubicBezTo>
                  <a:pt x="10655957" y="2603797"/>
                  <a:pt x="10656236" y="2614926"/>
                  <a:pt x="10656517" y="2626055"/>
                </a:cubicBezTo>
                <a:cubicBezTo>
                  <a:pt x="10659169" y="2646764"/>
                  <a:pt x="10672310" y="2661312"/>
                  <a:pt x="10698032" y="2668153"/>
                </a:cubicBezTo>
                <a:cubicBezTo>
                  <a:pt x="10700163" y="2668192"/>
                  <a:pt x="10702295" y="2668232"/>
                  <a:pt x="10702254" y="2666643"/>
                </a:cubicBezTo>
                <a:cubicBezTo>
                  <a:pt x="10716765" y="2651023"/>
                  <a:pt x="10740319" y="2656234"/>
                  <a:pt x="10761619" y="2656634"/>
                </a:cubicBezTo>
                <a:cubicBezTo>
                  <a:pt x="10793531" y="2655644"/>
                  <a:pt x="10799801" y="2650994"/>
                  <a:pt x="10805591" y="2627266"/>
                </a:cubicBezTo>
                <a:cubicBezTo>
                  <a:pt x="10824923" y="2633986"/>
                  <a:pt x="10829384" y="2642015"/>
                  <a:pt x="10825565" y="2659423"/>
                </a:cubicBezTo>
                <a:cubicBezTo>
                  <a:pt x="10817846" y="2691062"/>
                  <a:pt x="10817846" y="2691062"/>
                  <a:pt x="10858079" y="2682283"/>
                </a:cubicBezTo>
                <a:cubicBezTo>
                  <a:pt x="10906872" y="2675254"/>
                  <a:pt x="10942565" y="2655266"/>
                  <a:pt x="10965196" y="2623908"/>
                </a:cubicBezTo>
                <a:cubicBezTo>
                  <a:pt x="10973437" y="2612939"/>
                  <a:pt x="10981798" y="2606739"/>
                  <a:pt x="10996669" y="2605430"/>
                </a:cubicBezTo>
                <a:cubicBezTo>
                  <a:pt x="11015761" y="2602610"/>
                  <a:pt x="11028621" y="2606030"/>
                  <a:pt x="11033242" y="2620419"/>
                </a:cubicBezTo>
                <a:cubicBezTo>
                  <a:pt x="11046785" y="2650866"/>
                  <a:pt x="11059688" y="2655877"/>
                  <a:pt x="11099960" y="2648688"/>
                </a:cubicBezTo>
                <a:cubicBezTo>
                  <a:pt x="11108441" y="2647259"/>
                  <a:pt x="11114831" y="2647378"/>
                  <a:pt x="11123352" y="2647538"/>
                </a:cubicBezTo>
                <a:cubicBezTo>
                  <a:pt x="11125523" y="2649168"/>
                  <a:pt x="11125523" y="2649168"/>
                  <a:pt x="11127652" y="2649209"/>
                </a:cubicBezTo>
                <a:cubicBezTo>
                  <a:pt x="11127652" y="2649209"/>
                  <a:pt x="11125482" y="2647577"/>
                  <a:pt x="11125442" y="2645988"/>
                </a:cubicBezTo>
                <a:cubicBezTo>
                  <a:pt x="11125322" y="2641219"/>
                  <a:pt x="11123031" y="2634819"/>
                  <a:pt x="11120782" y="2630009"/>
                </a:cubicBezTo>
                <a:cubicBezTo>
                  <a:pt x="11111700" y="2607591"/>
                  <a:pt x="11128300" y="2590422"/>
                  <a:pt x="11160213" y="2589432"/>
                </a:cubicBezTo>
                <a:cubicBezTo>
                  <a:pt x="11179385" y="2589793"/>
                  <a:pt x="11196506" y="2593293"/>
                  <a:pt x="11211618" y="2601522"/>
                </a:cubicBezTo>
                <a:cubicBezTo>
                  <a:pt x="11224560" y="2608122"/>
                  <a:pt x="11237381" y="2609951"/>
                  <a:pt x="11249962" y="2602243"/>
                </a:cubicBezTo>
                <a:cubicBezTo>
                  <a:pt x="11256232" y="2597594"/>
                  <a:pt x="11266764" y="2593023"/>
                  <a:pt x="11273355" y="2601094"/>
                </a:cubicBezTo>
                <a:cubicBezTo>
                  <a:pt x="11277815" y="2609122"/>
                  <a:pt x="11280145" y="2617111"/>
                  <a:pt x="11269655" y="2623272"/>
                </a:cubicBezTo>
                <a:cubicBezTo>
                  <a:pt x="11229662" y="2641590"/>
                  <a:pt x="11217843" y="2679507"/>
                  <a:pt x="11175640" y="2694606"/>
                </a:cubicBezTo>
                <a:cubicBezTo>
                  <a:pt x="11165068" y="2697586"/>
                  <a:pt x="11161049" y="2707045"/>
                  <a:pt x="11159118" y="2714953"/>
                </a:cubicBezTo>
                <a:cubicBezTo>
                  <a:pt x="11157549" y="2737173"/>
                  <a:pt x="11140909" y="2752751"/>
                  <a:pt x="11122098" y="2766700"/>
                </a:cubicBezTo>
                <a:cubicBezTo>
                  <a:pt x="11105334" y="2777509"/>
                  <a:pt x="11088616" y="2789908"/>
                  <a:pt x="11078405" y="2807198"/>
                </a:cubicBezTo>
                <a:cubicBezTo>
                  <a:pt x="11070166" y="2818166"/>
                  <a:pt x="11061646" y="2818007"/>
                  <a:pt x="11050752" y="2808267"/>
                </a:cubicBezTo>
                <a:cubicBezTo>
                  <a:pt x="11046452" y="2806596"/>
                  <a:pt x="11046331" y="2801828"/>
                  <a:pt x="11039942" y="2801707"/>
                </a:cubicBezTo>
                <a:cubicBezTo>
                  <a:pt x="11035802" y="2806397"/>
                  <a:pt x="11040141" y="2809656"/>
                  <a:pt x="11040261" y="2814427"/>
                </a:cubicBezTo>
                <a:cubicBezTo>
                  <a:pt x="11044883" y="2828815"/>
                  <a:pt x="11028242" y="2844394"/>
                  <a:pt x="11009071" y="2844034"/>
                </a:cubicBezTo>
                <a:cubicBezTo>
                  <a:pt x="10996249" y="2842204"/>
                  <a:pt x="10996089" y="2835844"/>
                  <a:pt x="10993798" y="2829445"/>
                </a:cubicBezTo>
                <a:cubicBezTo>
                  <a:pt x="10993637" y="2823085"/>
                  <a:pt x="10993438" y="2815136"/>
                  <a:pt x="10984956" y="2816565"/>
                </a:cubicBezTo>
                <a:cubicBezTo>
                  <a:pt x="10974307" y="2816366"/>
                  <a:pt x="10968076" y="2822605"/>
                  <a:pt x="10968275" y="2830554"/>
                </a:cubicBezTo>
                <a:cubicBezTo>
                  <a:pt x="10970487" y="2833774"/>
                  <a:pt x="10970566" y="2836954"/>
                  <a:pt x="10970607" y="2838544"/>
                </a:cubicBezTo>
                <a:cubicBezTo>
                  <a:pt x="10973057" y="2851303"/>
                  <a:pt x="10966908" y="2860722"/>
                  <a:pt x="10949947" y="2863582"/>
                </a:cubicBezTo>
                <a:cubicBezTo>
                  <a:pt x="10930894" y="2867991"/>
                  <a:pt x="10911842" y="2872401"/>
                  <a:pt x="10894922" y="2876850"/>
                </a:cubicBezTo>
                <a:cubicBezTo>
                  <a:pt x="10877960" y="2879711"/>
                  <a:pt x="10867509" y="2887460"/>
                  <a:pt x="10865701" y="2900138"/>
                </a:cubicBezTo>
                <a:cubicBezTo>
                  <a:pt x="10863811" y="2909638"/>
                  <a:pt x="10859590" y="2911148"/>
                  <a:pt x="10848818" y="2906178"/>
                </a:cubicBezTo>
                <a:cubicBezTo>
                  <a:pt x="10835838" y="2897988"/>
                  <a:pt x="10821006" y="2900888"/>
                  <a:pt x="10806173" y="2903788"/>
                </a:cubicBezTo>
                <a:cubicBezTo>
                  <a:pt x="10766061" y="2917336"/>
                  <a:pt x="10725708" y="2921346"/>
                  <a:pt x="10682943" y="2914186"/>
                </a:cubicBezTo>
                <a:cubicBezTo>
                  <a:pt x="10661562" y="2910606"/>
                  <a:pt x="10638569" y="2927654"/>
                  <a:pt x="10639011" y="2945143"/>
                </a:cubicBezTo>
                <a:cubicBezTo>
                  <a:pt x="10639130" y="2949913"/>
                  <a:pt x="10647732" y="2953253"/>
                  <a:pt x="10652072" y="2956513"/>
                </a:cubicBezTo>
                <a:cubicBezTo>
                  <a:pt x="10669555" y="2974321"/>
                  <a:pt x="10693148" y="2981122"/>
                  <a:pt x="10718469" y="2972062"/>
                </a:cubicBezTo>
                <a:cubicBezTo>
                  <a:pt x="10724780" y="2969002"/>
                  <a:pt x="10729040" y="2969083"/>
                  <a:pt x="10733420" y="2973932"/>
                </a:cubicBezTo>
                <a:cubicBezTo>
                  <a:pt x="10737762" y="2977192"/>
                  <a:pt x="10735751" y="2981922"/>
                  <a:pt x="10731571" y="2985022"/>
                </a:cubicBezTo>
                <a:cubicBezTo>
                  <a:pt x="10731611" y="2986611"/>
                  <a:pt x="10729480" y="2986571"/>
                  <a:pt x="10729522" y="2988162"/>
                </a:cubicBezTo>
                <a:cubicBezTo>
                  <a:pt x="10725380" y="2992850"/>
                  <a:pt x="10708379" y="2994120"/>
                  <a:pt x="10721361" y="3002311"/>
                </a:cubicBezTo>
                <a:cubicBezTo>
                  <a:pt x="10732213" y="3010460"/>
                  <a:pt x="10740572" y="3004260"/>
                  <a:pt x="10746763" y="2996431"/>
                </a:cubicBezTo>
                <a:cubicBezTo>
                  <a:pt x="10748854" y="2994882"/>
                  <a:pt x="10750904" y="2991741"/>
                  <a:pt x="10752953" y="2988601"/>
                </a:cubicBezTo>
                <a:cubicBezTo>
                  <a:pt x="10755003" y="2985462"/>
                  <a:pt x="10759184" y="2982362"/>
                  <a:pt x="10765574" y="2982482"/>
                </a:cubicBezTo>
                <a:cubicBezTo>
                  <a:pt x="10772005" y="2984192"/>
                  <a:pt x="10767864" y="2988881"/>
                  <a:pt x="10770076" y="2992101"/>
                </a:cubicBezTo>
                <a:cubicBezTo>
                  <a:pt x="10781207" y="3011380"/>
                  <a:pt x="10794107" y="3016391"/>
                  <a:pt x="10815049" y="3002481"/>
                </a:cubicBezTo>
                <a:cubicBezTo>
                  <a:pt x="10869472" y="2965364"/>
                  <a:pt x="10937439" y="2958695"/>
                  <a:pt x="11007736" y="2960016"/>
                </a:cubicBezTo>
                <a:cubicBezTo>
                  <a:pt x="11024778" y="2960336"/>
                  <a:pt x="11041818" y="2960656"/>
                  <a:pt x="11056731" y="2960936"/>
                </a:cubicBezTo>
                <a:cubicBezTo>
                  <a:pt x="11082292" y="2961417"/>
                  <a:pt x="11105565" y="2955497"/>
                  <a:pt x="11126627" y="2946358"/>
                </a:cubicBezTo>
                <a:cubicBezTo>
                  <a:pt x="11141378" y="2940279"/>
                  <a:pt x="11160349" y="2932689"/>
                  <a:pt x="11179802" y="2944179"/>
                </a:cubicBezTo>
                <a:cubicBezTo>
                  <a:pt x="11194952" y="2953998"/>
                  <a:pt x="11202065" y="2982737"/>
                  <a:pt x="11195995" y="2995336"/>
                </a:cubicBezTo>
                <a:cubicBezTo>
                  <a:pt x="11189925" y="3007935"/>
                  <a:pt x="11179553" y="3018863"/>
                  <a:pt x="11164964" y="3031303"/>
                </a:cubicBezTo>
                <a:cubicBezTo>
                  <a:pt x="11166534" y="3009085"/>
                  <a:pt x="11155561" y="2996165"/>
                  <a:pt x="11132008" y="2990955"/>
                </a:cubicBezTo>
                <a:cubicBezTo>
                  <a:pt x="11119146" y="2987536"/>
                  <a:pt x="11110747" y="2992144"/>
                  <a:pt x="11113117" y="3001724"/>
                </a:cubicBezTo>
                <a:cubicBezTo>
                  <a:pt x="11117577" y="3009753"/>
                  <a:pt x="11117779" y="3017703"/>
                  <a:pt x="11117978" y="3025652"/>
                </a:cubicBezTo>
                <a:cubicBezTo>
                  <a:pt x="11118539" y="3047912"/>
                  <a:pt x="11101819" y="3060310"/>
                  <a:pt x="11072036" y="3061340"/>
                </a:cubicBezTo>
                <a:cubicBezTo>
                  <a:pt x="11065645" y="3061220"/>
                  <a:pt x="11059255" y="3061099"/>
                  <a:pt x="11052864" y="3060979"/>
                </a:cubicBezTo>
                <a:cubicBezTo>
                  <a:pt x="11044384" y="3062410"/>
                  <a:pt x="11035944" y="3065429"/>
                  <a:pt x="11034013" y="3073338"/>
                </a:cubicBezTo>
                <a:cubicBezTo>
                  <a:pt x="11029913" y="3079618"/>
                  <a:pt x="11038514" y="3082958"/>
                  <a:pt x="11044984" y="3086258"/>
                </a:cubicBezTo>
                <a:cubicBezTo>
                  <a:pt x="11051496" y="3091147"/>
                  <a:pt x="11062228" y="3094527"/>
                  <a:pt x="11060297" y="3102437"/>
                </a:cubicBezTo>
                <a:cubicBezTo>
                  <a:pt x="11060497" y="3110385"/>
                  <a:pt x="11047716" y="3110146"/>
                  <a:pt x="11039235" y="3111575"/>
                </a:cubicBezTo>
                <a:cubicBezTo>
                  <a:pt x="10937747" y="3139863"/>
                  <a:pt x="10831638" y="3153761"/>
                  <a:pt x="10727900" y="3177239"/>
                </a:cubicBezTo>
                <a:cubicBezTo>
                  <a:pt x="10694018" y="3184548"/>
                  <a:pt x="10660134" y="3191856"/>
                  <a:pt x="10626331" y="3202346"/>
                </a:cubicBezTo>
                <a:cubicBezTo>
                  <a:pt x="10613670" y="3206875"/>
                  <a:pt x="10605109" y="3205126"/>
                  <a:pt x="10592248" y="3201705"/>
                </a:cubicBezTo>
                <a:cubicBezTo>
                  <a:pt x="10562145" y="3190016"/>
                  <a:pt x="10562145" y="3190016"/>
                  <a:pt x="10543495" y="3210324"/>
                </a:cubicBezTo>
                <a:cubicBezTo>
                  <a:pt x="10530311" y="3194185"/>
                  <a:pt x="10542612" y="3175346"/>
                  <a:pt x="10529431" y="3159208"/>
                </a:cubicBezTo>
                <a:cubicBezTo>
                  <a:pt x="10519141" y="3173317"/>
                  <a:pt x="10502338" y="3182536"/>
                  <a:pt x="10485539" y="3191755"/>
                </a:cubicBezTo>
                <a:cubicBezTo>
                  <a:pt x="10466606" y="3200934"/>
                  <a:pt x="10454146" y="3213414"/>
                  <a:pt x="10445986" y="3227562"/>
                </a:cubicBezTo>
                <a:cubicBezTo>
                  <a:pt x="10423395" y="3260511"/>
                  <a:pt x="10380991" y="3267659"/>
                  <a:pt x="10342047" y="3243090"/>
                </a:cubicBezTo>
                <a:cubicBezTo>
                  <a:pt x="10331236" y="3236530"/>
                  <a:pt x="10322553" y="3230010"/>
                  <a:pt x="10313873" y="3223491"/>
                </a:cubicBezTo>
                <a:cubicBezTo>
                  <a:pt x="10303021" y="3215342"/>
                  <a:pt x="10294541" y="3216772"/>
                  <a:pt x="10290561" y="3227821"/>
                </a:cubicBezTo>
                <a:cubicBezTo>
                  <a:pt x="10290641" y="3231000"/>
                  <a:pt x="10288551" y="3232550"/>
                  <a:pt x="10288630" y="3235730"/>
                </a:cubicBezTo>
                <a:cubicBezTo>
                  <a:pt x="10278822" y="3268918"/>
                  <a:pt x="10255630" y="3278017"/>
                  <a:pt x="10215236" y="3280436"/>
                </a:cubicBezTo>
                <a:cubicBezTo>
                  <a:pt x="10185454" y="3281466"/>
                  <a:pt x="10155670" y="3282495"/>
                  <a:pt x="10128178" y="3289925"/>
                </a:cubicBezTo>
                <a:cubicBezTo>
                  <a:pt x="10109128" y="3294334"/>
                  <a:pt x="10087785" y="3292344"/>
                  <a:pt x="10070423" y="3279305"/>
                </a:cubicBezTo>
                <a:cubicBezTo>
                  <a:pt x="10051852" y="3302793"/>
                  <a:pt x="9990477" y="3317531"/>
                  <a:pt x="9954025" y="3307312"/>
                </a:cubicBezTo>
                <a:cubicBezTo>
                  <a:pt x="9945423" y="3303972"/>
                  <a:pt x="9939071" y="3305442"/>
                  <a:pt x="9932801" y="3310092"/>
                </a:cubicBezTo>
                <a:cubicBezTo>
                  <a:pt x="9905469" y="3323881"/>
                  <a:pt x="9877777" y="3323360"/>
                  <a:pt x="9849843" y="3313300"/>
                </a:cubicBezTo>
                <a:cubicBezTo>
                  <a:pt x="9836942" y="3308291"/>
                  <a:pt x="9828421" y="3308131"/>
                  <a:pt x="9815801" y="3314250"/>
                </a:cubicBezTo>
                <a:cubicBezTo>
                  <a:pt x="9784288" y="3331139"/>
                  <a:pt x="9748076" y="3330458"/>
                  <a:pt x="9709531" y="3321789"/>
                </a:cubicBezTo>
                <a:cubicBezTo>
                  <a:pt x="9698840" y="3319998"/>
                  <a:pt x="9694580" y="3319918"/>
                  <a:pt x="9690519" y="3327788"/>
                </a:cubicBezTo>
                <a:cubicBezTo>
                  <a:pt x="9680230" y="3341897"/>
                  <a:pt x="9659007" y="3344676"/>
                  <a:pt x="9637825" y="3349046"/>
                </a:cubicBezTo>
                <a:cubicBezTo>
                  <a:pt x="9614473" y="3351786"/>
                  <a:pt x="9591121" y="3354525"/>
                  <a:pt x="9578822" y="3373363"/>
                </a:cubicBezTo>
                <a:cubicBezTo>
                  <a:pt x="9576810" y="3378093"/>
                  <a:pt x="9570420" y="3377973"/>
                  <a:pt x="9561860" y="3376223"/>
                </a:cubicBezTo>
                <a:cubicBezTo>
                  <a:pt x="9538348" y="3372603"/>
                  <a:pt x="9512745" y="3370533"/>
                  <a:pt x="9491123" y="3357414"/>
                </a:cubicBezTo>
                <a:cubicBezTo>
                  <a:pt x="9478101" y="3347635"/>
                  <a:pt x="9473960" y="3352324"/>
                  <a:pt x="9469980" y="3363373"/>
                </a:cubicBezTo>
                <a:cubicBezTo>
                  <a:pt x="9461940" y="3382292"/>
                  <a:pt x="9451771" y="3401170"/>
                  <a:pt x="9471464" y="3422200"/>
                </a:cubicBezTo>
                <a:cubicBezTo>
                  <a:pt x="9475883" y="3428640"/>
                  <a:pt x="9467483" y="3433248"/>
                  <a:pt x="9461173" y="3436308"/>
                </a:cubicBezTo>
                <a:cubicBezTo>
                  <a:pt x="9450602" y="3439288"/>
                  <a:pt x="9442041" y="3437538"/>
                  <a:pt x="9437580" y="3429508"/>
                </a:cubicBezTo>
                <a:cubicBezTo>
                  <a:pt x="9433041" y="3418298"/>
                  <a:pt x="9426369" y="3407049"/>
                  <a:pt x="9417568" y="3395760"/>
                </a:cubicBezTo>
                <a:cubicBezTo>
                  <a:pt x="9415398" y="3394130"/>
                  <a:pt x="9413186" y="3390910"/>
                  <a:pt x="9411016" y="3389282"/>
                </a:cubicBezTo>
                <a:cubicBezTo>
                  <a:pt x="9404425" y="3381211"/>
                  <a:pt x="9395664" y="3371511"/>
                  <a:pt x="9385014" y="3371311"/>
                </a:cubicBezTo>
                <a:cubicBezTo>
                  <a:pt x="9372232" y="3371071"/>
                  <a:pt x="9383244" y="3385581"/>
                  <a:pt x="9374843" y="3390190"/>
                </a:cubicBezTo>
                <a:cubicBezTo>
                  <a:pt x="9374843" y="3390190"/>
                  <a:pt x="9372712" y="3390150"/>
                  <a:pt x="9370583" y="3390110"/>
                </a:cubicBezTo>
                <a:cubicBezTo>
                  <a:pt x="9346470" y="3362642"/>
                  <a:pt x="9325208" y="3363832"/>
                  <a:pt x="9289275" y="3374281"/>
                </a:cubicBezTo>
                <a:cubicBezTo>
                  <a:pt x="9242811" y="3389300"/>
                  <a:pt x="9196307" y="3402728"/>
                  <a:pt x="9143093" y="3403317"/>
                </a:cubicBezTo>
                <a:cubicBezTo>
                  <a:pt x="9126050" y="3402997"/>
                  <a:pt x="9117771" y="3412376"/>
                  <a:pt x="9122311" y="3423586"/>
                </a:cubicBezTo>
                <a:cubicBezTo>
                  <a:pt x="9126971" y="3439564"/>
                  <a:pt x="9116441" y="3444134"/>
                  <a:pt x="9101609" y="3447033"/>
                </a:cubicBezTo>
                <a:cubicBezTo>
                  <a:pt x="9076248" y="3454503"/>
                  <a:pt x="9050606" y="3450842"/>
                  <a:pt x="9022913" y="3450323"/>
                </a:cubicBezTo>
                <a:cubicBezTo>
                  <a:pt x="9005830" y="3448413"/>
                  <a:pt x="8986619" y="3446463"/>
                  <a:pt x="8967448" y="3446103"/>
                </a:cubicBezTo>
                <a:cubicBezTo>
                  <a:pt x="8937624" y="3445542"/>
                  <a:pt x="8931354" y="3450191"/>
                  <a:pt x="8940435" y="3472611"/>
                </a:cubicBezTo>
                <a:cubicBezTo>
                  <a:pt x="8947227" y="3488629"/>
                  <a:pt x="8941037" y="3496459"/>
                  <a:pt x="8917565" y="3494428"/>
                </a:cubicBezTo>
                <a:cubicBezTo>
                  <a:pt x="8906914" y="3494228"/>
                  <a:pt x="8902534" y="3489379"/>
                  <a:pt x="8900203" y="3481389"/>
                </a:cubicBezTo>
                <a:cubicBezTo>
                  <a:pt x="8897752" y="3468631"/>
                  <a:pt x="8889191" y="3466880"/>
                  <a:pt x="8874400" y="3471369"/>
                </a:cubicBezTo>
                <a:cubicBezTo>
                  <a:pt x="8855350" y="3475779"/>
                  <a:pt x="8834167" y="3480149"/>
                  <a:pt x="8812986" y="3484518"/>
                </a:cubicBezTo>
                <a:cubicBezTo>
                  <a:pt x="8789673" y="3488847"/>
                  <a:pt x="8766161" y="3485227"/>
                  <a:pt x="8744618" y="3475288"/>
                </a:cubicBezTo>
                <a:cubicBezTo>
                  <a:pt x="8733847" y="3470319"/>
                  <a:pt x="8723195" y="3470118"/>
                  <a:pt x="8712625" y="3473098"/>
                </a:cubicBezTo>
                <a:cubicBezTo>
                  <a:pt x="8693654" y="3480688"/>
                  <a:pt x="8674681" y="3488277"/>
                  <a:pt x="8660091" y="3500715"/>
                </a:cubicBezTo>
                <a:cubicBezTo>
                  <a:pt x="8651730" y="3506916"/>
                  <a:pt x="8643249" y="3508345"/>
                  <a:pt x="8634608" y="3503415"/>
                </a:cubicBezTo>
                <a:cubicBezTo>
                  <a:pt x="8606596" y="3490176"/>
                  <a:pt x="8578903" y="3489656"/>
                  <a:pt x="8551411" y="3497085"/>
                </a:cubicBezTo>
                <a:lnTo>
                  <a:pt x="8498088" y="3509835"/>
                </a:lnTo>
                <a:lnTo>
                  <a:pt x="8495729" y="3518598"/>
                </a:lnTo>
                <a:cubicBezTo>
                  <a:pt x="8480979" y="3524252"/>
                  <a:pt x="8470861" y="3533612"/>
                  <a:pt x="8460576" y="3542681"/>
                </a:cubicBezTo>
                <a:lnTo>
                  <a:pt x="8447157" y="3553382"/>
                </a:lnTo>
                <a:lnTo>
                  <a:pt x="8449343" y="3555158"/>
                </a:lnTo>
                <a:cubicBezTo>
                  <a:pt x="8451285" y="3558372"/>
                  <a:pt x="8451909" y="3561959"/>
                  <a:pt x="8450923" y="3565119"/>
                </a:cubicBezTo>
                <a:cubicBezTo>
                  <a:pt x="8448995" y="3573029"/>
                  <a:pt x="8438303" y="3571238"/>
                  <a:pt x="8431913" y="3571118"/>
                </a:cubicBezTo>
                <a:cubicBezTo>
                  <a:pt x="8427652" y="3571039"/>
                  <a:pt x="8422829" y="3569756"/>
                  <a:pt x="8418564" y="3569477"/>
                </a:cubicBezTo>
                <a:lnTo>
                  <a:pt x="8415507" y="3570816"/>
                </a:lnTo>
                <a:lnTo>
                  <a:pt x="8411348" y="3578642"/>
                </a:lnTo>
                <a:lnTo>
                  <a:pt x="8411056" y="3579194"/>
                </a:lnTo>
                <a:lnTo>
                  <a:pt x="8419814" y="3597907"/>
                </a:lnTo>
                <a:cubicBezTo>
                  <a:pt x="8430625" y="3604466"/>
                  <a:pt x="8441396" y="3609437"/>
                  <a:pt x="8456227" y="3606536"/>
                </a:cubicBezTo>
                <a:cubicBezTo>
                  <a:pt x="8505061" y="3601097"/>
                  <a:pt x="8551725" y="3594028"/>
                  <a:pt x="8556914" y="3546452"/>
                </a:cubicBezTo>
                <a:cubicBezTo>
                  <a:pt x="8559206" y="3552851"/>
                  <a:pt x="8559365" y="3559210"/>
                  <a:pt x="8561656" y="3565611"/>
                </a:cubicBezTo>
                <a:cubicBezTo>
                  <a:pt x="8566397" y="3584769"/>
                  <a:pt x="8581589" y="3596178"/>
                  <a:pt x="8607271" y="3601428"/>
                </a:cubicBezTo>
                <a:lnTo>
                  <a:pt x="8640871" y="3606743"/>
                </a:lnTo>
                <a:lnTo>
                  <a:pt x="8642961" y="3606003"/>
                </a:lnTo>
                <a:lnTo>
                  <a:pt x="8643936" y="3606978"/>
                </a:lnTo>
                <a:lnTo>
                  <a:pt x="8657199" y="3607730"/>
                </a:lnTo>
                <a:cubicBezTo>
                  <a:pt x="8661158" y="3606414"/>
                  <a:pt x="8663741" y="3603284"/>
                  <a:pt x="8664665" y="3597739"/>
                </a:cubicBezTo>
                <a:cubicBezTo>
                  <a:pt x="8668646" y="3586690"/>
                  <a:pt x="8679178" y="3582121"/>
                  <a:pt x="8691957" y="3582361"/>
                </a:cubicBezTo>
                <a:cubicBezTo>
                  <a:pt x="8708959" y="3581091"/>
                  <a:pt x="8725961" y="3579820"/>
                  <a:pt x="8742963" y="3578552"/>
                </a:cubicBezTo>
                <a:cubicBezTo>
                  <a:pt x="8753614" y="3578751"/>
                  <a:pt x="8762175" y="3580501"/>
                  <a:pt x="8768685" y="3585391"/>
                </a:cubicBezTo>
                <a:cubicBezTo>
                  <a:pt x="8792397" y="3596960"/>
                  <a:pt x="8815790" y="3595811"/>
                  <a:pt x="8836852" y="3586672"/>
                </a:cubicBezTo>
                <a:cubicBezTo>
                  <a:pt x="8862092" y="3574432"/>
                  <a:pt x="8889547" y="3565413"/>
                  <a:pt x="8917038" y="3557985"/>
                </a:cubicBezTo>
                <a:cubicBezTo>
                  <a:pt x="8929740" y="3555044"/>
                  <a:pt x="8931749" y="3550316"/>
                  <a:pt x="8925158" y="3542246"/>
                </a:cubicBezTo>
                <a:cubicBezTo>
                  <a:pt x="8916317" y="3529366"/>
                  <a:pt x="8928778" y="3516888"/>
                  <a:pt x="8947989" y="3518837"/>
                </a:cubicBezTo>
                <a:cubicBezTo>
                  <a:pt x="8960769" y="3519078"/>
                  <a:pt x="8956751" y="3528537"/>
                  <a:pt x="8956870" y="3533307"/>
                </a:cubicBezTo>
                <a:cubicBezTo>
                  <a:pt x="8959442" y="3550835"/>
                  <a:pt x="8965911" y="3554135"/>
                  <a:pt x="8989264" y="3551395"/>
                </a:cubicBezTo>
                <a:cubicBezTo>
                  <a:pt x="9008356" y="3548575"/>
                  <a:pt x="9012456" y="3542296"/>
                  <a:pt x="9007836" y="3527908"/>
                </a:cubicBezTo>
                <a:cubicBezTo>
                  <a:pt x="9005545" y="3521508"/>
                  <a:pt x="9001163" y="3516658"/>
                  <a:pt x="8998914" y="3511848"/>
                </a:cubicBezTo>
                <a:cubicBezTo>
                  <a:pt x="8998874" y="3510258"/>
                  <a:pt x="9000963" y="3508709"/>
                  <a:pt x="9000963" y="3508709"/>
                </a:cubicBezTo>
                <a:cubicBezTo>
                  <a:pt x="9046499" y="3541346"/>
                  <a:pt x="9099994" y="3551886"/>
                  <a:pt x="9157470" y="3551378"/>
                </a:cubicBezTo>
                <a:cubicBezTo>
                  <a:pt x="9193683" y="3552057"/>
                  <a:pt x="9227767" y="3552698"/>
                  <a:pt x="9264181" y="3561327"/>
                </a:cubicBezTo>
                <a:cubicBezTo>
                  <a:pt x="9283473" y="3566457"/>
                  <a:pt x="9289743" y="3561808"/>
                  <a:pt x="9291513" y="3547539"/>
                </a:cubicBezTo>
                <a:cubicBezTo>
                  <a:pt x="9291312" y="3539589"/>
                  <a:pt x="9295532" y="3538079"/>
                  <a:pt x="9306184" y="3538279"/>
                </a:cubicBezTo>
                <a:cubicBezTo>
                  <a:pt x="9321055" y="3536970"/>
                  <a:pt x="9336046" y="3540430"/>
                  <a:pt x="9351078" y="3545479"/>
                </a:cubicBezTo>
                <a:cubicBezTo>
                  <a:pt x="9411285" y="3568858"/>
                  <a:pt x="9462049" y="3555510"/>
                  <a:pt x="9490749" y="3511553"/>
                </a:cubicBezTo>
                <a:cubicBezTo>
                  <a:pt x="9496819" y="3498954"/>
                  <a:pt x="9502849" y="3484765"/>
                  <a:pt x="9526201" y="3482026"/>
                </a:cubicBezTo>
                <a:cubicBezTo>
                  <a:pt x="9534684" y="3480596"/>
                  <a:pt x="9547384" y="3477656"/>
                  <a:pt x="9549713" y="3485645"/>
                </a:cubicBezTo>
                <a:cubicBezTo>
                  <a:pt x="9552084" y="3495225"/>
                  <a:pt x="9545934" y="3504644"/>
                  <a:pt x="9531023" y="3504365"/>
                </a:cubicBezTo>
                <a:cubicBezTo>
                  <a:pt x="9518241" y="3504124"/>
                  <a:pt x="9509842" y="3508733"/>
                  <a:pt x="9505821" y="3518193"/>
                </a:cubicBezTo>
                <a:cubicBezTo>
                  <a:pt x="9503811" y="3522923"/>
                  <a:pt x="9501762" y="3526062"/>
                  <a:pt x="9512452" y="3527852"/>
                </a:cubicBezTo>
                <a:cubicBezTo>
                  <a:pt x="9516753" y="3529522"/>
                  <a:pt x="9521092" y="3532782"/>
                  <a:pt x="9525433" y="3536042"/>
                </a:cubicBezTo>
                <a:cubicBezTo>
                  <a:pt x="9536245" y="3542602"/>
                  <a:pt x="9544806" y="3544352"/>
                  <a:pt x="9555337" y="3539782"/>
                </a:cubicBezTo>
                <a:cubicBezTo>
                  <a:pt x="9605940" y="3520073"/>
                  <a:pt x="9665586" y="3521194"/>
                  <a:pt x="9720731" y="3512695"/>
                </a:cubicBezTo>
                <a:cubicBezTo>
                  <a:pt x="9737732" y="3511425"/>
                  <a:pt x="9752804" y="3518065"/>
                  <a:pt x="9767875" y="3524705"/>
                </a:cubicBezTo>
                <a:cubicBezTo>
                  <a:pt x="9800151" y="3538025"/>
                  <a:pt x="9832302" y="3546574"/>
                  <a:pt x="9868677" y="3553615"/>
                </a:cubicBezTo>
                <a:cubicBezTo>
                  <a:pt x="9894320" y="3557275"/>
                  <a:pt x="9917710" y="3556125"/>
                  <a:pt x="9936522" y="3542175"/>
                </a:cubicBezTo>
                <a:cubicBezTo>
                  <a:pt x="9944923" y="3537566"/>
                  <a:pt x="9953404" y="3536136"/>
                  <a:pt x="9964095" y="3537926"/>
                </a:cubicBezTo>
                <a:cubicBezTo>
                  <a:pt x="10030372" y="3548707"/>
                  <a:pt x="10089817" y="3541877"/>
                  <a:pt x="10142230" y="3509491"/>
                </a:cubicBezTo>
                <a:cubicBezTo>
                  <a:pt x="10152721" y="3503330"/>
                  <a:pt x="10161321" y="3506671"/>
                  <a:pt x="10174063" y="3505321"/>
                </a:cubicBezTo>
                <a:cubicBezTo>
                  <a:pt x="10195325" y="3504131"/>
                  <a:pt x="10201996" y="3515381"/>
                  <a:pt x="10212888" y="3525120"/>
                </a:cubicBezTo>
                <a:cubicBezTo>
                  <a:pt x="10221608" y="3533229"/>
                  <a:pt x="10232220" y="3531840"/>
                  <a:pt x="10240660" y="3528819"/>
                </a:cubicBezTo>
                <a:cubicBezTo>
                  <a:pt x="10253321" y="3524289"/>
                  <a:pt x="10265942" y="3518171"/>
                  <a:pt x="10278603" y="3513641"/>
                </a:cubicBezTo>
                <a:cubicBezTo>
                  <a:pt x="10306014" y="3503032"/>
                  <a:pt x="10318877" y="3506452"/>
                  <a:pt x="10334309" y="3527400"/>
                </a:cubicBezTo>
                <a:cubicBezTo>
                  <a:pt x="10338770" y="3535430"/>
                  <a:pt x="10345321" y="3541909"/>
                  <a:pt x="10353962" y="3546840"/>
                </a:cubicBezTo>
                <a:cubicBezTo>
                  <a:pt x="10358262" y="3548509"/>
                  <a:pt x="10360512" y="3553320"/>
                  <a:pt x="10366823" y="3550259"/>
                </a:cubicBezTo>
                <a:cubicBezTo>
                  <a:pt x="10371003" y="3547160"/>
                  <a:pt x="10370883" y="3542390"/>
                  <a:pt x="10366542" y="3539131"/>
                </a:cubicBezTo>
                <a:cubicBezTo>
                  <a:pt x="10364333" y="3535911"/>
                  <a:pt x="10362161" y="3534281"/>
                  <a:pt x="10359952" y="3531061"/>
                </a:cubicBezTo>
                <a:cubicBezTo>
                  <a:pt x="10351272" y="3524541"/>
                  <a:pt x="10348939" y="3516551"/>
                  <a:pt x="10361600" y="3512023"/>
                </a:cubicBezTo>
                <a:cubicBezTo>
                  <a:pt x="10374221" y="3505903"/>
                  <a:pt x="10382783" y="3507652"/>
                  <a:pt x="10391543" y="3517352"/>
                </a:cubicBezTo>
                <a:cubicBezTo>
                  <a:pt x="10393835" y="3523752"/>
                  <a:pt x="10398215" y="3528601"/>
                  <a:pt x="10402635" y="3535041"/>
                </a:cubicBezTo>
                <a:cubicBezTo>
                  <a:pt x="10409266" y="3544700"/>
                  <a:pt x="10419838" y="3541720"/>
                  <a:pt x="10430448" y="3540331"/>
                </a:cubicBezTo>
                <a:cubicBezTo>
                  <a:pt x="10441020" y="3537351"/>
                  <a:pt x="10434469" y="3530871"/>
                  <a:pt x="10432219" y="3526062"/>
                </a:cubicBezTo>
                <a:cubicBezTo>
                  <a:pt x="10432178" y="3524472"/>
                  <a:pt x="10432138" y="3522882"/>
                  <a:pt x="10432098" y="3521292"/>
                </a:cubicBezTo>
                <a:cubicBezTo>
                  <a:pt x="10424947" y="3490964"/>
                  <a:pt x="10433306" y="3484765"/>
                  <a:pt x="10473901" y="3490295"/>
                </a:cubicBezTo>
                <a:cubicBezTo>
                  <a:pt x="10503803" y="3494034"/>
                  <a:pt x="10535757" y="3494635"/>
                  <a:pt x="10565498" y="3492015"/>
                </a:cubicBezTo>
                <a:cubicBezTo>
                  <a:pt x="10597411" y="3491025"/>
                  <a:pt x="10606052" y="3495955"/>
                  <a:pt x="10615175" y="3519964"/>
                </a:cubicBezTo>
                <a:cubicBezTo>
                  <a:pt x="10617425" y="3524774"/>
                  <a:pt x="10619715" y="3531173"/>
                  <a:pt x="10626105" y="3531293"/>
                </a:cubicBezTo>
                <a:cubicBezTo>
                  <a:pt x="10636757" y="3531493"/>
                  <a:pt x="10642988" y="3525254"/>
                  <a:pt x="10647046" y="3517384"/>
                </a:cubicBezTo>
                <a:cubicBezTo>
                  <a:pt x="10629967" y="3515474"/>
                  <a:pt x="10619154" y="3508915"/>
                  <a:pt x="10623055" y="3494686"/>
                </a:cubicBezTo>
                <a:cubicBezTo>
                  <a:pt x="10625024" y="3488366"/>
                  <a:pt x="10629205" y="3485267"/>
                  <a:pt x="10640015" y="3491826"/>
                </a:cubicBezTo>
                <a:cubicBezTo>
                  <a:pt x="10655128" y="3500056"/>
                  <a:pt x="10670279" y="3509875"/>
                  <a:pt x="10674941" y="3525854"/>
                </a:cubicBezTo>
                <a:cubicBezTo>
                  <a:pt x="10674981" y="3527444"/>
                  <a:pt x="10675022" y="3529035"/>
                  <a:pt x="10677151" y="3529075"/>
                </a:cubicBezTo>
                <a:cubicBezTo>
                  <a:pt x="10692382" y="3542073"/>
                  <a:pt x="10690453" y="3549982"/>
                  <a:pt x="10669353" y="3557532"/>
                </a:cubicBezTo>
                <a:cubicBezTo>
                  <a:pt x="10633378" y="3566392"/>
                  <a:pt x="10599497" y="3573700"/>
                  <a:pt x="10561313" y="3579339"/>
                </a:cubicBezTo>
                <a:cubicBezTo>
                  <a:pt x="10540090" y="3582119"/>
                  <a:pt x="10529640" y="3589868"/>
                  <a:pt x="10530081" y="3607357"/>
                </a:cubicBezTo>
                <a:cubicBezTo>
                  <a:pt x="10532372" y="3613757"/>
                  <a:pt x="10528231" y="3618446"/>
                  <a:pt x="10526261" y="3624766"/>
                </a:cubicBezTo>
                <a:cubicBezTo>
                  <a:pt x="10524332" y="3632676"/>
                  <a:pt x="10524492" y="3639034"/>
                  <a:pt x="10535263" y="3644004"/>
                </a:cubicBezTo>
                <a:cubicBezTo>
                  <a:pt x="10546034" y="3648974"/>
                  <a:pt x="10550135" y="3642694"/>
                  <a:pt x="10556405" y="3638046"/>
                </a:cubicBezTo>
                <a:cubicBezTo>
                  <a:pt x="10568985" y="3630336"/>
                  <a:pt x="10583697" y="3622666"/>
                  <a:pt x="10600658" y="3619807"/>
                </a:cubicBezTo>
                <a:cubicBezTo>
                  <a:pt x="10619749" y="3616988"/>
                  <a:pt x="10638921" y="3617348"/>
                  <a:pt x="10658254" y="3624067"/>
                </a:cubicBezTo>
                <a:cubicBezTo>
                  <a:pt x="10694707" y="3634288"/>
                  <a:pt x="10733052" y="3635008"/>
                  <a:pt x="10769024" y="3626148"/>
                </a:cubicBezTo>
                <a:cubicBezTo>
                  <a:pt x="10777464" y="3623129"/>
                  <a:pt x="10781686" y="3621619"/>
                  <a:pt x="10781524" y="3615259"/>
                </a:cubicBezTo>
                <a:cubicBezTo>
                  <a:pt x="10779155" y="3605680"/>
                  <a:pt x="10783334" y="3602580"/>
                  <a:pt x="10794186" y="3610730"/>
                </a:cubicBezTo>
                <a:cubicBezTo>
                  <a:pt x="10809377" y="3622139"/>
                  <a:pt x="10826339" y="3619279"/>
                  <a:pt x="10841011" y="3610020"/>
                </a:cubicBezTo>
                <a:cubicBezTo>
                  <a:pt x="10855641" y="3599171"/>
                  <a:pt x="10870311" y="3589912"/>
                  <a:pt x="10895914" y="3591982"/>
                </a:cubicBezTo>
                <a:cubicBezTo>
                  <a:pt x="10902304" y="3592103"/>
                  <a:pt x="10908615" y="3589042"/>
                  <a:pt x="10908455" y="3582683"/>
                </a:cubicBezTo>
                <a:cubicBezTo>
                  <a:pt x="10906085" y="3573103"/>
                  <a:pt x="10910265" y="3570003"/>
                  <a:pt x="10920836" y="3567024"/>
                </a:cubicBezTo>
                <a:cubicBezTo>
                  <a:pt x="10935707" y="3565715"/>
                  <a:pt x="10944267" y="3567464"/>
                  <a:pt x="10952990" y="3575574"/>
                </a:cubicBezTo>
                <a:cubicBezTo>
                  <a:pt x="10968260" y="3590163"/>
                  <a:pt x="10970832" y="3607692"/>
                  <a:pt x="10975533" y="3625260"/>
                </a:cubicBezTo>
                <a:cubicBezTo>
                  <a:pt x="10977904" y="3634840"/>
                  <a:pt x="10961064" y="3642469"/>
                  <a:pt x="10946191" y="3643779"/>
                </a:cubicBezTo>
                <a:cubicBezTo>
                  <a:pt x="10929230" y="3646639"/>
                  <a:pt x="10916570" y="3651168"/>
                  <a:pt x="10923442" y="3670367"/>
                </a:cubicBezTo>
                <a:cubicBezTo>
                  <a:pt x="10910419" y="3660587"/>
                  <a:pt x="10910178" y="3651048"/>
                  <a:pt x="10905717" y="3643018"/>
                </a:cubicBezTo>
                <a:cubicBezTo>
                  <a:pt x="10899126" y="3634950"/>
                  <a:pt x="10892535" y="3626880"/>
                  <a:pt x="10877704" y="3629780"/>
                </a:cubicBezTo>
                <a:cubicBezTo>
                  <a:pt x="10862833" y="3631089"/>
                  <a:pt x="10848042" y="3635579"/>
                  <a:pt x="10850534" y="3649928"/>
                </a:cubicBezTo>
                <a:cubicBezTo>
                  <a:pt x="10852862" y="3657917"/>
                  <a:pt x="10848803" y="3665786"/>
                  <a:pt x="10842533" y="3670436"/>
                </a:cubicBezTo>
                <a:cubicBezTo>
                  <a:pt x="10821632" y="3685936"/>
                  <a:pt x="10810940" y="3684144"/>
                  <a:pt x="10795548" y="3664786"/>
                </a:cubicBezTo>
                <a:cubicBezTo>
                  <a:pt x="10781158" y="3685175"/>
                  <a:pt x="10764596" y="3703933"/>
                  <a:pt x="10741527" y="3717803"/>
                </a:cubicBezTo>
                <a:cubicBezTo>
                  <a:pt x="10701654" y="3740890"/>
                  <a:pt x="10657119" y="3747999"/>
                  <a:pt x="10608244" y="3751848"/>
                </a:cubicBezTo>
                <a:cubicBezTo>
                  <a:pt x="10546591" y="3755457"/>
                  <a:pt x="10487185" y="3763876"/>
                  <a:pt x="10432280" y="3781915"/>
                </a:cubicBezTo>
                <a:cubicBezTo>
                  <a:pt x="10425929" y="3783384"/>
                  <a:pt x="10419579" y="3784854"/>
                  <a:pt x="10417529" y="3787993"/>
                </a:cubicBezTo>
                <a:cubicBezTo>
                  <a:pt x="10405028" y="3798883"/>
                  <a:pt x="10407318" y="3805282"/>
                  <a:pt x="10426530" y="3807233"/>
                </a:cubicBezTo>
                <a:cubicBezTo>
                  <a:pt x="10445742" y="3809182"/>
                  <a:pt x="10458643" y="3814192"/>
                  <a:pt x="10454824" y="3831601"/>
                </a:cubicBezTo>
                <a:cubicBezTo>
                  <a:pt x="10452854" y="3837921"/>
                  <a:pt x="10459245" y="3838042"/>
                  <a:pt x="10465635" y="3838161"/>
                </a:cubicBezTo>
                <a:cubicBezTo>
                  <a:pt x="10471986" y="3836691"/>
                  <a:pt x="10480588" y="3840031"/>
                  <a:pt x="10480388" y="3832082"/>
                </a:cubicBezTo>
                <a:cubicBezTo>
                  <a:pt x="10480187" y="3824133"/>
                  <a:pt x="10477774" y="3812963"/>
                  <a:pt x="10490476" y="3810023"/>
                </a:cubicBezTo>
                <a:cubicBezTo>
                  <a:pt x="10503176" y="3807083"/>
                  <a:pt x="10509849" y="3818333"/>
                  <a:pt x="10520660" y="3824893"/>
                </a:cubicBezTo>
                <a:cubicBezTo>
                  <a:pt x="10525001" y="3828152"/>
                  <a:pt x="10531510" y="3833041"/>
                  <a:pt x="10538022" y="3837932"/>
                </a:cubicBezTo>
                <a:cubicBezTo>
                  <a:pt x="10548874" y="3846081"/>
                  <a:pt x="10561694" y="3847911"/>
                  <a:pt x="10574275" y="3840202"/>
                </a:cubicBezTo>
                <a:cubicBezTo>
                  <a:pt x="10595257" y="3827883"/>
                  <a:pt x="10618689" y="3828323"/>
                  <a:pt x="10642242" y="3833534"/>
                </a:cubicBezTo>
                <a:cubicBezTo>
                  <a:pt x="10661454" y="3835483"/>
                  <a:pt x="10676365" y="3835763"/>
                  <a:pt x="10693246" y="3829724"/>
                </a:cubicBezTo>
                <a:cubicBezTo>
                  <a:pt x="10705908" y="3825195"/>
                  <a:pt x="10714588" y="3831714"/>
                  <a:pt x="10716960" y="3841293"/>
                </a:cubicBezTo>
                <a:cubicBezTo>
                  <a:pt x="10719251" y="3847692"/>
                  <a:pt x="10708879" y="3858622"/>
                  <a:pt x="10725960" y="3860532"/>
                </a:cubicBezTo>
                <a:cubicBezTo>
                  <a:pt x="10740873" y="3860812"/>
                  <a:pt x="10755664" y="3856323"/>
                  <a:pt x="10761733" y="3843724"/>
                </a:cubicBezTo>
                <a:cubicBezTo>
                  <a:pt x="10767884" y="3834304"/>
                  <a:pt x="10765553" y="3826315"/>
                  <a:pt x="10765273" y="3815186"/>
                </a:cubicBezTo>
                <a:cubicBezTo>
                  <a:pt x="10778775" y="3844043"/>
                  <a:pt x="10806468" y="3844564"/>
                  <a:pt x="10838340" y="3841985"/>
                </a:cubicBezTo>
                <a:cubicBezTo>
                  <a:pt x="10857471" y="3840755"/>
                  <a:pt x="10874554" y="3842665"/>
                  <a:pt x="10891555" y="3841395"/>
                </a:cubicBezTo>
                <a:cubicBezTo>
                  <a:pt x="10925599" y="3840445"/>
                  <a:pt x="10957391" y="3834686"/>
                  <a:pt x="10982472" y="3816087"/>
                </a:cubicBezTo>
                <a:cubicBezTo>
                  <a:pt x="10992884" y="3806749"/>
                  <a:pt x="11003615" y="3810128"/>
                  <a:pt x="11012377" y="3819828"/>
                </a:cubicBezTo>
                <a:cubicBezTo>
                  <a:pt x="11043080" y="3855366"/>
                  <a:pt x="11075074" y="3857556"/>
                  <a:pt x="11114826" y="3829698"/>
                </a:cubicBezTo>
                <a:cubicBezTo>
                  <a:pt x="11125276" y="3821949"/>
                  <a:pt x="11138018" y="3820599"/>
                  <a:pt x="11150759" y="3819248"/>
                </a:cubicBezTo>
                <a:cubicBezTo>
                  <a:pt x="11174190" y="3819689"/>
                  <a:pt x="11195493" y="3820089"/>
                  <a:pt x="11212094" y="3802920"/>
                </a:cubicBezTo>
                <a:cubicBezTo>
                  <a:pt x="11218243" y="3793502"/>
                  <a:pt x="11227044" y="3804791"/>
                  <a:pt x="11233555" y="3809681"/>
                </a:cubicBezTo>
                <a:cubicBezTo>
                  <a:pt x="11237897" y="3812940"/>
                  <a:pt x="11238056" y="3819301"/>
                  <a:pt x="11238176" y="3824069"/>
                </a:cubicBezTo>
                <a:cubicBezTo>
                  <a:pt x="11236126" y="3827209"/>
                  <a:pt x="11238417" y="3833610"/>
                  <a:pt x="11242679" y="3833689"/>
                </a:cubicBezTo>
                <a:cubicBezTo>
                  <a:pt x="11259799" y="3837189"/>
                  <a:pt x="11274630" y="3834289"/>
                  <a:pt x="11289423" y="3829800"/>
                </a:cubicBezTo>
                <a:cubicBezTo>
                  <a:pt x="11297863" y="3826780"/>
                  <a:pt x="11299832" y="3820461"/>
                  <a:pt x="11299633" y="3812511"/>
                </a:cubicBezTo>
                <a:cubicBezTo>
                  <a:pt x="11301161" y="3788702"/>
                  <a:pt x="11311651" y="3782544"/>
                  <a:pt x="11343605" y="3783144"/>
                </a:cubicBezTo>
                <a:cubicBezTo>
                  <a:pt x="11352165" y="3784894"/>
                  <a:pt x="11356507" y="3788153"/>
                  <a:pt x="11352367" y="3792843"/>
                </a:cubicBezTo>
                <a:cubicBezTo>
                  <a:pt x="11342116" y="3808542"/>
                  <a:pt x="11357108" y="3812002"/>
                  <a:pt x="11369969" y="3815422"/>
                </a:cubicBezTo>
                <a:cubicBezTo>
                  <a:pt x="11384960" y="3818882"/>
                  <a:pt x="11399791" y="3815981"/>
                  <a:pt x="11412533" y="3814632"/>
                </a:cubicBezTo>
                <a:cubicBezTo>
                  <a:pt x="11427405" y="3813322"/>
                  <a:pt x="11442315" y="3813602"/>
                  <a:pt x="11457104" y="3809113"/>
                </a:cubicBezTo>
                <a:cubicBezTo>
                  <a:pt x="11467638" y="3804543"/>
                  <a:pt x="11474269" y="3814203"/>
                  <a:pt x="11476560" y="3820602"/>
                </a:cubicBezTo>
                <a:cubicBezTo>
                  <a:pt x="11478970" y="3831772"/>
                  <a:pt x="11485401" y="3833482"/>
                  <a:pt x="11498100" y="3830542"/>
                </a:cubicBezTo>
                <a:cubicBezTo>
                  <a:pt x="11502322" y="3829032"/>
                  <a:pt x="11506542" y="3827522"/>
                  <a:pt x="11512933" y="3827642"/>
                </a:cubicBezTo>
                <a:cubicBezTo>
                  <a:pt x="11519284" y="3826172"/>
                  <a:pt x="11527765" y="3824742"/>
                  <a:pt x="11534276" y="3829632"/>
                </a:cubicBezTo>
                <a:cubicBezTo>
                  <a:pt x="11538655" y="3834481"/>
                  <a:pt x="11530215" y="3837502"/>
                  <a:pt x="11528205" y="3842231"/>
                </a:cubicBezTo>
                <a:cubicBezTo>
                  <a:pt x="11520046" y="3856381"/>
                  <a:pt x="11526637" y="3864450"/>
                  <a:pt x="11556500" y="3866601"/>
                </a:cubicBezTo>
                <a:cubicBezTo>
                  <a:pt x="11557259" y="3896809"/>
                  <a:pt x="11557981" y="3925426"/>
                  <a:pt x="11558743" y="3955634"/>
                </a:cubicBezTo>
                <a:cubicBezTo>
                  <a:pt x="11541741" y="3956903"/>
                  <a:pt x="11530931" y="3950345"/>
                  <a:pt x="11524221" y="3937505"/>
                </a:cubicBezTo>
                <a:cubicBezTo>
                  <a:pt x="11506376" y="3905387"/>
                  <a:pt x="11482743" y="3896998"/>
                  <a:pt x="11440540" y="3912096"/>
                </a:cubicBezTo>
                <a:cubicBezTo>
                  <a:pt x="11421529" y="3918095"/>
                  <a:pt x="11406698" y="3920995"/>
                  <a:pt x="11387526" y="3920634"/>
                </a:cubicBezTo>
                <a:cubicBezTo>
                  <a:pt x="11378964" y="3918885"/>
                  <a:pt x="11368313" y="3918684"/>
                  <a:pt x="11366345" y="3925004"/>
                </a:cubicBezTo>
                <a:cubicBezTo>
                  <a:pt x="11362244" y="3931284"/>
                  <a:pt x="11372976" y="3934664"/>
                  <a:pt x="11377316" y="3937923"/>
                </a:cubicBezTo>
                <a:cubicBezTo>
                  <a:pt x="11381656" y="3941183"/>
                  <a:pt x="11385955" y="3942854"/>
                  <a:pt x="11390296" y="3946113"/>
                </a:cubicBezTo>
                <a:cubicBezTo>
                  <a:pt x="11396807" y="3951004"/>
                  <a:pt x="11407580" y="3955972"/>
                  <a:pt x="11405609" y="3962292"/>
                </a:cubicBezTo>
                <a:cubicBezTo>
                  <a:pt x="11401549" y="3970162"/>
                  <a:pt x="11388769" y="3969921"/>
                  <a:pt x="11380247" y="3969761"/>
                </a:cubicBezTo>
                <a:cubicBezTo>
                  <a:pt x="11365375" y="3971071"/>
                  <a:pt x="11350464" y="3970791"/>
                  <a:pt x="11335512" y="3968921"/>
                </a:cubicBezTo>
                <a:cubicBezTo>
                  <a:pt x="11303520" y="3966730"/>
                  <a:pt x="11276027" y="3974160"/>
                  <a:pt x="11253037" y="3991208"/>
                </a:cubicBezTo>
                <a:cubicBezTo>
                  <a:pt x="11248855" y="3994309"/>
                  <a:pt x="11244595" y="3994228"/>
                  <a:pt x="11240256" y="3990969"/>
                </a:cubicBezTo>
                <a:cubicBezTo>
                  <a:pt x="11235915" y="3987708"/>
                  <a:pt x="11231654" y="3987630"/>
                  <a:pt x="11225263" y="3987509"/>
                </a:cubicBezTo>
                <a:cubicBezTo>
                  <a:pt x="11221003" y="3987428"/>
                  <a:pt x="11214573" y="3985719"/>
                  <a:pt x="11212523" y="3988859"/>
                </a:cubicBezTo>
                <a:cubicBezTo>
                  <a:pt x="11210512" y="3993588"/>
                  <a:pt x="11214814" y="3995258"/>
                  <a:pt x="11219112" y="3996928"/>
                </a:cubicBezTo>
                <a:cubicBezTo>
                  <a:pt x="11227755" y="4001857"/>
                  <a:pt x="11230045" y="4008257"/>
                  <a:pt x="11236596" y="4014737"/>
                </a:cubicBezTo>
                <a:cubicBezTo>
                  <a:pt x="11243107" y="4019626"/>
                  <a:pt x="11243266" y="4025986"/>
                  <a:pt x="11236996" y="4030636"/>
                </a:cubicBezTo>
                <a:cubicBezTo>
                  <a:pt x="11228636" y="4036835"/>
                  <a:pt x="11222205" y="4035125"/>
                  <a:pt x="11215693" y="4030235"/>
                </a:cubicBezTo>
                <a:cubicBezTo>
                  <a:pt x="11209264" y="4028526"/>
                  <a:pt x="11204923" y="4025266"/>
                  <a:pt x="11200583" y="4022006"/>
                </a:cubicBezTo>
                <a:cubicBezTo>
                  <a:pt x="11185350" y="4009007"/>
                  <a:pt x="11174579" y="4004037"/>
                  <a:pt x="11153558" y="4014766"/>
                </a:cubicBezTo>
                <a:cubicBezTo>
                  <a:pt x="11136757" y="4023986"/>
                  <a:pt x="11113205" y="4018775"/>
                  <a:pt x="11091783" y="4013605"/>
                </a:cubicBezTo>
                <a:cubicBezTo>
                  <a:pt x="11081091" y="4011816"/>
                  <a:pt x="11070279" y="4005256"/>
                  <a:pt x="11064128" y="4014676"/>
                </a:cubicBezTo>
                <a:cubicBezTo>
                  <a:pt x="11055848" y="4024055"/>
                  <a:pt x="11064490" y="4028985"/>
                  <a:pt x="11073171" y="4035505"/>
                </a:cubicBezTo>
                <a:cubicBezTo>
                  <a:pt x="11077511" y="4038763"/>
                  <a:pt x="11081852" y="4042023"/>
                  <a:pt x="11084063" y="4045244"/>
                </a:cubicBezTo>
                <a:cubicBezTo>
                  <a:pt x="11088484" y="4051683"/>
                  <a:pt x="11090733" y="4056492"/>
                  <a:pt x="11077993" y="4057842"/>
                </a:cubicBezTo>
                <a:cubicBezTo>
                  <a:pt x="11020678" y="4064712"/>
                  <a:pt x="10993787" y="4095988"/>
                  <a:pt x="10966935" y="4128856"/>
                </a:cubicBezTo>
                <a:cubicBezTo>
                  <a:pt x="10964884" y="4131996"/>
                  <a:pt x="10965006" y="4136766"/>
                  <a:pt x="10965125" y="4141536"/>
                </a:cubicBezTo>
                <a:cubicBezTo>
                  <a:pt x="10965486" y="4155844"/>
                  <a:pt x="10959176" y="4158904"/>
                  <a:pt x="10939925" y="4155365"/>
                </a:cubicBezTo>
                <a:cubicBezTo>
                  <a:pt x="10888519" y="4143274"/>
                  <a:pt x="10841895" y="4151933"/>
                  <a:pt x="10804233" y="4178242"/>
                </a:cubicBezTo>
                <a:cubicBezTo>
                  <a:pt x="10779151" y="4196840"/>
                  <a:pt x="10749609" y="4207408"/>
                  <a:pt x="10713235" y="4200369"/>
                </a:cubicBezTo>
                <a:cubicBezTo>
                  <a:pt x="10696114" y="4196869"/>
                  <a:pt x="10685744" y="4207798"/>
                  <a:pt x="10677463" y="4217177"/>
                </a:cubicBezTo>
                <a:cubicBezTo>
                  <a:pt x="10671272" y="4225007"/>
                  <a:pt x="10662832" y="4228027"/>
                  <a:pt x="10647880" y="4226156"/>
                </a:cubicBezTo>
                <a:cubicBezTo>
                  <a:pt x="10609417" y="4220667"/>
                  <a:pt x="10573405" y="4227936"/>
                  <a:pt x="10537431" y="4236795"/>
                </a:cubicBezTo>
                <a:cubicBezTo>
                  <a:pt x="10497197" y="4245575"/>
                  <a:pt x="10457044" y="4257532"/>
                  <a:pt x="10412350" y="4258282"/>
                </a:cubicBezTo>
                <a:cubicBezTo>
                  <a:pt x="10399568" y="4258042"/>
                  <a:pt x="10389078" y="4264201"/>
                  <a:pt x="10380797" y="4273580"/>
                </a:cubicBezTo>
                <a:cubicBezTo>
                  <a:pt x="10357966" y="4296989"/>
                  <a:pt x="10347355" y="4298379"/>
                  <a:pt x="10310862" y="4286568"/>
                </a:cubicBezTo>
                <a:cubicBezTo>
                  <a:pt x="10293659" y="4279889"/>
                  <a:pt x="10276659" y="4281159"/>
                  <a:pt x="10259777" y="4287197"/>
                </a:cubicBezTo>
                <a:cubicBezTo>
                  <a:pt x="10209053" y="4302136"/>
                  <a:pt x="10151617" y="4304236"/>
                  <a:pt x="10100813" y="4315995"/>
                </a:cubicBezTo>
                <a:cubicBezTo>
                  <a:pt x="10083892" y="4320445"/>
                  <a:pt x="10066810" y="4318535"/>
                  <a:pt x="10051777" y="4313485"/>
                </a:cubicBezTo>
                <a:cubicBezTo>
                  <a:pt x="10041048" y="4310104"/>
                  <a:pt x="10032566" y="4311535"/>
                  <a:pt x="10026336" y="4317773"/>
                </a:cubicBezTo>
                <a:cubicBezTo>
                  <a:pt x="10007604" y="4334902"/>
                  <a:pt x="9986464" y="4340862"/>
                  <a:pt x="9956521" y="4335532"/>
                </a:cubicBezTo>
                <a:cubicBezTo>
                  <a:pt x="9922277" y="4328532"/>
                  <a:pt x="9890564" y="4337471"/>
                  <a:pt x="9858731" y="4341641"/>
                </a:cubicBezTo>
                <a:cubicBezTo>
                  <a:pt x="9837510" y="4344420"/>
                  <a:pt x="9818379" y="4345650"/>
                  <a:pt x="9799086" y="4340521"/>
                </a:cubicBezTo>
                <a:cubicBezTo>
                  <a:pt x="9769103" y="4333600"/>
                  <a:pt x="9739321" y="4334630"/>
                  <a:pt x="9716209" y="4346910"/>
                </a:cubicBezTo>
                <a:cubicBezTo>
                  <a:pt x="9657405" y="4379177"/>
                  <a:pt x="9589358" y="4382665"/>
                  <a:pt x="9516932" y="4381304"/>
                </a:cubicBezTo>
                <a:cubicBezTo>
                  <a:pt x="9452985" y="4378514"/>
                  <a:pt x="9389480" y="4393213"/>
                  <a:pt x="9325774" y="4399961"/>
                </a:cubicBezTo>
                <a:cubicBezTo>
                  <a:pt x="9126257" y="4424819"/>
                  <a:pt x="8928949" y="4452894"/>
                  <a:pt x="8727101" y="4469761"/>
                </a:cubicBezTo>
                <a:cubicBezTo>
                  <a:pt x="8645290" y="4476170"/>
                  <a:pt x="8563467" y="4482181"/>
                  <a:pt x="8481624" y="4487397"/>
                </a:cubicBezTo>
                <a:lnTo>
                  <a:pt x="8375724" y="4492945"/>
                </a:lnTo>
                <a:lnTo>
                  <a:pt x="8375948" y="4493212"/>
                </a:lnTo>
                <a:cubicBezTo>
                  <a:pt x="8380205" y="4496892"/>
                  <a:pt x="8379878" y="4501358"/>
                  <a:pt x="8375131" y="4504378"/>
                </a:cubicBezTo>
                <a:cubicBezTo>
                  <a:pt x="8368799" y="4508404"/>
                  <a:pt x="8364378" y="4506957"/>
                  <a:pt x="8360121" y="4503277"/>
                </a:cubicBezTo>
                <a:cubicBezTo>
                  <a:pt x="8355699" y="4501830"/>
                  <a:pt x="8352862" y="4499376"/>
                  <a:pt x="8350025" y="4496924"/>
                </a:cubicBezTo>
                <a:lnTo>
                  <a:pt x="8346412" y="4494481"/>
                </a:lnTo>
                <a:lnTo>
                  <a:pt x="8258362" y="4499094"/>
                </a:lnTo>
                <a:lnTo>
                  <a:pt x="8259151" y="4501484"/>
                </a:lnTo>
                <a:cubicBezTo>
                  <a:pt x="8261989" y="4503937"/>
                  <a:pt x="8264827" y="4506390"/>
                  <a:pt x="8266163" y="4508733"/>
                </a:cubicBezTo>
                <a:cubicBezTo>
                  <a:pt x="8268838" y="4513419"/>
                  <a:pt x="8270093" y="4516880"/>
                  <a:pt x="8261007" y="4517336"/>
                </a:cubicBezTo>
                <a:cubicBezTo>
                  <a:pt x="8240541" y="4518641"/>
                  <a:pt x="8225020" y="4524518"/>
                  <a:pt x="8211961" y="4532822"/>
                </a:cubicBezTo>
                <a:lnTo>
                  <a:pt x="8186908" y="4554784"/>
                </a:lnTo>
                <a:lnTo>
                  <a:pt x="8271393" y="4551781"/>
                </a:lnTo>
                <a:cubicBezTo>
                  <a:pt x="8335300" y="4552981"/>
                  <a:pt x="8396955" y="4549372"/>
                  <a:pt x="8458490" y="4540993"/>
                </a:cubicBezTo>
                <a:cubicBezTo>
                  <a:pt x="8498763" y="4533804"/>
                  <a:pt x="8541327" y="4533014"/>
                  <a:pt x="8581881" y="4536954"/>
                </a:cubicBezTo>
                <a:cubicBezTo>
                  <a:pt x="8628787" y="4539424"/>
                  <a:pt x="8673361" y="4533906"/>
                  <a:pt x="8713473" y="4520357"/>
                </a:cubicBezTo>
                <a:cubicBezTo>
                  <a:pt x="8734574" y="4512807"/>
                  <a:pt x="8753667" y="4509989"/>
                  <a:pt x="8775129" y="4516749"/>
                </a:cubicBezTo>
                <a:cubicBezTo>
                  <a:pt x="8828744" y="4532057"/>
                  <a:pt x="8879709" y="4526658"/>
                  <a:pt x="8932723" y="4518119"/>
                </a:cubicBezTo>
                <a:cubicBezTo>
                  <a:pt x="9002659" y="4505132"/>
                  <a:pt x="9070425" y="4490513"/>
                  <a:pt x="9142692" y="4485514"/>
                </a:cubicBezTo>
                <a:cubicBezTo>
                  <a:pt x="9202215" y="4481865"/>
                  <a:pt x="9263872" y="4478255"/>
                  <a:pt x="9323358" y="4473017"/>
                </a:cubicBezTo>
                <a:cubicBezTo>
                  <a:pt x="9416807" y="4463649"/>
                  <a:pt x="9512425" y="4455911"/>
                  <a:pt x="9605793" y="4443361"/>
                </a:cubicBezTo>
                <a:cubicBezTo>
                  <a:pt x="9626976" y="4438992"/>
                  <a:pt x="9635615" y="4443923"/>
                  <a:pt x="9642407" y="4459941"/>
                </a:cubicBezTo>
                <a:cubicBezTo>
                  <a:pt x="9642447" y="4461531"/>
                  <a:pt x="9644576" y="4461571"/>
                  <a:pt x="9644576" y="4461571"/>
                </a:cubicBezTo>
                <a:cubicBezTo>
                  <a:pt x="9656350" y="4506288"/>
                  <a:pt x="9662661" y="4503227"/>
                  <a:pt x="9718006" y="4502678"/>
                </a:cubicBezTo>
                <a:cubicBezTo>
                  <a:pt x="9732918" y="4502960"/>
                  <a:pt x="9749919" y="4501689"/>
                  <a:pt x="9766961" y="4502009"/>
                </a:cubicBezTo>
                <a:cubicBezTo>
                  <a:pt x="9781872" y="4502289"/>
                  <a:pt x="9790152" y="4492910"/>
                  <a:pt x="9798433" y="4483531"/>
                </a:cubicBezTo>
                <a:cubicBezTo>
                  <a:pt x="9807113" y="4490051"/>
                  <a:pt x="9813625" y="4494940"/>
                  <a:pt x="9822267" y="4499869"/>
                </a:cubicBezTo>
                <a:cubicBezTo>
                  <a:pt x="9841758" y="4512949"/>
                  <a:pt x="9854498" y="4511599"/>
                  <a:pt x="9864751" y="4495901"/>
                </a:cubicBezTo>
                <a:cubicBezTo>
                  <a:pt x="9875000" y="4480202"/>
                  <a:pt x="9887660" y="4475672"/>
                  <a:pt x="9907033" y="4483981"/>
                </a:cubicBezTo>
                <a:cubicBezTo>
                  <a:pt x="9913464" y="4485692"/>
                  <a:pt x="9919853" y="4485812"/>
                  <a:pt x="9924075" y="4484302"/>
                </a:cubicBezTo>
                <a:cubicBezTo>
                  <a:pt x="9985449" y="4469563"/>
                  <a:pt x="10049235" y="4465993"/>
                  <a:pt x="10113102" y="4465605"/>
                </a:cubicBezTo>
                <a:cubicBezTo>
                  <a:pt x="10130143" y="4465925"/>
                  <a:pt x="10144975" y="4463026"/>
                  <a:pt x="10151004" y="4448836"/>
                </a:cubicBezTo>
                <a:cubicBezTo>
                  <a:pt x="10153054" y="4445697"/>
                  <a:pt x="10152974" y="4442517"/>
                  <a:pt x="10159365" y="4442638"/>
                </a:cubicBezTo>
                <a:cubicBezTo>
                  <a:pt x="10189309" y="4447967"/>
                  <a:pt x="10212540" y="4440458"/>
                  <a:pt x="10240073" y="4434618"/>
                </a:cubicBezTo>
                <a:cubicBezTo>
                  <a:pt x="10252813" y="4433268"/>
                  <a:pt x="10265514" y="4430329"/>
                  <a:pt x="10278294" y="4430569"/>
                </a:cubicBezTo>
                <a:cubicBezTo>
                  <a:pt x="10291075" y="4430809"/>
                  <a:pt x="10297547" y="4434109"/>
                  <a:pt x="10291397" y="4443528"/>
                </a:cubicBezTo>
                <a:cubicBezTo>
                  <a:pt x="10289427" y="4449848"/>
                  <a:pt x="10283198" y="4456087"/>
                  <a:pt x="10291878" y="4462607"/>
                </a:cubicBezTo>
                <a:cubicBezTo>
                  <a:pt x="10300520" y="4467536"/>
                  <a:pt x="10308879" y="4461338"/>
                  <a:pt x="10315190" y="4458277"/>
                </a:cubicBezTo>
                <a:cubicBezTo>
                  <a:pt x="10325760" y="4455298"/>
                  <a:pt x="10336333" y="4452318"/>
                  <a:pt x="10349234" y="4457328"/>
                </a:cubicBezTo>
                <a:cubicBezTo>
                  <a:pt x="10432992" y="4485917"/>
                  <a:pt x="10500598" y="4464939"/>
                  <a:pt x="10559121" y="4421543"/>
                </a:cubicBezTo>
                <a:cubicBezTo>
                  <a:pt x="10571662" y="4412243"/>
                  <a:pt x="10580102" y="4409224"/>
                  <a:pt x="10595254" y="4419042"/>
                </a:cubicBezTo>
                <a:cubicBezTo>
                  <a:pt x="10623310" y="4433871"/>
                  <a:pt x="10655261" y="4434473"/>
                  <a:pt x="10687053" y="4428713"/>
                </a:cubicBezTo>
                <a:cubicBezTo>
                  <a:pt x="10723106" y="4423035"/>
                  <a:pt x="10759000" y="4410995"/>
                  <a:pt x="10797222" y="4406946"/>
                </a:cubicBezTo>
                <a:cubicBezTo>
                  <a:pt x="10818445" y="4404165"/>
                  <a:pt x="10833436" y="4407627"/>
                  <a:pt x="10850718" y="4417485"/>
                </a:cubicBezTo>
                <a:cubicBezTo>
                  <a:pt x="10874551" y="4433825"/>
                  <a:pt x="10885162" y="4432435"/>
                  <a:pt x="10903853" y="4413716"/>
                </a:cubicBezTo>
                <a:cubicBezTo>
                  <a:pt x="10916353" y="4402827"/>
                  <a:pt x="10933276" y="4398378"/>
                  <a:pt x="10952406" y="4397147"/>
                </a:cubicBezTo>
                <a:cubicBezTo>
                  <a:pt x="10971497" y="4394329"/>
                  <a:pt x="10988420" y="4389878"/>
                  <a:pt x="11005181" y="4379070"/>
                </a:cubicBezTo>
                <a:cubicBezTo>
                  <a:pt x="11026122" y="4365162"/>
                  <a:pt x="11053975" y="4372042"/>
                  <a:pt x="11060928" y="4394419"/>
                </a:cubicBezTo>
                <a:cubicBezTo>
                  <a:pt x="11063257" y="4402409"/>
                  <a:pt x="11063458" y="4410358"/>
                  <a:pt x="11061528" y="4418269"/>
                </a:cubicBezTo>
                <a:cubicBezTo>
                  <a:pt x="11059799" y="4434126"/>
                  <a:pt x="11047137" y="4438656"/>
                  <a:pt x="11027766" y="4430347"/>
                </a:cubicBezTo>
                <a:cubicBezTo>
                  <a:pt x="10991231" y="4416947"/>
                  <a:pt x="10965788" y="4421237"/>
                  <a:pt x="10949429" y="4447945"/>
                </a:cubicBezTo>
                <a:cubicBezTo>
                  <a:pt x="10947340" y="4449495"/>
                  <a:pt x="10945289" y="4452634"/>
                  <a:pt x="10943239" y="4455774"/>
                </a:cubicBezTo>
                <a:cubicBezTo>
                  <a:pt x="10926757" y="4477712"/>
                  <a:pt x="10926757" y="4477712"/>
                  <a:pt x="10946451" y="4498741"/>
                </a:cubicBezTo>
                <a:cubicBezTo>
                  <a:pt x="10946491" y="4500331"/>
                  <a:pt x="10944361" y="4500291"/>
                  <a:pt x="10944400" y="4501881"/>
                </a:cubicBezTo>
                <a:cubicBezTo>
                  <a:pt x="10929409" y="4498421"/>
                  <a:pt x="10916428" y="4490232"/>
                  <a:pt x="10903487" y="4483632"/>
                </a:cubicBezTo>
                <a:cubicBezTo>
                  <a:pt x="10881943" y="4473691"/>
                  <a:pt x="10877723" y="4475203"/>
                  <a:pt x="10871733" y="4490981"/>
                </a:cubicBezTo>
                <a:cubicBezTo>
                  <a:pt x="10869803" y="4498890"/>
                  <a:pt x="10865663" y="4503579"/>
                  <a:pt x="10852882" y="4503340"/>
                </a:cubicBezTo>
                <a:cubicBezTo>
                  <a:pt x="10844361" y="4503179"/>
                  <a:pt x="10833830" y="4507749"/>
                  <a:pt x="10825350" y="4509179"/>
                </a:cubicBezTo>
                <a:cubicBezTo>
                  <a:pt x="10812689" y="4513709"/>
                  <a:pt x="10799867" y="4511878"/>
                  <a:pt x="10789016" y="4503730"/>
                </a:cubicBezTo>
                <a:cubicBezTo>
                  <a:pt x="10778206" y="4497170"/>
                  <a:pt x="10769684" y="4497010"/>
                  <a:pt x="10761324" y="4503209"/>
                </a:cubicBezTo>
                <a:cubicBezTo>
                  <a:pt x="10746572" y="4509289"/>
                  <a:pt x="10733831" y="4510638"/>
                  <a:pt x="10716629" y="4503958"/>
                </a:cubicBezTo>
                <a:cubicBezTo>
                  <a:pt x="10695127" y="4495609"/>
                  <a:pt x="10678326" y="4504828"/>
                  <a:pt x="10680897" y="4522357"/>
                </a:cubicBezTo>
                <a:cubicBezTo>
                  <a:pt x="10685518" y="4536746"/>
                  <a:pt x="10677117" y="4541355"/>
                  <a:pt x="10662326" y="4545845"/>
                </a:cubicBezTo>
                <a:cubicBezTo>
                  <a:pt x="10639054" y="4551764"/>
                  <a:pt x="10615582" y="4549735"/>
                  <a:pt x="10592230" y="4552474"/>
                </a:cubicBezTo>
                <a:cubicBezTo>
                  <a:pt x="10528604" y="4562403"/>
                  <a:pt x="10464980" y="4572331"/>
                  <a:pt x="10401355" y="4582260"/>
                </a:cubicBezTo>
                <a:cubicBezTo>
                  <a:pt x="10382262" y="4585079"/>
                  <a:pt x="10373982" y="4594459"/>
                  <a:pt x="10378643" y="4610438"/>
                </a:cubicBezTo>
                <a:cubicBezTo>
                  <a:pt x="10380974" y="4618427"/>
                  <a:pt x="10383264" y="4624827"/>
                  <a:pt x="10385595" y="4632816"/>
                </a:cubicBezTo>
                <a:cubicBezTo>
                  <a:pt x="10374903" y="4631027"/>
                  <a:pt x="10370442" y="4622997"/>
                  <a:pt x="10361842" y="4619657"/>
                </a:cubicBezTo>
                <a:cubicBezTo>
                  <a:pt x="10312287" y="4596479"/>
                  <a:pt x="10260881" y="4584388"/>
                  <a:pt x="10203686" y="4596027"/>
                </a:cubicBezTo>
                <a:cubicBezTo>
                  <a:pt x="10184594" y="4598847"/>
                  <a:pt x="10167633" y="4601707"/>
                  <a:pt x="10150431" y="4595027"/>
                </a:cubicBezTo>
                <a:cubicBezTo>
                  <a:pt x="10144000" y="4593316"/>
                  <a:pt x="10137569" y="4591607"/>
                  <a:pt x="10133429" y="4596296"/>
                </a:cubicBezTo>
                <a:cubicBezTo>
                  <a:pt x="10127118" y="4599357"/>
                  <a:pt x="10131499" y="4604206"/>
                  <a:pt x="10135841" y="4607466"/>
                </a:cubicBezTo>
                <a:cubicBezTo>
                  <a:pt x="10144601" y="4617165"/>
                  <a:pt x="10142592" y="4621895"/>
                  <a:pt x="10127680" y="4621614"/>
                </a:cubicBezTo>
                <a:cubicBezTo>
                  <a:pt x="10121289" y="4621494"/>
                  <a:pt x="10114978" y="4624554"/>
                  <a:pt x="10108628" y="4626024"/>
                </a:cubicBezTo>
                <a:cubicBezTo>
                  <a:pt x="10091626" y="4627294"/>
                  <a:pt x="10085397" y="4633534"/>
                  <a:pt x="10096366" y="4646453"/>
                </a:cubicBezTo>
                <a:cubicBezTo>
                  <a:pt x="10100749" y="4651302"/>
                  <a:pt x="10105170" y="4657742"/>
                  <a:pt x="10098900" y="4662392"/>
                </a:cubicBezTo>
                <a:cubicBezTo>
                  <a:pt x="10092629" y="4667041"/>
                  <a:pt x="10084068" y="4665292"/>
                  <a:pt x="10075506" y="4663541"/>
                </a:cubicBezTo>
                <a:cubicBezTo>
                  <a:pt x="10054084" y="4658372"/>
                  <a:pt x="10030491" y="4651571"/>
                  <a:pt x="10008990" y="4643222"/>
                </a:cubicBezTo>
                <a:cubicBezTo>
                  <a:pt x="9989617" y="4634911"/>
                  <a:pt x="9987489" y="4634872"/>
                  <a:pt x="9990059" y="4652400"/>
                </a:cubicBezTo>
                <a:cubicBezTo>
                  <a:pt x="9990139" y="4655581"/>
                  <a:pt x="9990219" y="4658760"/>
                  <a:pt x="9990339" y="4663530"/>
                </a:cubicBezTo>
                <a:cubicBezTo>
                  <a:pt x="9990500" y="4669890"/>
                  <a:pt x="9986360" y="4674579"/>
                  <a:pt x="9975628" y="4671200"/>
                </a:cubicBezTo>
                <a:cubicBezTo>
                  <a:pt x="9954245" y="4667619"/>
                  <a:pt x="9935235" y="4673619"/>
                  <a:pt x="9918354" y="4679659"/>
                </a:cubicBezTo>
                <a:cubicBezTo>
                  <a:pt x="9884630" y="4693328"/>
                  <a:pt x="9852838" y="4699086"/>
                  <a:pt x="9814054" y="4680877"/>
                </a:cubicBezTo>
                <a:cubicBezTo>
                  <a:pt x="9792510" y="4670938"/>
                  <a:pt x="9762849" y="4676737"/>
                  <a:pt x="9741866" y="4689056"/>
                </a:cubicBezTo>
                <a:cubicBezTo>
                  <a:pt x="9706174" y="4709044"/>
                  <a:pt x="9665902" y="4716233"/>
                  <a:pt x="9621127" y="4713804"/>
                </a:cubicBezTo>
                <a:cubicBezTo>
                  <a:pt x="9591262" y="4711653"/>
                  <a:pt x="9565782" y="4714353"/>
                  <a:pt x="9542709" y="4728221"/>
                </a:cubicBezTo>
                <a:cubicBezTo>
                  <a:pt x="9525990" y="4740620"/>
                  <a:pt x="9506697" y="4735491"/>
                  <a:pt x="9487326" y="4727182"/>
                </a:cubicBezTo>
                <a:cubicBezTo>
                  <a:pt x="9478684" y="4722251"/>
                  <a:pt x="9472294" y="4722131"/>
                  <a:pt x="9463931" y="4728330"/>
                </a:cubicBezTo>
                <a:cubicBezTo>
                  <a:pt x="9438852" y="4746929"/>
                  <a:pt x="9407141" y="4755868"/>
                  <a:pt x="9370926" y="4755188"/>
                </a:cubicBezTo>
                <a:cubicBezTo>
                  <a:pt x="9290014" y="4755257"/>
                  <a:pt x="9213691" y="4768126"/>
                  <a:pt x="9135154" y="4777774"/>
                </a:cubicBezTo>
                <a:cubicBezTo>
                  <a:pt x="9088450" y="4783252"/>
                  <a:pt x="9041587" y="4782373"/>
                  <a:pt x="8994681" y="4779902"/>
                </a:cubicBezTo>
                <a:cubicBezTo>
                  <a:pt x="8945646" y="4777392"/>
                  <a:pt x="8900993" y="4779732"/>
                  <a:pt x="8863290" y="4804450"/>
                </a:cubicBezTo>
                <a:cubicBezTo>
                  <a:pt x="8857020" y="4809098"/>
                  <a:pt x="8850629" y="4808978"/>
                  <a:pt x="8842108" y="4808818"/>
                </a:cubicBezTo>
                <a:cubicBezTo>
                  <a:pt x="8756820" y="4804039"/>
                  <a:pt x="8671853" y="4811977"/>
                  <a:pt x="8586965" y="4823096"/>
                </a:cubicBezTo>
                <a:cubicBezTo>
                  <a:pt x="8495687" y="4834093"/>
                  <a:pt x="8404168" y="4835553"/>
                  <a:pt x="8312650" y="4837011"/>
                </a:cubicBezTo>
                <a:cubicBezTo>
                  <a:pt x="8195609" y="4839581"/>
                  <a:pt x="8080738" y="4843780"/>
                  <a:pt x="7963818" y="4851116"/>
                </a:cubicBezTo>
                <a:cubicBezTo>
                  <a:pt x="7910684" y="4854886"/>
                  <a:pt x="7857429" y="4853886"/>
                  <a:pt x="7804254" y="4856065"/>
                </a:cubicBezTo>
                <a:lnTo>
                  <a:pt x="7769614" y="4856838"/>
                </a:lnTo>
                <a:lnTo>
                  <a:pt x="7747032" y="4859073"/>
                </a:lnTo>
                <a:cubicBezTo>
                  <a:pt x="7733359" y="4860317"/>
                  <a:pt x="7726865" y="4866575"/>
                  <a:pt x="7729047" y="4877961"/>
                </a:cubicBezTo>
                <a:cubicBezTo>
                  <a:pt x="7730138" y="4883654"/>
                  <a:pt x="7731313" y="4888231"/>
                  <a:pt x="7732404" y="4893924"/>
                </a:cubicBezTo>
                <a:cubicBezTo>
                  <a:pt x="7724981" y="4892256"/>
                  <a:pt x="7722389" y="4886454"/>
                  <a:pt x="7716549" y="4883780"/>
                </a:cubicBezTo>
                <a:cubicBezTo>
                  <a:pt x="7683175" y="4865615"/>
                  <a:pt x="7647727" y="4855157"/>
                  <a:pt x="7606547" y="4861117"/>
                </a:cubicBezTo>
                <a:cubicBezTo>
                  <a:pt x="7599712" y="4861737"/>
                  <a:pt x="7593250" y="4862386"/>
                  <a:pt x="7587039" y="4862211"/>
                </a:cubicBezTo>
                <a:lnTo>
                  <a:pt x="7571765" y="4858949"/>
                </a:lnTo>
                <a:lnTo>
                  <a:pt x="7556966" y="4858857"/>
                </a:lnTo>
                <a:lnTo>
                  <a:pt x="7557864" y="4866526"/>
                </a:lnTo>
                <a:cubicBezTo>
                  <a:pt x="7563375" y="4873665"/>
                  <a:pt x="7561629" y="4876905"/>
                  <a:pt x="7551123" y="4876135"/>
                </a:cubicBezTo>
                <a:cubicBezTo>
                  <a:pt x="7546620" y="4875804"/>
                  <a:pt x="7541953" y="4877709"/>
                  <a:pt x="7537369" y="4878494"/>
                </a:cubicBezTo>
                <a:cubicBezTo>
                  <a:pt x="7525280" y="4878729"/>
                  <a:pt x="7520449" y="4882866"/>
                  <a:pt x="7527298" y="4892350"/>
                </a:cubicBezTo>
                <a:cubicBezTo>
                  <a:pt x="7530055" y="4895919"/>
                  <a:pt x="7532728" y="4900606"/>
                  <a:pt x="7527981" y="4903625"/>
                </a:cubicBezTo>
                <a:cubicBezTo>
                  <a:pt x="7523232" y="4906644"/>
                  <a:pt x="7517310" y="4905087"/>
                  <a:pt x="7511389" y="4903530"/>
                </a:cubicBezTo>
                <a:cubicBezTo>
                  <a:pt x="7496626" y="4899080"/>
                  <a:pt x="7480444" y="4893402"/>
                  <a:pt x="7465844" y="4886719"/>
                </a:cubicBezTo>
                <a:cubicBezTo>
                  <a:pt x="7452745" y="4880145"/>
                  <a:pt x="7451245" y="4880035"/>
                  <a:pt x="7451844" y="4892427"/>
                </a:cubicBezTo>
                <a:cubicBezTo>
                  <a:pt x="7451680" y="4894660"/>
                  <a:pt x="7451516" y="4896894"/>
                  <a:pt x="7451270" y="4900243"/>
                </a:cubicBezTo>
                <a:cubicBezTo>
                  <a:pt x="7450943" y="4904710"/>
                  <a:pt x="7447696" y="4907839"/>
                  <a:pt x="7440355" y="4905056"/>
                </a:cubicBezTo>
                <a:cubicBezTo>
                  <a:pt x="7425510" y="4901721"/>
                  <a:pt x="7411675" y="4905196"/>
                  <a:pt x="7399339" y="4908782"/>
                </a:cubicBezTo>
                <a:cubicBezTo>
                  <a:pt x="7374589" y="4917070"/>
                  <a:pt x="7351747" y="4919885"/>
                  <a:pt x="7325631" y="4905621"/>
                </a:cubicBezTo>
                <a:cubicBezTo>
                  <a:pt x="7311115" y="4897820"/>
                  <a:pt x="7289774" y="4900745"/>
                  <a:pt x="7274110" y="4908578"/>
                </a:cubicBezTo>
                <a:cubicBezTo>
                  <a:pt x="7247531" y="4921221"/>
                  <a:pt x="7218603" y="4924713"/>
                  <a:pt x="7187166" y="4921283"/>
                </a:cubicBezTo>
                <a:cubicBezTo>
                  <a:pt x="7166236" y="4918626"/>
                  <a:pt x="7148061" y="4919537"/>
                  <a:pt x="7130814" y="4928376"/>
                </a:cubicBezTo>
                <a:cubicBezTo>
                  <a:pt x="7118153" y="4936427"/>
                  <a:pt x="7104891" y="4932087"/>
                  <a:pt x="7091791" y="4925513"/>
                </a:cubicBezTo>
                <a:cubicBezTo>
                  <a:pt x="7086033" y="4921723"/>
                  <a:pt x="7081530" y="4921393"/>
                  <a:pt x="7075200" y="4925419"/>
                </a:cubicBezTo>
                <a:cubicBezTo>
                  <a:pt x="7056205" y="4937497"/>
                  <a:pt x="7033200" y="4942545"/>
                  <a:pt x="7007685" y="4940672"/>
                </a:cubicBezTo>
                <a:cubicBezTo>
                  <a:pt x="6950569" y="4937607"/>
                  <a:pt x="6895800" y="4943692"/>
                  <a:pt x="6839694" y="4947435"/>
                </a:cubicBezTo>
                <a:cubicBezTo>
                  <a:pt x="6806347" y="4949478"/>
                  <a:pt x="6773328" y="4947056"/>
                  <a:pt x="6740389" y="4943519"/>
                </a:cubicBezTo>
                <a:cubicBezTo>
                  <a:pt x="6705950" y="4939868"/>
                  <a:pt x="6674267" y="4939790"/>
                  <a:pt x="6645941" y="4955674"/>
                </a:cubicBezTo>
                <a:cubicBezTo>
                  <a:pt x="6641193" y="4958693"/>
                  <a:pt x="6636690" y="4958363"/>
                  <a:pt x="6630686" y="4957922"/>
                </a:cubicBezTo>
                <a:cubicBezTo>
                  <a:pt x="6570815" y="4951285"/>
                  <a:pt x="6510288" y="4953582"/>
                  <a:pt x="6449596" y="4958110"/>
                </a:cubicBezTo>
                <a:cubicBezTo>
                  <a:pt x="6384403" y="4962309"/>
                  <a:pt x="6319700" y="4959808"/>
                  <a:pt x="6254998" y="4957306"/>
                </a:cubicBezTo>
                <a:cubicBezTo>
                  <a:pt x="6172204" y="4954602"/>
                  <a:pt x="6090827" y="4953121"/>
                  <a:pt x="6007786" y="4953765"/>
                </a:cubicBezTo>
                <a:cubicBezTo>
                  <a:pt x="5970018" y="4954363"/>
                  <a:pt x="5932496" y="4951611"/>
                  <a:pt x="5894810" y="4951092"/>
                </a:cubicBezTo>
                <a:lnTo>
                  <a:pt x="5782982" y="4945891"/>
                </a:lnTo>
                <a:lnTo>
                  <a:pt x="5773533" y="4946865"/>
                </a:lnTo>
                <a:cubicBezTo>
                  <a:pt x="5772049" y="4946996"/>
                  <a:pt x="5770805" y="4948239"/>
                  <a:pt x="5767837" y="4948499"/>
                </a:cubicBezTo>
                <a:cubicBezTo>
                  <a:pt x="5758934" y="4949279"/>
                  <a:pt x="5750032" y="4950060"/>
                  <a:pt x="5739644" y="4950969"/>
                </a:cubicBezTo>
                <a:cubicBezTo>
                  <a:pt x="5709727" y="4952456"/>
                  <a:pt x="5678567" y="4955186"/>
                  <a:pt x="5648889" y="4957786"/>
                </a:cubicBezTo>
                <a:cubicBezTo>
                  <a:pt x="5599442" y="4959849"/>
                  <a:pt x="5551719" y="4962893"/>
                  <a:pt x="5503995" y="4965941"/>
                </a:cubicBezTo>
                <a:cubicBezTo>
                  <a:pt x="5436742" y="4969562"/>
                  <a:pt x="5369006" y="4970956"/>
                  <a:pt x="5301272" y="4972347"/>
                </a:cubicBezTo>
                <a:cubicBezTo>
                  <a:pt x="5212525" y="4974447"/>
                  <a:pt x="5124254" y="4978774"/>
                  <a:pt x="5036708" y="4986445"/>
                </a:cubicBezTo>
                <a:cubicBezTo>
                  <a:pt x="4922452" y="4996457"/>
                  <a:pt x="4806992" y="5000896"/>
                  <a:pt x="4690815" y="5001992"/>
                </a:cubicBezTo>
                <a:cubicBezTo>
                  <a:pt x="4568700" y="5003608"/>
                  <a:pt x="4447349" y="5001749"/>
                  <a:pt x="4324755" y="5001137"/>
                </a:cubicBezTo>
                <a:cubicBezTo>
                  <a:pt x="4214512" y="5001713"/>
                  <a:pt x="4102305" y="5000190"/>
                  <a:pt x="3989813" y="5004369"/>
                </a:cubicBezTo>
                <a:cubicBezTo>
                  <a:pt x="3962624" y="5004480"/>
                  <a:pt x="3935435" y="5004592"/>
                  <a:pt x="3907524" y="5001360"/>
                </a:cubicBezTo>
                <a:cubicBezTo>
                  <a:pt x="3868745" y="4996810"/>
                  <a:pt x="3831650" y="5000059"/>
                  <a:pt x="3794313" y="5002196"/>
                </a:cubicBezTo>
                <a:cubicBezTo>
                  <a:pt x="3753768" y="5003477"/>
                  <a:pt x="3714467" y="5003515"/>
                  <a:pt x="3675208" y="4996735"/>
                </a:cubicBezTo>
                <a:cubicBezTo>
                  <a:pt x="3626806" y="4989621"/>
                  <a:pt x="3581048" y="4994766"/>
                  <a:pt x="3534808" y="4997682"/>
                </a:cubicBezTo>
                <a:cubicBezTo>
                  <a:pt x="3500438" y="4999558"/>
                  <a:pt x="3465589" y="4999205"/>
                  <a:pt x="3430501" y="4997738"/>
                </a:cubicBezTo>
                <a:cubicBezTo>
                  <a:pt x="3409004" y="4996214"/>
                  <a:pt x="3388471" y="4999149"/>
                  <a:pt x="3368659" y="5005428"/>
                </a:cubicBezTo>
                <a:cubicBezTo>
                  <a:pt x="3314914" y="5022626"/>
                  <a:pt x="3259051" y="5022979"/>
                  <a:pt x="3200503" y="5017889"/>
                </a:cubicBezTo>
                <a:cubicBezTo>
                  <a:pt x="3177523" y="5016496"/>
                  <a:pt x="3157753" y="5015958"/>
                  <a:pt x="3140865" y="5028793"/>
                </a:cubicBezTo>
                <a:cubicBezTo>
                  <a:pt x="3134407" y="5033902"/>
                  <a:pt x="3127992" y="5032193"/>
                  <a:pt x="3121095" y="5028255"/>
                </a:cubicBezTo>
                <a:cubicBezTo>
                  <a:pt x="3111995" y="5021103"/>
                  <a:pt x="3101127" y="5019784"/>
                  <a:pt x="3089016" y="5019711"/>
                </a:cubicBezTo>
                <a:cubicBezTo>
                  <a:pt x="3058378" y="5017853"/>
                  <a:pt x="3028982" y="5014751"/>
                  <a:pt x="2999588" y="5011649"/>
                </a:cubicBezTo>
                <a:cubicBezTo>
                  <a:pt x="2994897" y="5010924"/>
                  <a:pt x="2990445" y="5011314"/>
                  <a:pt x="2985993" y="5011705"/>
                </a:cubicBezTo>
                <a:cubicBezTo>
                  <a:pt x="2975606" y="5012615"/>
                  <a:pt x="2969190" y="5010906"/>
                  <a:pt x="2963298" y="5004610"/>
                </a:cubicBezTo>
                <a:cubicBezTo>
                  <a:pt x="2955681" y="4997329"/>
                  <a:pt x="2944091" y="4992666"/>
                  <a:pt x="2931261" y="4989249"/>
                </a:cubicBezTo>
                <a:cubicBezTo>
                  <a:pt x="2920152" y="4986815"/>
                  <a:pt x="2915176" y="4991793"/>
                  <a:pt x="2911929" y="4997755"/>
                </a:cubicBezTo>
                <a:cubicBezTo>
                  <a:pt x="2905949" y="5005092"/>
                  <a:pt x="2900014" y="5005613"/>
                  <a:pt x="2893883" y="4998202"/>
                </a:cubicBezTo>
                <a:cubicBezTo>
                  <a:pt x="2884299" y="4988821"/>
                  <a:pt x="2873432" y="4987503"/>
                  <a:pt x="2858354" y="4987688"/>
                </a:cubicBezTo>
                <a:cubicBezTo>
                  <a:pt x="2810389" y="4989620"/>
                  <a:pt x="2761705" y="4988208"/>
                  <a:pt x="2715832" y="4971788"/>
                </a:cubicBezTo>
                <a:cubicBezTo>
                  <a:pt x="2707693" y="4969096"/>
                  <a:pt x="2697545" y="4971121"/>
                  <a:pt x="2688884" y="4973015"/>
                </a:cubicBezTo>
                <a:cubicBezTo>
                  <a:pt x="2680220" y="4974910"/>
                  <a:pt x="2670794" y="4980277"/>
                  <a:pt x="2659685" y="4977844"/>
                </a:cubicBezTo>
                <a:cubicBezTo>
                  <a:pt x="2654755" y="4976005"/>
                  <a:pt x="2652268" y="4978494"/>
                  <a:pt x="2649780" y="4980984"/>
                </a:cubicBezTo>
                <a:cubicBezTo>
                  <a:pt x="2647292" y="4983472"/>
                  <a:pt x="2649498" y="4986686"/>
                  <a:pt x="2651461" y="4988785"/>
                </a:cubicBezTo>
                <a:cubicBezTo>
                  <a:pt x="2656876" y="4992852"/>
                  <a:pt x="2662285" y="4996920"/>
                  <a:pt x="2666216" y="5001118"/>
                </a:cubicBezTo>
                <a:cubicBezTo>
                  <a:pt x="2679486" y="5013580"/>
                  <a:pt x="2679486" y="5013580"/>
                  <a:pt x="2697334" y="5005204"/>
                </a:cubicBezTo>
                <a:cubicBezTo>
                  <a:pt x="2706999" y="5000951"/>
                  <a:pt x="2716384" y="5002398"/>
                  <a:pt x="2722277" y="5008695"/>
                </a:cubicBezTo>
                <a:cubicBezTo>
                  <a:pt x="2727689" y="5012763"/>
                  <a:pt x="2742768" y="5012577"/>
                  <a:pt x="2736029" y="5023388"/>
                </a:cubicBezTo>
                <a:cubicBezTo>
                  <a:pt x="2731774" y="5031709"/>
                  <a:pt x="2721387" y="5032619"/>
                  <a:pt x="2709035" y="5031431"/>
                </a:cubicBezTo>
                <a:cubicBezTo>
                  <a:pt x="2667770" y="5029369"/>
                  <a:pt x="2626788" y="5021604"/>
                  <a:pt x="2592546" y="5003031"/>
                </a:cubicBezTo>
                <a:cubicBezTo>
                  <a:pt x="2587373" y="5000077"/>
                  <a:pt x="2582682" y="4999352"/>
                  <a:pt x="2576747" y="4999873"/>
                </a:cubicBezTo>
                <a:cubicBezTo>
                  <a:pt x="2561907" y="5001173"/>
                  <a:pt x="2548836" y="4996641"/>
                  <a:pt x="2537006" y="4990864"/>
                </a:cubicBezTo>
                <a:cubicBezTo>
                  <a:pt x="2506453" y="4975374"/>
                  <a:pt x="2473892" y="4964601"/>
                  <a:pt x="2436558" y="4966737"/>
                </a:cubicBezTo>
                <a:cubicBezTo>
                  <a:pt x="2414300" y="4968686"/>
                  <a:pt x="2393569" y="4963690"/>
                  <a:pt x="2375082" y="4955090"/>
                </a:cubicBezTo>
                <a:cubicBezTo>
                  <a:pt x="2326526" y="4933229"/>
                  <a:pt x="2274719" y="4917330"/>
                  <a:pt x="2220903" y="4906148"/>
                </a:cubicBezTo>
                <a:cubicBezTo>
                  <a:pt x="2203379" y="4902006"/>
                  <a:pt x="2185375" y="4895635"/>
                  <a:pt x="2167130" y="4888149"/>
                </a:cubicBezTo>
                <a:cubicBezTo>
                  <a:pt x="2155541" y="4883487"/>
                  <a:pt x="2144914" y="4883283"/>
                  <a:pt x="2132040" y="4886682"/>
                </a:cubicBezTo>
                <a:cubicBezTo>
                  <a:pt x="2107777" y="4893350"/>
                  <a:pt x="2084557" y="4890842"/>
                  <a:pt x="2064872" y="4876670"/>
                </a:cubicBezTo>
                <a:cubicBezTo>
                  <a:pt x="2054285" y="4869649"/>
                  <a:pt x="2044944" y="4861384"/>
                  <a:pt x="2038570" y="4852859"/>
                </a:cubicBezTo>
                <a:cubicBezTo>
                  <a:pt x="2017486" y="4825183"/>
                  <a:pt x="1983682" y="4815655"/>
                  <a:pt x="1944664" y="4809989"/>
                </a:cubicBezTo>
                <a:cubicBezTo>
                  <a:pt x="1909093" y="4806294"/>
                  <a:pt x="1874484" y="4807055"/>
                  <a:pt x="1844723" y="4823288"/>
                </a:cubicBezTo>
                <a:cubicBezTo>
                  <a:pt x="1828597" y="4832650"/>
                  <a:pt x="1821942" y="4829826"/>
                  <a:pt x="1811159" y="4814874"/>
                </a:cubicBezTo>
                <a:cubicBezTo>
                  <a:pt x="1808954" y="4811661"/>
                  <a:pt x="1806990" y="4809562"/>
                  <a:pt x="1804785" y="4806349"/>
                </a:cubicBezTo>
                <a:cubicBezTo>
                  <a:pt x="1803302" y="4806478"/>
                  <a:pt x="1801578" y="4805494"/>
                  <a:pt x="1801578" y="4805494"/>
                </a:cubicBezTo>
                <a:cubicBezTo>
                  <a:pt x="1780238" y="4818719"/>
                  <a:pt x="1769131" y="4816285"/>
                  <a:pt x="1753175" y="4798380"/>
                </a:cubicBezTo>
                <a:cubicBezTo>
                  <a:pt x="1747042" y="4790970"/>
                  <a:pt x="1740909" y="4783558"/>
                  <a:pt x="1733292" y="4776278"/>
                </a:cubicBezTo>
                <a:cubicBezTo>
                  <a:pt x="1715330" y="4763091"/>
                  <a:pt x="1696563" y="4760192"/>
                  <a:pt x="1674022" y="4767844"/>
                </a:cubicBezTo>
                <a:cubicBezTo>
                  <a:pt x="1661629" y="4773473"/>
                  <a:pt x="1650959" y="4780085"/>
                  <a:pt x="1640770" y="4788926"/>
                </a:cubicBezTo>
                <a:cubicBezTo>
                  <a:pt x="1637040" y="4792659"/>
                  <a:pt x="1634071" y="4792919"/>
                  <a:pt x="1627656" y="4791211"/>
                </a:cubicBezTo>
                <a:cubicBezTo>
                  <a:pt x="1599547" y="4780048"/>
                  <a:pt x="1577896" y="4763777"/>
                  <a:pt x="1556245" y="4747507"/>
                </a:cubicBezTo>
                <a:cubicBezTo>
                  <a:pt x="1539769" y="4734187"/>
                  <a:pt x="1523531" y="4721986"/>
                  <a:pt x="1508777" y="4709651"/>
                </a:cubicBezTo>
                <a:cubicBezTo>
                  <a:pt x="1484921" y="4690168"/>
                  <a:pt x="1456290" y="4683593"/>
                  <a:pt x="1423645" y="4686454"/>
                </a:cubicBezTo>
                <a:cubicBezTo>
                  <a:pt x="1382337" y="4691207"/>
                  <a:pt x="1346046" y="4684168"/>
                  <a:pt x="1310321" y="4665724"/>
                </a:cubicBezTo>
                <a:cubicBezTo>
                  <a:pt x="1294803" y="4656863"/>
                  <a:pt x="1275556" y="4651739"/>
                  <a:pt x="1256548" y="4647725"/>
                </a:cubicBezTo>
                <a:cubicBezTo>
                  <a:pt x="1228398" y="4643380"/>
                  <a:pt x="1203978" y="4635299"/>
                  <a:pt x="1181564" y="4622503"/>
                </a:cubicBezTo>
                <a:cubicBezTo>
                  <a:pt x="1153738" y="4605637"/>
                  <a:pt x="1125149" y="4592244"/>
                  <a:pt x="1094837" y="4577869"/>
                </a:cubicBezTo>
                <a:cubicBezTo>
                  <a:pt x="1052934" y="4558830"/>
                  <a:pt x="1019738" y="4531079"/>
                  <a:pt x="981326" y="4507194"/>
                </a:cubicBezTo>
                <a:cubicBezTo>
                  <a:pt x="956948" y="4492298"/>
                  <a:pt x="944442" y="4476361"/>
                  <a:pt x="945571" y="4453552"/>
                </a:cubicBezTo>
                <a:cubicBezTo>
                  <a:pt x="945855" y="4447850"/>
                  <a:pt x="942929" y="4441292"/>
                  <a:pt x="937516" y="4437226"/>
                </a:cubicBezTo>
                <a:cubicBezTo>
                  <a:pt x="928655" y="4431189"/>
                  <a:pt x="933871" y="4427326"/>
                  <a:pt x="941530" y="4427790"/>
                </a:cubicBezTo>
                <a:cubicBezTo>
                  <a:pt x="976380" y="4428142"/>
                  <a:pt x="1005138" y="4414268"/>
                  <a:pt x="1039025" y="4410163"/>
                </a:cubicBezTo>
                <a:cubicBezTo>
                  <a:pt x="1035860" y="4402493"/>
                  <a:pt x="1027240" y="4397570"/>
                  <a:pt x="1021347" y="4391273"/>
                </a:cubicBezTo>
                <a:cubicBezTo>
                  <a:pt x="1017898" y="4389304"/>
                  <a:pt x="1015934" y="4387206"/>
                  <a:pt x="1012486" y="4385237"/>
                </a:cubicBezTo>
                <a:cubicBezTo>
                  <a:pt x="1008558" y="4381038"/>
                  <a:pt x="1002904" y="4375857"/>
                  <a:pt x="1004911" y="4371139"/>
                </a:cubicBezTo>
                <a:cubicBezTo>
                  <a:pt x="1007159" y="4367535"/>
                  <a:pt x="1016542" y="4368984"/>
                  <a:pt x="1022477" y="4368465"/>
                </a:cubicBezTo>
                <a:cubicBezTo>
                  <a:pt x="1073648" y="4367386"/>
                  <a:pt x="1122531" y="4376730"/>
                  <a:pt x="1170891" y="4390661"/>
                </a:cubicBezTo>
                <a:cubicBezTo>
                  <a:pt x="1216043" y="4403737"/>
                  <a:pt x="1259951" y="4418057"/>
                  <a:pt x="1303620" y="4431263"/>
                </a:cubicBezTo>
                <a:cubicBezTo>
                  <a:pt x="1308551" y="4433103"/>
                  <a:pt x="1315448" y="4437040"/>
                  <a:pt x="1320422" y="4432061"/>
                </a:cubicBezTo>
                <a:cubicBezTo>
                  <a:pt x="1326880" y="4426955"/>
                  <a:pt x="1325920" y="4422497"/>
                  <a:pt x="1322994" y="4415941"/>
                </a:cubicBezTo>
                <a:cubicBezTo>
                  <a:pt x="1316140" y="4405186"/>
                  <a:pt x="1306558" y="4395806"/>
                  <a:pt x="1302432" y="4383677"/>
                </a:cubicBezTo>
                <a:cubicBezTo>
                  <a:pt x="1301710" y="4380333"/>
                  <a:pt x="1295535" y="4379739"/>
                  <a:pt x="1290843" y="4379015"/>
                </a:cubicBezTo>
                <a:cubicBezTo>
                  <a:pt x="1239713" y="4373275"/>
                  <a:pt x="1192838" y="4359215"/>
                  <a:pt x="1152463" y="4333229"/>
                </a:cubicBezTo>
                <a:cubicBezTo>
                  <a:pt x="1141877" y="4326208"/>
                  <a:pt x="1127561" y="4322920"/>
                  <a:pt x="1114730" y="4319503"/>
                </a:cubicBezTo>
                <a:cubicBezTo>
                  <a:pt x="1061198" y="4302618"/>
                  <a:pt x="1005419" y="4289340"/>
                  <a:pt x="950120" y="4278287"/>
                </a:cubicBezTo>
                <a:cubicBezTo>
                  <a:pt x="932837" y="4275259"/>
                  <a:pt x="916797" y="4270988"/>
                  <a:pt x="900517" y="4265601"/>
                </a:cubicBezTo>
                <a:cubicBezTo>
                  <a:pt x="881269" y="4260474"/>
                  <a:pt x="877383" y="4249460"/>
                  <a:pt x="888335" y="4237145"/>
                </a:cubicBezTo>
                <a:cubicBezTo>
                  <a:pt x="891826" y="4232298"/>
                  <a:pt x="895556" y="4228565"/>
                  <a:pt x="901011" y="4225815"/>
                </a:cubicBezTo>
                <a:cubicBezTo>
                  <a:pt x="924795" y="4216918"/>
                  <a:pt x="944410" y="4202709"/>
                  <a:pt x="972603" y="4200239"/>
                </a:cubicBezTo>
                <a:cubicBezTo>
                  <a:pt x="984234" y="4198083"/>
                  <a:pt x="985999" y="4192252"/>
                  <a:pt x="981350" y="4184711"/>
                </a:cubicBezTo>
                <a:cubicBezTo>
                  <a:pt x="979387" y="4182613"/>
                  <a:pt x="977421" y="4180512"/>
                  <a:pt x="975217" y="4177299"/>
                </a:cubicBezTo>
                <a:cubicBezTo>
                  <a:pt x="970327" y="4168644"/>
                  <a:pt x="974058" y="4164910"/>
                  <a:pt x="986170" y="4164985"/>
                </a:cubicBezTo>
                <a:cubicBezTo>
                  <a:pt x="1005699" y="4164409"/>
                  <a:pt x="1009670" y="4161791"/>
                  <a:pt x="1008031" y="4147172"/>
                </a:cubicBezTo>
                <a:cubicBezTo>
                  <a:pt x="1007112" y="4135899"/>
                  <a:pt x="1012567" y="4133150"/>
                  <a:pt x="1027123" y="4137551"/>
                </a:cubicBezTo>
                <a:cubicBezTo>
                  <a:pt x="1035022" y="4139131"/>
                  <a:pt x="1040435" y="4143198"/>
                  <a:pt x="1045848" y="4147266"/>
                </a:cubicBezTo>
                <a:cubicBezTo>
                  <a:pt x="1049296" y="4149234"/>
                  <a:pt x="1055953" y="4152057"/>
                  <a:pt x="1059923" y="4149440"/>
                </a:cubicBezTo>
                <a:cubicBezTo>
                  <a:pt x="1063895" y="4146820"/>
                  <a:pt x="1059966" y="4142622"/>
                  <a:pt x="1057761" y="4139408"/>
                </a:cubicBezTo>
                <a:cubicBezTo>
                  <a:pt x="1048420" y="4131143"/>
                  <a:pt x="1040562" y="4122748"/>
                  <a:pt x="1031221" y="4114482"/>
                </a:cubicBezTo>
                <a:cubicBezTo>
                  <a:pt x="1052236" y="4113776"/>
                  <a:pt x="1070083" y="4105400"/>
                  <a:pt x="1091097" y="4104694"/>
                </a:cubicBezTo>
                <a:cubicBezTo>
                  <a:pt x="1115079" y="4103728"/>
                  <a:pt x="1121737" y="4106551"/>
                  <a:pt x="1122853" y="4125757"/>
                </a:cubicBezTo>
                <a:cubicBezTo>
                  <a:pt x="1123574" y="4129100"/>
                  <a:pt x="1124054" y="4131329"/>
                  <a:pt x="1126259" y="4134543"/>
                </a:cubicBezTo>
                <a:cubicBezTo>
                  <a:pt x="1126979" y="4137885"/>
                  <a:pt x="1131911" y="4139725"/>
                  <a:pt x="1136122" y="4138220"/>
                </a:cubicBezTo>
                <a:cubicBezTo>
                  <a:pt x="1140575" y="4137830"/>
                  <a:pt x="1141577" y="4135470"/>
                  <a:pt x="1142340" y="4131998"/>
                </a:cubicBezTo>
                <a:cubicBezTo>
                  <a:pt x="1144673" y="4114761"/>
                  <a:pt x="1131686" y="4096596"/>
                  <a:pt x="1109993" y="4087141"/>
                </a:cubicBezTo>
                <a:cubicBezTo>
                  <a:pt x="1096680" y="4081495"/>
                  <a:pt x="1087338" y="4073230"/>
                  <a:pt x="1080485" y="4062475"/>
                </a:cubicBezTo>
                <a:cubicBezTo>
                  <a:pt x="1062847" y="4036768"/>
                  <a:pt x="1049535" y="4031121"/>
                  <a:pt x="1012680" y="4035487"/>
                </a:cubicBezTo>
                <a:cubicBezTo>
                  <a:pt x="999564" y="4037772"/>
                  <a:pt x="987453" y="4037696"/>
                  <a:pt x="975102" y="4036508"/>
                </a:cubicBezTo>
                <a:cubicBezTo>
                  <a:pt x="931632" y="4031232"/>
                  <a:pt x="885632" y="4035263"/>
                  <a:pt x="842446" y="4024285"/>
                </a:cubicBezTo>
                <a:cubicBezTo>
                  <a:pt x="834306" y="4021592"/>
                  <a:pt x="826165" y="4018900"/>
                  <a:pt x="818506" y="4018435"/>
                </a:cubicBezTo>
                <a:cubicBezTo>
                  <a:pt x="802465" y="4014164"/>
                  <a:pt x="792121" y="4008257"/>
                  <a:pt x="786270" y="3995145"/>
                </a:cubicBezTo>
                <a:cubicBezTo>
                  <a:pt x="777975" y="3977702"/>
                  <a:pt x="766867" y="3975269"/>
                  <a:pt x="742603" y="3981938"/>
                </a:cubicBezTo>
                <a:cubicBezTo>
                  <a:pt x="729728" y="3985336"/>
                  <a:pt x="714649" y="3985522"/>
                  <a:pt x="698850" y="3982364"/>
                </a:cubicBezTo>
                <a:cubicBezTo>
                  <a:pt x="684775" y="3980192"/>
                  <a:pt x="668736" y="3975919"/>
                  <a:pt x="652172" y="3976235"/>
                </a:cubicBezTo>
                <a:cubicBezTo>
                  <a:pt x="637093" y="3976421"/>
                  <a:pt x="627992" y="3969269"/>
                  <a:pt x="619894" y="3959759"/>
                </a:cubicBezTo>
                <a:cubicBezTo>
                  <a:pt x="608631" y="3942579"/>
                  <a:pt x="598046" y="3935558"/>
                  <a:pt x="572142" y="3927608"/>
                </a:cubicBezTo>
                <a:cubicBezTo>
                  <a:pt x="570377" y="3933440"/>
                  <a:pt x="572821" y="3937769"/>
                  <a:pt x="572778" y="3944585"/>
                </a:cubicBezTo>
                <a:cubicBezTo>
                  <a:pt x="555735" y="3942671"/>
                  <a:pt x="540699" y="3936040"/>
                  <a:pt x="529633" y="3926791"/>
                </a:cubicBezTo>
                <a:cubicBezTo>
                  <a:pt x="514639" y="3913344"/>
                  <a:pt x="500888" y="3898652"/>
                  <a:pt x="487139" y="3883960"/>
                </a:cubicBezTo>
                <a:cubicBezTo>
                  <a:pt x="458633" y="3856933"/>
                  <a:pt x="465219" y="3831377"/>
                  <a:pt x="483915" y="3805892"/>
                </a:cubicBezTo>
                <a:cubicBezTo>
                  <a:pt x="500123" y="3782898"/>
                  <a:pt x="523230" y="3763841"/>
                  <a:pt x="531299" y="3738152"/>
                </a:cubicBezTo>
                <a:cubicBezTo>
                  <a:pt x="543890" y="3740456"/>
                  <a:pt x="548539" y="3747996"/>
                  <a:pt x="557160" y="3752919"/>
                </a:cubicBezTo>
                <a:cubicBezTo>
                  <a:pt x="568225" y="3762168"/>
                  <a:pt x="580337" y="3762243"/>
                  <a:pt x="583869" y="3750578"/>
                </a:cubicBezTo>
                <a:cubicBezTo>
                  <a:pt x="591416" y="3729478"/>
                  <a:pt x="604290" y="3726079"/>
                  <a:pt x="631197" y="3731670"/>
                </a:cubicBezTo>
                <a:cubicBezTo>
                  <a:pt x="650204" y="3735682"/>
                  <a:pt x="669495" y="3733992"/>
                  <a:pt x="689264" y="3734531"/>
                </a:cubicBezTo>
                <a:cubicBezTo>
                  <a:pt x="710519" y="3734939"/>
                  <a:pt x="727280" y="3742555"/>
                  <a:pt x="739066" y="3755148"/>
                </a:cubicBezTo>
                <a:cubicBezTo>
                  <a:pt x="744719" y="3760331"/>
                  <a:pt x="749369" y="3767871"/>
                  <a:pt x="761721" y="3769059"/>
                </a:cubicBezTo>
                <a:cubicBezTo>
                  <a:pt x="759558" y="3759030"/>
                  <a:pt x="753184" y="3750505"/>
                  <a:pt x="742599" y="3743483"/>
                </a:cubicBezTo>
                <a:cubicBezTo>
                  <a:pt x="731534" y="3734233"/>
                  <a:pt x="718985" y="3725114"/>
                  <a:pt x="706436" y="3715994"/>
                </a:cubicBezTo>
                <a:cubicBezTo>
                  <a:pt x="697814" y="3711071"/>
                  <a:pt x="693645" y="3705758"/>
                  <a:pt x="699384" y="3697307"/>
                </a:cubicBezTo>
                <a:cubicBezTo>
                  <a:pt x="706604" y="3688727"/>
                  <a:pt x="713783" y="3686962"/>
                  <a:pt x="723124" y="3695228"/>
                </a:cubicBezTo>
                <a:cubicBezTo>
                  <a:pt x="737399" y="3705332"/>
                  <a:pt x="754682" y="3708360"/>
                  <a:pt x="771965" y="3711387"/>
                </a:cubicBezTo>
                <a:lnTo>
                  <a:pt x="795341" y="3716509"/>
                </a:lnTo>
                <a:lnTo>
                  <a:pt x="746713" y="3681401"/>
                </a:lnTo>
                <a:cubicBezTo>
                  <a:pt x="728306" y="3669137"/>
                  <a:pt x="709376" y="3657260"/>
                  <a:pt x="689904" y="3644975"/>
                </a:cubicBezTo>
                <a:cubicBezTo>
                  <a:pt x="635848" y="3612177"/>
                  <a:pt x="596422" y="3568530"/>
                  <a:pt x="548596" y="3529492"/>
                </a:cubicBezTo>
                <a:cubicBezTo>
                  <a:pt x="518171" y="3505083"/>
                  <a:pt x="504790" y="3480995"/>
                  <a:pt x="512509" y="3449358"/>
                </a:cubicBezTo>
                <a:cubicBezTo>
                  <a:pt x="514437" y="3441447"/>
                  <a:pt x="512068" y="3431868"/>
                  <a:pt x="505516" y="3425389"/>
                </a:cubicBezTo>
                <a:cubicBezTo>
                  <a:pt x="494625" y="3415649"/>
                  <a:pt x="503027" y="3411040"/>
                  <a:pt x="513717" y="3412830"/>
                </a:cubicBezTo>
                <a:cubicBezTo>
                  <a:pt x="562831" y="3418519"/>
                  <a:pt x="607165" y="3403461"/>
                  <a:pt x="656119" y="3402791"/>
                </a:cubicBezTo>
                <a:cubicBezTo>
                  <a:pt x="653709" y="3391622"/>
                  <a:pt x="642857" y="3383472"/>
                  <a:pt x="636226" y="3373814"/>
                </a:cubicBezTo>
                <a:cubicBezTo>
                  <a:pt x="631886" y="3370553"/>
                  <a:pt x="629675" y="3367333"/>
                  <a:pt x="625335" y="3364075"/>
                </a:cubicBezTo>
                <a:cubicBezTo>
                  <a:pt x="620914" y="3357634"/>
                  <a:pt x="614323" y="3349565"/>
                  <a:pt x="618424" y="3343285"/>
                </a:cubicBezTo>
                <a:cubicBezTo>
                  <a:pt x="622565" y="3338596"/>
                  <a:pt x="635424" y="3342015"/>
                  <a:pt x="643946" y="3342175"/>
                </a:cubicBezTo>
                <a:cubicBezTo>
                  <a:pt x="716492" y="3348306"/>
                  <a:pt x="783010" y="3368625"/>
                  <a:pt x="847558" y="3395264"/>
                </a:cubicBezTo>
                <a:lnTo>
                  <a:pt x="951911" y="3440438"/>
                </a:lnTo>
                <a:lnTo>
                  <a:pt x="956334" y="3439001"/>
                </a:lnTo>
                <a:cubicBezTo>
                  <a:pt x="958395" y="3436627"/>
                  <a:pt x="958639" y="3433277"/>
                  <a:pt x="957425" y="3429258"/>
                </a:cubicBezTo>
                <a:cubicBezTo>
                  <a:pt x="956089" y="3426916"/>
                  <a:pt x="954752" y="3424572"/>
                  <a:pt x="953497" y="3421112"/>
                </a:cubicBezTo>
                <a:cubicBezTo>
                  <a:pt x="951150" y="3411959"/>
                  <a:pt x="955899" y="3408940"/>
                  <a:pt x="967824" y="3410937"/>
                </a:cubicBezTo>
                <a:cubicBezTo>
                  <a:pt x="987254" y="3413485"/>
                  <a:pt x="991920" y="3411583"/>
                  <a:pt x="994487" y="3397177"/>
                </a:cubicBezTo>
                <a:lnTo>
                  <a:pt x="999331" y="3390180"/>
                </a:lnTo>
                <a:lnTo>
                  <a:pt x="920775" y="3364658"/>
                </a:lnTo>
                <a:cubicBezTo>
                  <a:pt x="890084" y="3350773"/>
                  <a:pt x="861970" y="3333558"/>
                  <a:pt x="836952" y="3312429"/>
                </a:cubicBezTo>
                <a:cubicBezTo>
                  <a:pt x="823891" y="3301060"/>
                  <a:pt x="804558" y="3294340"/>
                  <a:pt x="787357" y="3287661"/>
                </a:cubicBezTo>
                <a:cubicBezTo>
                  <a:pt x="716299" y="3256131"/>
                  <a:pt x="641100" y="3229293"/>
                  <a:pt x="565982" y="3205634"/>
                </a:cubicBezTo>
                <a:cubicBezTo>
                  <a:pt x="542388" y="3198834"/>
                  <a:pt x="520887" y="3190484"/>
                  <a:pt x="499344" y="3180545"/>
                </a:cubicBezTo>
                <a:cubicBezTo>
                  <a:pt x="473541" y="3170525"/>
                  <a:pt x="471010" y="3154587"/>
                  <a:pt x="489782" y="3139048"/>
                </a:cubicBezTo>
                <a:cubicBezTo>
                  <a:pt x="496013" y="3132808"/>
                  <a:pt x="502283" y="3128158"/>
                  <a:pt x="510723" y="3125139"/>
                </a:cubicBezTo>
                <a:cubicBezTo>
                  <a:pt x="528711" y="3120709"/>
                  <a:pt x="545582" y="3114272"/>
                  <a:pt x="563015" y="3109038"/>
                </a:cubicBezTo>
                <a:lnTo>
                  <a:pt x="583319" y="3104074"/>
                </a:lnTo>
                <a:lnTo>
                  <a:pt x="555990" y="3059662"/>
                </a:lnTo>
                <a:cubicBezTo>
                  <a:pt x="535606" y="3028980"/>
                  <a:pt x="549416" y="3005295"/>
                  <a:pt x="575149" y="2983608"/>
                </a:cubicBezTo>
                <a:cubicBezTo>
                  <a:pt x="597718" y="2963934"/>
                  <a:pt x="625964" y="2949168"/>
                  <a:pt x="641274" y="2925593"/>
                </a:cubicBezTo>
                <a:cubicBezTo>
                  <a:pt x="653034" y="2929824"/>
                  <a:pt x="655463" y="2937860"/>
                  <a:pt x="662557" y="2943993"/>
                </a:cubicBezTo>
                <a:cubicBezTo>
                  <a:pt x="670826" y="2954703"/>
                  <a:pt x="682751" y="2956701"/>
                  <a:pt x="689574" y="2945975"/>
                </a:cubicBezTo>
                <a:cubicBezTo>
                  <a:pt x="703056" y="2926757"/>
                  <a:pt x="716727" y="2925515"/>
                  <a:pt x="741670" y="2935202"/>
                </a:cubicBezTo>
                <a:cubicBezTo>
                  <a:pt x="759271" y="2942107"/>
                  <a:pt x="778782" y="2943538"/>
                  <a:pt x="798130" y="2947202"/>
                </a:cubicBezTo>
                <a:cubicBezTo>
                  <a:pt x="818979" y="2950977"/>
                  <a:pt x="833332" y="2961011"/>
                  <a:pt x="841354" y="2975070"/>
                </a:cubicBezTo>
                <a:cubicBezTo>
                  <a:pt x="845447" y="2980985"/>
                  <a:pt x="847877" y="2989020"/>
                  <a:pt x="859720" y="2992135"/>
                </a:cubicBezTo>
                <a:lnTo>
                  <a:pt x="850938" y="2970990"/>
                </a:lnTo>
                <a:lnTo>
                  <a:pt x="843047" y="2962933"/>
                </a:lnTo>
                <a:cubicBezTo>
                  <a:pt x="825765" y="2953073"/>
                  <a:pt x="814793" y="2940155"/>
                  <a:pt x="808002" y="2924136"/>
                </a:cubicBezTo>
                <a:cubicBezTo>
                  <a:pt x="799000" y="2904897"/>
                  <a:pt x="790179" y="2892812"/>
                  <a:pt x="776956" y="2885612"/>
                </a:cubicBezTo>
                <a:lnTo>
                  <a:pt x="761163" y="2880667"/>
                </a:lnTo>
                <a:lnTo>
                  <a:pt x="759243" y="2882476"/>
                </a:lnTo>
                <a:cubicBezTo>
                  <a:pt x="753778" y="2889790"/>
                  <a:pt x="753887" y="2898576"/>
                  <a:pt x="742848" y="2904416"/>
                </a:cubicBezTo>
                <a:cubicBezTo>
                  <a:pt x="730818" y="2892827"/>
                  <a:pt x="716098" y="2883943"/>
                  <a:pt x="700582" y="2875680"/>
                </a:cubicBezTo>
                <a:lnTo>
                  <a:pt x="698870" y="2874771"/>
                </a:lnTo>
                <a:lnTo>
                  <a:pt x="666166" y="2872208"/>
                </a:lnTo>
                <a:cubicBezTo>
                  <a:pt x="606201" y="2858368"/>
                  <a:pt x="540163" y="2857128"/>
                  <a:pt x="482128" y="2835378"/>
                </a:cubicBezTo>
                <a:cubicBezTo>
                  <a:pt x="471356" y="2830409"/>
                  <a:pt x="460584" y="2825439"/>
                  <a:pt x="449894" y="2823650"/>
                </a:cubicBezTo>
                <a:cubicBezTo>
                  <a:pt x="428392" y="2815299"/>
                  <a:pt x="415370" y="2805519"/>
                  <a:pt x="410628" y="2786360"/>
                </a:cubicBezTo>
                <a:cubicBezTo>
                  <a:pt x="403597" y="2760802"/>
                  <a:pt x="388565" y="2755753"/>
                  <a:pt x="352513" y="2761432"/>
                </a:cubicBezTo>
                <a:cubicBezTo>
                  <a:pt x="333420" y="2764251"/>
                  <a:pt x="312079" y="2762261"/>
                  <a:pt x="290617" y="2755502"/>
                </a:cubicBezTo>
                <a:cubicBezTo>
                  <a:pt x="271324" y="2750372"/>
                  <a:pt x="249822" y="2742022"/>
                  <a:pt x="226349" y="2739993"/>
                </a:cubicBezTo>
                <a:cubicBezTo>
                  <a:pt x="205006" y="2738002"/>
                  <a:pt x="194075" y="2726672"/>
                  <a:pt x="185195" y="2712203"/>
                </a:cubicBezTo>
                <a:cubicBezTo>
                  <a:pt x="173901" y="2686565"/>
                  <a:pt x="160841" y="2675196"/>
                  <a:pt x="126396" y="2660247"/>
                </a:cubicBezTo>
                <a:cubicBezTo>
                  <a:pt x="122336" y="2668116"/>
                  <a:pt x="124626" y="2674515"/>
                  <a:pt x="122737" y="2684015"/>
                </a:cubicBezTo>
                <a:cubicBezTo>
                  <a:pt x="99184" y="2678804"/>
                  <a:pt x="79733" y="2667316"/>
                  <a:pt x="66590" y="2652767"/>
                </a:cubicBezTo>
                <a:cubicBezTo>
                  <a:pt x="49027" y="2631777"/>
                  <a:pt x="33555" y="2609239"/>
                  <a:pt x="18082" y="2586700"/>
                </a:cubicBezTo>
                <a:cubicBezTo>
                  <a:pt x="-14912" y="2544762"/>
                  <a:pt x="1247" y="2510105"/>
                  <a:pt x="34490" y="2477358"/>
                </a:cubicBezTo>
                <a:cubicBezTo>
                  <a:pt x="63551" y="2447710"/>
                  <a:pt x="101294" y="2424582"/>
                  <a:pt x="119583" y="2389965"/>
                </a:cubicBezTo>
                <a:cubicBezTo>
                  <a:pt x="136744" y="2395053"/>
                  <a:pt x="141286" y="2406263"/>
                  <a:pt x="152137" y="2414413"/>
                </a:cubicBezTo>
                <a:cubicBezTo>
                  <a:pt x="165279" y="2428963"/>
                  <a:pt x="182361" y="2430872"/>
                  <a:pt x="190481" y="2415134"/>
                </a:cubicBezTo>
                <a:cubicBezTo>
                  <a:pt x="206800" y="2386836"/>
                  <a:pt x="225893" y="2384016"/>
                  <a:pt x="262386" y="2395826"/>
                </a:cubicBezTo>
                <a:cubicBezTo>
                  <a:pt x="288149" y="2404255"/>
                  <a:pt x="315843" y="2404776"/>
                  <a:pt x="343615" y="2408476"/>
                </a:cubicBezTo>
                <a:cubicBezTo>
                  <a:pt x="373518" y="2412216"/>
                  <a:pt x="395140" y="2425335"/>
                  <a:pt x="408402" y="2444654"/>
                </a:cubicBezTo>
                <a:cubicBezTo>
                  <a:pt x="414994" y="2452723"/>
                  <a:pt x="419535" y="2463932"/>
                  <a:pt x="436656" y="2467432"/>
                </a:cubicBezTo>
                <a:cubicBezTo>
                  <a:pt x="436294" y="2453124"/>
                  <a:pt x="429584" y="2440285"/>
                  <a:pt x="416523" y="2428915"/>
                </a:cubicBezTo>
                <a:cubicBezTo>
                  <a:pt x="403382" y="2414366"/>
                  <a:pt x="388108" y="2399777"/>
                  <a:pt x="372836" y="2385188"/>
                </a:cubicBezTo>
                <a:cubicBezTo>
                  <a:pt x="361985" y="2377038"/>
                  <a:pt x="357524" y="2369008"/>
                  <a:pt x="367895" y="2358079"/>
                </a:cubicBezTo>
                <a:cubicBezTo>
                  <a:pt x="380395" y="2347191"/>
                  <a:pt x="391006" y="2345800"/>
                  <a:pt x="401978" y="2358719"/>
                </a:cubicBezTo>
                <a:cubicBezTo>
                  <a:pt x="419419" y="2374939"/>
                  <a:pt x="443013" y="2381739"/>
                  <a:pt x="466606" y="2388538"/>
                </a:cubicBezTo>
                <a:cubicBezTo>
                  <a:pt x="485937" y="2395258"/>
                  <a:pt x="507400" y="2402017"/>
                  <a:pt x="526732" y="2408737"/>
                </a:cubicBezTo>
                <a:cubicBezTo>
                  <a:pt x="528862" y="2408778"/>
                  <a:pt x="531033" y="2410408"/>
                  <a:pt x="531033" y="2410408"/>
                </a:cubicBezTo>
                <a:cubicBezTo>
                  <a:pt x="533162" y="2410448"/>
                  <a:pt x="535293" y="2410487"/>
                  <a:pt x="537423" y="2410528"/>
                </a:cubicBezTo>
                <a:cubicBezTo>
                  <a:pt x="535293" y="2410487"/>
                  <a:pt x="535253" y="2408897"/>
                  <a:pt x="533122" y="2408857"/>
                </a:cubicBezTo>
                <a:cubicBezTo>
                  <a:pt x="533083" y="2407268"/>
                  <a:pt x="533042" y="2405677"/>
                  <a:pt x="530912" y="2405637"/>
                </a:cubicBezTo>
                <a:cubicBezTo>
                  <a:pt x="517811" y="2392678"/>
                  <a:pt x="502578" y="2379679"/>
                  <a:pt x="489475" y="2366720"/>
                </a:cubicBezTo>
                <a:cubicBezTo>
                  <a:pt x="485096" y="2361871"/>
                  <a:pt x="478586" y="2356980"/>
                  <a:pt x="478385" y="2349031"/>
                </a:cubicBezTo>
                <a:cubicBezTo>
                  <a:pt x="478224" y="2342671"/>
                  <a:pt x="482405" y="2339572"/>
                  <a:pt x="488714" y="2336513"/>
                </a:cubicBezTo>
                <a:cubicBezTo>
                  <a:pt x="497157" y="2333492"/>
                  <a:pt x="501495" y="2336752"/>
                  <a:pt x="507967" y="2340051"/>
                </a:cubicBezTo>
                <a:cubicBezTo>
                  <a:pt x="510137" y="2341681"/>
                  <a:pt x="510177" y="2343271"/>
                  <a:pt x="512307" y="2343312"/>
                </a:cubicBezTo>
                <a:cubicBezTo>
                  <a:pt x="521670" y="2376859"/>
                  <a:pt x="564555" y="2388789"/>
                  <a:pt x="590678" y="2411528"/>
                </a:cubicBezTo>
                <a:cubicBezTo>
                  <a:pt x="603700" y="2421307"/>
                  <a:pt x="616520" y="2423138"/>
                  <a:pt x="629061" y="2413837"/>
                </a:cubicBezTo>
                <a:cubicBezTo>
                  <a:pt x="639552" y="2407679"/>
                  <a:pt x="646023" y="2410978"/>
                  <a:pt x="648394" y="2420558"/>
                </a:cubicBezTo>
                <a:cubicBezTo>
                  <a:pt x="649659" y="2428528"/>
                  <a:pt x="652995" y="2434152"/>
                  <a:pt x="658672" y="2437635"/>
                </a:cubicBezTo>
                <a:lnTo>
                  <a:pt x="680915" y="2441505"/>
                </a:lnTo>
                <a:lnTo>
                  <a:pt x="694645" y="2434081"/>
                </a:lnTo>
                <a:cubicBezTo>
                  <a:pt x="702175" y="2433095"/>
                  <a:pt x="709650" y="2429851"/>
                  <a:pt x="717125" y="2426608"/>
                </a:cubicBezTo>
                <a:lnTo>
                  <a:pt x="733081" y="2423432"/>
                </a:lnTo>
                <a:lnTo>
                  <a:pt x="731111" y="2407809"/>
                </a:lnTo>
                <a:cubicBezTo>
                  <a:pt x="733001" y="2398310"/>
                  <a:pt x="734890" y="2388811"/>
                  <a:pt x="736780" y="2379312"/>
                </a:cubicBezTo>
                <a:cubicBezTo>
                  <a:pt x="738510" y="2363452"/>
                  <a:pt x="753221" y="2355783"/>
                  <a:pt x="772472" y="2359323"/>
                </a:cubicBezTo>
                <a:cubicBezTo>
                  <a:pt x="783164" y="2361113"/>
                  <a:pt x="791845" y="2367633"/>
                  <a:pt x="804506" y="2363103"/>
                </a:cubicBezTo>
                <a:cubicBezTo>
                  <a:pt x="819216" y="2355435"/>
                  <a:pt x="831797" y="2347725"/>
                  <a:pt x="839998" y="2335167"/>
                </a:cubicBezTo>
                <a:lnTo>
                  <a:pt x="850792" y="2322085"/>
                </a:lnTo>
                <a:lnTo>
                  <a:pt x="847607" y="2322107"/>
                </a:lnTo>
                <a:cubicBezTo>
                  <a:pt x="833199" y="2320398"/>
                  <a:pt x="818833" y="2317739"/>
                  <a:pt x="804266" y="2316690"/>
                </a:cubicBezTo>
                <a:cubicBezTo>
                  <a:pt x="797141" y="2315506"/>
                  <a:pt x="791109" y="2312860"/>
                  <a:pt x="784619" y="2309043"/>
                </a:cubicBezTo>
                <a:cubicBezTo>
                  <a:pt x="766063" y="2299933"/>
                  <a:pt x="763027" y="2287919"/>
                  <a:pt x="778895" y="2277401"/>
                </a:cubicBezTo>
                <a:lnTo>
                  <a:pt x="816864" y="2252915"/>
                </a:lnTo>
                <a:lnTo>
                  <a:pt x="816499" y="2247159"/>
                </a:lnTo>
                <a:cubicBezTo>
                  <a:pt x="814546" y="2244584"/>
                  <a:pt x="810723" y="2242821"/>
                  <a:pt x="804662" y="2242143"/>
                </a:cubicBezTo>
                <a:cubicBezTo>
                  <a:pt x="775934" y="2241603"/>
                  <a:pt x="752941" y="2228765"/>
                  <a:pt x="727067" y="2221510"/>
                </a:cubicBezTo>
                <a:cubicBezTo>
                  <a:pt x="720962" y="2219139"/>
                  <a:pt x="716341" y="2215669"/>
                  <a:pt x="711692" y="2211070"/>
                </a:cubicBezTo>
                <a:cubicBezTo>
                  <a:pt x="697800" y="2199529"/>
                  <a:pt x="699028" y="2188274"/>
                  <a:pt x="717000" y="2181843"/>
                </a:cubicBezTo>
                <a:cubicBezTo>
                  <a:pt x="731949" y="2175356"/>
                  <a:pt x="746926" y="2169999"/>
                  <a:pt x="763445" y="2165797"/>
                </a:cubicBezTo>
                <a:lnTo>
                  <a:pt x="775785" y="2161610"/>
                </a:lnTo>
                <a:lnTo>
                  <a:pt x="726249" y="2159949"/>
                </a:lnTo>
                <a:lnTo>
                  <a:pt x="712305" y="2135604"/>
                </a:lnTo>
                <a:cubicBezTo>
                  <a:pt x="712623" y="2127352"/>
                  <a:pt x="717907" y="2119307"/>
                  <a:pt x="727244" y="2110914"/>
                </a:cubicBezTo>
                <a:lnTo>
                  <a:pt x="733532" y="2104438"/>
                </a:lnTo>
                <a:lnTo>
                  <a:pt x="734030" y="2103046"/>
                </a:lnTo>
                <a:lnTo>
                  <a:pt x="718111" y="2105082"/>
                </a:lnTo>
                <a:cubicBezTo>
                  <a:pt x="710810" y="2107706"/>
                  <a:pt x="703226" y="2105350"/>
                  <a:pt x="708233" y="2096865"/>
                </a:cubicBezTo>
                <a:cubicBezTo>
                  <a:pt x="711053" y="2091304"/>
                  <a:pt x="709851" y="2083981"/>
                  <a:pt x="706005" y="2078409"/>
                </a:cubicBezTo>
                <a:lnTo>
                  <a:pt x="705371" y="2076466"/>
                </a:lnTo>
                <a:lnTo>
                  <a:pt x="738156" y="2076723"/>
                </a:lnTo>
                <a:lnTo>
                  <a:pt x="738279" y="2067845"/>
                </a:lnTo>
                <a:cubicBezTo>
                  <a:pt x="743093" y="2060710"/>
                  <a:pt x="752428" y="2054320"/>
                  <a:pt x="765734" y="2048089"/>
                </a:cubicBezTo>
                <a:cubicBezTo>
                  <a:pt x="786630" y="2038105"/>
                  <a:pt x="805476" y="2027361"/>
                  <a:pt x="825108" y="2017101"/>
                </a:cubicBezTo>
                <a:lnTo>
                  <a:pt x="846331" y="2007798"/>
                </a:lnTo>
                <a:lnTo>
                  <a:pt x="886698" y="1978804"/>
                </a:lnTo>
                <a:cubicBezTo>
                  <a:pt x="904642" y="1964105"/>
                  <a:pt x="929227" y="1952886"/>
                  <a:pt x="961831" y="1944013"/>
                </a:cubicBezTo>
                <a:cubicBezTo>
                  <a:pt x="982922" y="1937142"/>
                  <a:pt x="1003367" y="1929315"/>
                  <a:pt x="1015788" y="1919138"/>
                </a:cubicBezTo>
                <a:cubicBezTo>
                  <a:pt x="1046064" y="1897308"/>
                  <a:pt x="1086867" y="1884696"/>
                  <a:pt x="1144272" y="1880780"/>
                </a:cubicBezTo>
                <a:cubicBezTo>
                  <a:pt x="1188867" y="1876952"/>
                  <a:pt x="1220180" y="1866167"/>
                  <a:pt x="1234240" y="1845729"/>
                </a:cubicBezTo>
                <a:cubicBezTo>
                  <a:pt x="1242694" y="1832857"/>
                  <a:pt x="1253175" y="1819811"/>
                  <a:pt x="1263010" y="1805810"/>
                </a:cubicBezTo>
                <a:cubicBezTo>
                  <a:pt x="1276986" y="1788414"/>
                  <a:pt x="1290959" y="1771021"/>
                  <a:pt x="1317656" y="1756583"/>
                </a:cubicBezTo>
                <a:lnTo>
                  <a:pt x="1329372" y="1756205"/>
                </a:lnTo>
                <a:lnTo>
                  <a:pt x="1316332" y="1742731"/>
                </a:lnTo>
                <a:cubicBezTo>
                  <a:pt x="1298127" y="1723446"/>
                  <a:pt x="1275333" y="1716576"/>
                  <a:pt x="1248761" y="1718769"/>
                </a:cubicBezTo>
                <a:cubicBezTo>
                  <a:pt x="1215073" y="1722645"/>
                  <a:pt x="1186108" y="1715190"/>
                  <a:pt x="1158241" y="1696703"/>
                </a:cubicBezTo>
                <a:cubicBezTo>
                  <a:pt x="1146184" y="1687852"/>
                  <a:pt x="1130899" y="1682549"/>
                  <a:pt x="1115747" y="1678329"/>
                </a:cubicBezTo>
                <a:cubicBezTo>
                  <a:pt x="1093216" y="1673625"/>
                  <a:pt x="1073913" y="1665373"/>
                  <a:pt x="1056498" y="1652587"/>
                </a:cubicBezTo>
                <a:cubicBezTo>
                  <a:pt x="1034932" y="1635768"/>
                  <a:pt x="1012556" y="1622299"/>
                  <a:pt x="988839" y="1607846"/>
                </a:cubicBezTo>
                <a:cubicBezTo>
                  <a:pt x="956008" y="1588675"/>
                  <a:pt x="930710" y="1561223"/>
                  <a:pt x="900975" y="1537421"/>
                </a:cubicBezTo>
                <a:cubicBezTo>
                  <a:pt x="882090" y="1522569"/>
                  <a:pt x="872867" y="1506919"/>
                  <a:pt x="875062" y="1484856"/>
                </a:cubicBezTo>
                <a:cubicBezTo>
                  <a:pt x="875611" y="1479341"/>
                  <a:pt x="873613" y="1472941"/>
                  <a:pt x="869463" y="1468908"/>
                </a:cubicBezTo>
                <a:cubicBezTo>
                  <a:pt x="862634" y="1462907"/>
                  <a:pt x="867070" y="1459259"/>
                  <a:pt x="873241" y="1459843"/>
                </a:cubicBezTo>
                <a:cubicBezTo>
                  <a:pt x="901416" y="1460799"/>
                  <a:pt x="925462" y="1447873"/>
                  <a:pt x="953110" y="1444495"/>
                </a:cubicBezTo>
                <a:cubicBezTo>
                  <a:pt x="950981" y="1437013"/>
                  <a:pt x="944283" y="1432096"/>
                  <a:pt x="939869" y="1425895"/>
                </a:cubicBezTo>
                <a:cubicBezTo>
                  <a:pt x="937189" y="1423928"/>
                  <a:pt x="935718" y="1421861"/>
                  <a:pt x="933039" y="1419895"/>
                </a:cubicBezTo>
                <a:cubicBezTo>
                  <a:pt x="930097" y="1415762"/>
                  <a:pt x="925814" y="1410645"/>
                  <a:pt x="927703" y="1406113"/>
                </a:cubicBezTo>
                <a:cubicBezTo>
                  <a:pt x="929723" y="1402664"/>
                  <a:pt x="937233" y="1404231"/>
                  <a:pt x="942066" y="1403833"/>
                </a:cubicBezTo>
                <a:cubicBezTo>
                  <a:pt x="983526" y="1403691"/>
                  <a:pt x="1022550" y="1413598"/>
                  <a:pt x="1060892" y="1427938"/>
                </a:cubicBezTo>
                <a:cubicBezTo>
                  <a:pt x="1096688" y="1441394"/>
                  <a:pt x="1131407" y="1456033"/>
                  <a:pt x="1165994" y="1469588"/>
                </a:cubicBezTo>
                <a:cubicBezTo>
                  <a:pt x="1169882" y="1471455"/>
                  <a:pt x="1175240" y="1475389"/>
                  <a:pt x="1179544" y="1470657"/>
                </a:cubicBezTo>
                <a:cubicBezTo>
                  <a:pt x="1185056" y="1465826"/>
                  <a:pt x="1184529" y="1461493"/>
                  <a:pt x="1182531" y="1455094"/>
                </a:cubicBezTo>
                <a:cubicBezTo>
                  <a:pt x="1177590" y="1444561"/>
                  <a:pt x="1170366" y="1435311"/>
                  <a:pt x="1167708" y="1423495"/>
                </a:cubicBezTo>
                <a:cubicBezTo>
                  <a:pt x="1167312" y="1420246"/>
                  <a:pt x="1162349" y="1419561"/>
                  <a:pt x="1158595" y="1418777"/>
                </a:cubicBezTo>
                <a:cubicBezTo>
                  <a:pt x="1117550" y="1412319"/>
                  <a:pt x="1080416" y="1397880"/>
                  <a:pt x="1049210" y="1372010"/>
                </a:cubicBezTo>
                <a:cubicBezTo>
                  <a:pt x="1041041" y="1365026"/>
                  <a:pt x="1029644" y="1361591"/>
                  <a:pt x="1019454" y="1358057"/>
                </a:cubicBezTo>
                <a:cubicBezTo>
                  <a:pt x="977092" y="1340766"/>
                  <a:pt x="932711" y="1326926"/>
                  <a:pt x="888593" y="1315251"/>
                </a:cubicBezTo>
                <a:cubicBezTo>
                  <a:pt x="874779" y="1312015"/>
                  <a:pt x="862043" y="1307596"/>
                  <a:pt x="849174" y="1302094"/>
                </a:cubicBezTo>
                <a:cubicBezTo>
                  <a:pt x="833890" y="1296792"/>
                  <a:pt x="831364" y="1286059"/>
                  <a:pt x="840917" y="1274330"/>
                </a:cubicBezTo>
                <a:cubicBezTo>
                  <a:pt x="844013" y="1269698"/>
                  <a:pt x="847241" y="1266150"/>
                  <a:pt x="851809" y="1263583"/>
                </a:cubicBezTo>
                <a:cubicBezTo>
                  <a:pt x="871552" y="1255389"/>
                  <a:pt x="888220" y="1241978"/>
                  <a:pt x="911169" y="1240083"/>
                </a:cubicBezTo>
                <a:cubicBezTo>
                  <a:pt x="920700" y="1238203"/>
                  <a:pt x="922456" y="1232587"/>
                  <a:pt x="919118" y="1225204"/>
                </a:cubicBezTo>
                <a:cubicBezTo>
                  <a:pt x="917648" y="1223138"/>
                  <a:pt x="916176" y="1221071"/>
                  <a:pt x="914573" y="1217920"/>
                </a:cubicBezTo>
                <a:cubicBezTo>
                  <a:pt x="911103" y="1209455"/>
                  <a:pt x="914331" y="1205906"/>
                  <a:pt x="924126" y="1206191"/>
                </a:cubicBezTo>
                <a:cubicBezTo>
                  <a:pt x="939959" y="1205979"/>
                  <a:pt x="943319" y="1203512"/>
                  <a:pt x="942814" y="1189331"/>
                </a:cubicBezTo>
                <a:cubicBezTo>
                  <a:pt x="942705" y="1178399"/>
                  <a:pt x="947273" y="1175834"/>
                  <a:pt x="958801" y="1180353"/>
                </a:cubicBezTo>
                <a:cubicBezTo>
                  <a:pt x="965104" y="1182020"/>
                  <a:pt x="969254" y="1186054"/>
                  <a:pt x="973405" y="1190087"/>
                </a:cubicBezTo>
                <a:cubicBezTo>
                  <a:pt x="976084" y="1192055"/>
                  <a:pt x="981311" y="1194905"/>
                  <a:pt x="984670" y="1192439"/>
                </a:cubicBezTo>
                <a:cubicBezTo>
                  <a:pt x="988030" y="1189974"/>
                  <a:pt x="985088" y="1185841"/>
                  <a:pt x="983485" y="1182691"/>
                </a:cubicBezTo>
                <a:cubicBezTo>
                  <a:pt x="976392" y="1174523"/>
                  <a:pt x="970507" y="1166257"/>
                  <a:pt x="963413" y="1158090"/>
                </a:cubicBezTo>
                <a:cubicBezTo>
                  <a:pt x="980455" y="1157777"/>
                  <a:pt x="995366" y="1149982"/>
                  <a:pt x="1012407" y="1149668"/>
                </a:cubicBezTo>
                <a:cubicBezTo>
                  <a:pt x="1031864" y="1149157"/>
                  <a:pt x="1037091" y="1152008"/>
                  <a:pt x="1036914" y="1170621"/>
                </a:cubicBezTo>
                <a:cubicBezTo>
                  <a:pt x="1037311" y="1173871"/>
                  <a:pt x="1037574" y="1176037"/>
                  <a:pt x="1039177" y="1179186"/>
                </a:cubicBezTo>
                <a:cubicBezTo>
                  <a:pt x="1039572" y="1182437"/>
                  <a:pt x="1043459" y="1184304"/>
                  <a:pt x="1046950" y="1182921"/>
                </a:cubicBezTo>
                <a:cubicBezTo>
                  <a:pt x="1050574" y="1182622"/>
                  <a:pt x="1051518" y="1180356"/>
                  <a:pt x="1052330" y="1177007"/>
                </a:cubicBezTo>
                <a:cubicBezTo>
                  <a:pt x="1055186" y="1160360"/>
                  <a:pt x="1045699" y="1142544"/>
                  <a:pt x="1028680" y="1133008"/>
                </a:cubicBezTo>
                <a:cubicBezTo>
                  <a:pt x="1018227" y="1127306"/>
                  <a:pt x="1011134" y="1119140"/>
                  <a:pt x="1006193" y="1108607"/>
                </a:cubicBezTo>
                <a:cubicBezTo>
                  <a:pt x="993368" y="1083408"/>
                  <a:pt x="982915" y="1077706"/>
                  <a:pt x="952851" y="1081282"/>
                </a:cubicBezTo>
                <a:cubicBezTo>
                  <a:pt x="942112" y="1083263"/>
                  <a:pt x="932318" y="1082977"/>
                  <a:pt x="922392" y="1081610"/>
                </a:cubicBezTo>
                <a:cubicBezTo>
                  <a:pt x="887519" y="1075736"/>
                  <a:pt x="850076" y="1078827"/>
                  <a:pt x="815752" y="1067438"/>
                </a:cubicBezTo>
                <a:cubicBezTo>
                  <a:pt x="809318" y="1064687"/>
                  <a:pt x="802884" y="1061936"/>
                  <a:pt x="796713" y="1061352"/>
                </a:cubicBezTo>
                <a:cubicBezTo>
                  <a:pt x="783976" y="1056934"/>
                  <a:pt x="775938" y="1051032"/>
                  <a:pt x="771941" y="1038233"/>
                </a:cubicBezTo>
                <a:cubicBezTo>
                  <a:pt x="766210" y="1021201"/>
                  <a:pt x="757360" y="1018649"/>
                  <a:pt x="737355" y="1024677"/>
                </a:cubicBezTo>
                <a:cubicBezTo>
                  <a:pt x="726748" y="1027742"/>
                  <a:pt x="714538" y="1027656"/>
                  <a:pt x="701932" y="1024320"/>
                </a:cubicBezTo>
                <a:cubicBezTo>
                  <a:pt x="690667" y="1021968"/>
                  <a:pt x="677930" y="1017549"/>
                  <a:pt x="664512" y="1017563"/>
                </a:cubicBezTo>
                <a:cubicBezTo>
                  <a:pt x="652301" y="1017476"/>
                  <a:pt x="645340" y="1010393"/>
                  <a:pt x="639323" y="1001043"/>
                </a:cubicBezTo>
                <a:cubicBezTo>
                  <a:pt x="631177" y="984211"/>
                  <a:pt x="623007" y="977226"/>
                  <a:pt x="602496" y="969073"/>
                </a:cubicBezTo>
                <a:cubicBezTo>
                  <a:pt x="600740" y="974689"/>
                  <a:pt x="602473" y="978922"/>
                  <a:pt x="602057" y="985520"/>
                </a:cubicBezTo>
                <a:cubicBezTo>
                  <a:pt x="588375" y="983368"/>
                  <a:pt x="576583" y="976683"/>
                  <a:pt x="568150" y="967533"/>
                </a:cubicBezTo>
                <a:cubicBezTo>
                  <a:pt x="556774" y="954249"/>
                  <a:pt x="546476" y="939782"/>
                  <a:pt x="536176" y="925316"/>
                </a:cubicBezTo>
                <a:cubicBezTo>
                  <a:pt x="514633" y="898648"/>
                  <a:pt x="521397" y="874020"/>
                  <a:pt x="537956" y="849677"/>
                </a:cubicBezTo>
                <a:cubicBezTo>
                  <a:pt x="552363" y="827700"/>
                  <a:pt x="572126" y="809657"/>
                  <a:pt x="580098" y="784929"/>
                </a:cubicBezTo>
                <a:cubicBezTo>
                  <a:pt x="590156" y="787381"/>
                  <a:pt x="593494" y="794763"/>
                  <a:pt x="600191" y="799681"/>
                </a:cubicBezTo>
                <a:cubicBezTo>
                  <a:pt x="608625" y="808832"/>
                  <a:pt x="618419" y="809117"/>
                  <a:pt x="621933" y="797887"/>
                </a:cubicBezTo>
                <a:cubicBezTo>
                  <a:pt x="629224" y="777591"/>
                  <a:pt x="639831" y="774527"/>
                  <a:pt x="661286" y="780414"/>
                </a:cubicBezTo>
                <a:cubicBezTo>
                  <a:pt x="676439" y="784633"/>
                  <a:pt x="692141" y="783337"/>
                  <a:pt x="708106" y="784206"/>
                </a:cubicBezTo>
                <a:cubicBezTo>
                  <a:pt x="725278" y="784976"/>
                  <a:pt x="738411" y="792645"/>
                  <a:pt x="747239" y="805046"/>
                </a:cubicBezTo>
                <a:cubicBezTo>
                  <a:pt x="751521" y="810162"/>
                  <a:pt x="754859" y="817545"/>
                  <a:pt x="764785" y="818914"/>
                </a:cubicBezTo>
                <a:cubicBezTo>
                  <a:pt x="763599" y="809165"/>
                  <a:pt x="758922" y="800798"/>
                  <a:pt x="750753" y="793814"/>
                </a:cubicBezTo>
                <a:cubicBezTo>
                  <a:pt x="742320" y="784664"/>
                  <a:pt x="732679" y="775613"/>
                  <a:pt x="723039" y="766563"/>
                </a:cubicBezTo>
                <a:cubicBezTo>
                  <a:pt x="716340" y="761646"/>
                  <a:pt x="713267" y="756429"/>
                  <a:pt x="718384" y="748347"/>
                </a:cubicBezTo>
                <a:cubicBezTo>
                  <a:pt x="724708" y="740167"/>
                  <a:pt x="730616" y="738585"/>
                  <a:pt x="737709" y="746752"/>
                </a:cubicBezTo>
                <a:cubicBezTo>
                  <a:pt x="748689" y="756787"/>
                  <a:pt x="762502" y="760022"/>
                  <a:pt x="776315" y="763258"/>
                </a:cubicBezTo>
                <a:cubicBezTo>
                  <a:pt x="787712" y="766693"/>
                  <a:pt x="800318" y="770029"/>
                  <a:pt x="811715" y="773464"/>
                </a:cubicBezTo>
                <a:cubicBezTo>
                  <a:pt x="812923" y="773365"/>
                  <a:pt x="814262" y="774348"/>
                  <a:pt x="814262" y="774348"/>
                </a:cubicBezTo>
                <a:cubicBezTo>
                  <a:pt x="815470" y="774248"/>
                  <a:pt x="816679" y="774148"/>
                  <a:pt x="817886" y="774049"/>
                </a:cubicBezTo>
                <a:cubicBezTo>
                  <a:pt x="816679" y="774148"/>
                  <a:pt x="816546" y="773065"/>
                  <a:pt x="815339" y="773165"/>
                </a:cubicBezTo>
                <a:cubicBezTo>
                  <a:pt x="815207" y="772082"/>
                  <a:pt x="815076" y="770999"/>
                  <a:pt x="813867" y="771099"/>
                </a:cubicBezTo>
                <a:cubicBezTo>
                  <a:pt x="805566" y="763031"/>
                  <a:pt x="796057" y="755063"/>
                  <a:pt x="787756" y="746996"/>
                </a:cubicBezTo>
                <a:cubicBezTo>
                  <a:pt x="784945" y="743946"/>
                  <a:pt x="780926" y="740996"/>
                  <a:pt x="780267" y="735580"/>
                </a:cubicBezTo>
                <a:cubicBezTo>
                  <a:pt x="779741" y="731247"/>
                  <a:pt x="781893" y="728881"/>
                  <a:pt x="785253" y="726416"/>
                </a:cubicBezTo>
                <a:cubicBezTo>
                  <a:pt x="789821" y="723850"/>
                  <a:pt x="792499" y="725817"/>
                  <a:pt x="796387" y="727684"/>
                </a:cubicBezTo>
                <a:cubicBezTo>
                  <a:pt x="797727" y="728667"/>
                  <a:pt x="797858" y="729751"/>
                  <a:pt x="799066" y="729651"/>
                </a:cubicBezTo>
                <a:cubicBezTo>
                  <a:pt x="806664" y="751999"/>
                  <a:pt x="831742" y="757588"/>
                  <a:pt x="848081" y="771555"/>
                </a:cubicBezTo>
                <a:cubicBezTo>
                  <a:pt x="856119" y="777457"/>
                  <a:pt x="863498" y="777941"/>
                  <a:pt x="869954" y="770844"/>
                </a:cubicBezTo>
                <a:cubicBezTo>
                  <a:pt x="875466" y="766012"/>
                  <a:pt x="879353" y="767879"/>
                  <a:pt x="881351" y="774279"/>
                </a:cubicBezTo>
                <a:cubicBezTo>
                  <a:pt x="883877" y="785012"/>
                  <a:pt x="890443" y="788845"/>
                  <a:pt x="902389" y="786765"/>
                </a:cubicBezTo>
                <a:cubicBezTo>
                  <a:pt x="916883" y="785569"/>
                  <a:pt x="930696" y="788804"/>
                  <a:pt x="942488" y="795489"/>
                </a:cubicBezTo>
                <a:cubicBezTo>
                  <a:pt x="965679" y="805610"/>
                  <a:pt x="988474" y="812480"/>
                  <a:pt x="1014365" y="814719"/>
                </a:cubicBezTo>
                <a:cubicBezTo>
                  <a:pt x="1014365" y="814719"/>
                  <a:pt x="1015573" y="814619"/>
                  <a:pt x="1016780" y="814519"/>
                </a:cubicBezTo>
                <a:cubicBezTo>
                  <a:pt x="1016649" y="813436"/>
                  <a:pt x="1015441" y="813535"/>
                  <a:pt x="1015441" y="813535"/>
                </a:cubicBezTo>
                <a:cubicBezTo>
                  <a:pt x="1014782" y="808119"/>
                  <a:pt x="1013047" y="803886"/>
                  <a:pt x="1013596" y="798371"/>
                </a:cubicBezTo>
                <a:cubicBezTo>
                  <a:pt x="1014300" y="784090"/>
                  <a:pt x="1005999" y="776023"/>
                  <a:pt x="992866" y="768354"/>
                </a:cubicBezTo>
                <a:cubicBezTo>
                  <a:pt x="986168" y="763437"/>
                  <a:pt x="981337" y="763836"/>
                  <a:pt x="977428" y="771817"/>
                </a:cubicBezTo>
                <a:cubicBezTo>
                  <a:pt x="973387" y="778715"/>
                  <a:pt x="974573" y="788464"/>
                  <a:pt x="966382" y="791328"/>
                </a:cubicBezTo>
                <a:cubicBezTo>
                  <a:pt x="957115" y="795375"/>
                  <a:pt x="952174" y="784843"/>
                  <a:pt x="943455" y="783375"/>
                </a:cubicBezTo>
                <a:cubicBezTo>
                  <a:pt x="930850" y="780039"/>
                  <a:pt x="926173" y="771673"/>
                  <a:pt x="927271" y="760641"/>
                </a:cubicBezTo>
                <a:cubicBezTo>
                  <a:pt x="927688" y="754042"/>
                  <a:pt x="928106" y="747443"/>
                  <a:pt x="928523" y="740844"/>
                </a:cubicBezTo>
                <a:cubicBezTo>
                  <a:pt x="928413" y="729912"/>
                  <a:pt x="936209" y="723798"/>
                  <a:pt x="947342" y="725067"/>
                </a:cubicBezTo>
                <a:cubicBezTo>
                  <a:pt x="953514" y="725651"/>
                  <a:pt x="958873" y="729586"/>
                  <a:pt x="965724" y="725738"/>
                </a:cubicBezTo>
                <a:cubicBezTo>
                  <a:pt x="973520" y="719623"/>
                  <a:pt x="980107" y="713609"/>
                  <a:pt x="983885" y="704545"/>
                </a:cubicBezTo>
                <a:cubicBezTo>
                  <a:pt x="986850" y="698830"/>
                  <a:pt x="989683" y="692031"/>
                  <a:pt x="993855" y="686216"/>
                </a:cubicBezTo>
                <a:cubicBezTo>
                  <a:pt x="1005429" y="671038"/>
                  <a:pt x="1023150" y="666293"/>
                  <a:pt x="1041268" y="664797"/>
                </a:cubicBezTo>
                <a:cubicBezTo>
                  <a:pt x="1055762" y="663600"/>
                  <a:pt x="1056575" y="660251"/>
                  <a:pt x="1050426" y="649817"/>
                </a:cubicBezTo>
                <a:cubicBezTo>
                  <a:pt x="1046011" y="643617"/>
                  <a:pt x="1040522" y="638600"/>
                  <a:pt x="1038261" y="630034"/>
                </a:cubicBezTo>
                <a:cubicBezTo>
                  <a:pt x="1063316" y="645471"/>
                  <a:pt x="1088813" y="644459"/>
                  <a:pt x="1114835" y="647781"/>
                </a:cubicBezTo>
                <a:cubicBezTo>
                  <a:pt x="1134556" y="649436"/>
                  <a:pt x="1152388" y="655621"/>
                  <a:pt x="1165103" y="669889"/>
                </a:cubicBezTo>
                <a:cubicBezTo>
                  <a:pt x="1166310" y="669789"/>
                  <a:pt x="1167519" y="669690"/>
                  <a:pt x="1167519" y="669690"/>
                </a:cubicBezTo>
                <a:cubicBezTo>
                  <a:pt x="1177489" y="651361"/>
                  <a:pt x="1182320" y="650962"/>
                  <a:pt x="1199735" y="663748"/>
                </a:cubicBezTo>
                <a:cubicBezTo>
                  <a:pt x="1205093" y="667682"/>
                  <a:pt x="1210451" y="671615"/>
                  <a:pt x="1215809" y="675549"/>
                </a:cubicBezTo>
                <a:cubicBezTo>
                  <a:pt x="1219696" y="677416"/>
                  <a:pt x="1223320" y="677117"/>
                  <a:pt x="1222661" y="671701"/>
                </a:cubicBezTo>
                <a:cubicBezTo>
                  <a:pt x="1222288" y="658603"/>
                  <a:pt x="1216271" y="649254"/>
                  <a:pt x="1204347" y="641485"/>
                </a:cubicBezTo>
                <a:cubicBezTo>
                  <a:pt x="1195101" y="635685"/>
                  <a:pt x="1184780" y="631066"/>
                  <a:pt x="1176611" y="624082"/>
                </a:cubicBezTo>
                <a:cubicBezTo>
                  <a:pt x="1187766" y="615502"/>
                  <a:pt x="1199713" y="613422"/>
                  <a:pt x="1212581" y="618924"/>
                </a:cubicBezTo>
                <a:cubicBezTo>
                  <a:pt x="1211527" y="610258"/>
                  <a:pt x="1204830" y="605341"/>
                  <a:pt x="1199209" y="599240"/>
                </a:cubicBezTo>
                <a:cubicBezTo>
                  <a:pt x="1193718" y="594223"/>
                  <a:pt x="1189436" y="589106"/>
                  <a:pt x="1188645" y="582607"/>
                </a:cubicBezTo>
                <a:cubicBezTo>
                  <a:pt x="1187987" y="577191"/>
                  <a:pt x="1190138" y="574825"/>
                  <a:pt x="1196441" y="576493"/>
                </a:cubicBezTo>
                <a:cubicBezTo>
                  <a:pt x="1210387" y="580812"/>
                  <a:pt x="1219895" y="588780"/>
                  <a:pt x="1228460" y="599013"/>
                </a:cubicBezTo>
                <a:cubicBezTo>
                  <a:pt x="1237024" y="609247"/>
                  <a:pt x="1244381" y="619581"/>
                  <a:pt x="1254152" y="629715"/>
                </a:cubicBezTo>
                <a:cubicBezTo>
                  <a:pt x="1252286" y="624398"/>
                  <a:pt x="1251496" y="617899"/>
                  <a:pt x="1249497" y="611499"/>
                </a:cubicBezTo>
                <a:cubicBezTo>
                  <a:pt x="1247763" y="607266"/>
                  <a:pt x="1248312" y="601751"/>
                  <a:pt x="1254219" y="600169"/>
                </a:cubicBezTo>
                <a:cubicBezTo>
                  <a:pt x="1261334" y="598487"/>
                  <a:pt x="1268713" y="598972"/>
                  <a:pt x="1270843" y="606455"/>
                </a:cubicBezTo>
                <a:cubicBezTo>
                  <a:pt x="1273105" y="615021"/>
                  <a:pt x="1278990" y="623288"/>
                  <a:pt x="1276552" y="633335"/>
                </a:cubicBezTo>
                <a:cubicBezTo>
                  <a:pt x="1276685" y="634419"/>
                  <a:pt x="1275871" y="637767"/>
                  <a:pt x="1279363" y="636385"/>
                </a:cubicBezTo>
                <a:cubicBezTo>
                  <a:pt x="1288762" y="633422"/>
                  <a:pt x="1294516" y="640605"/>
                  <a:pt x="1299874" y="644539"/>
                </a:cubicBezTo>
                <a:cubicBezTo>
                  <a:pt x="1306704" y="650540"/>
                  <a:pt x="1312874" y="651124"/>
                  <a:pt x="1317859" y="641960"/>
                </a:cubicBezTo>
                <a:cubicBezTo>
                  <a:pt x="1322713" y="631712"/>
                  <a:pt x="1325260" y="632596"/>
                  <a:pt x="1333562" y="640664"/>
                </a:cubicBezTo>
                <a:cubicBezTo>
                  <a:pt x="1343334" y="650797"/>
                  <a:pt x="1355543" y="650883"/>
                  <a:pt x="1369093" y="651953"/>
                </a:cubicBezTo>
                <a:cubicBezTo>
                  <a:pt x="1375132" y="651454"/>
                  <a:pt x="1381303" y="652039"/>
                  <a:pt x="1387474" y="652623"/>
                </a:cubicBezTo>
                <a:cubicBezTo>
                  <a:pt x="1402100" y="652510"/>
                  <a:pt x="1413893" y="659195"/>
                  <a:pt x="1422457" y="669428"/>
                </a:cubicBezTo>
                <a:cubicBezTo>
                  <a:pt x="1445735" y="700329"/>
                  <a:pt x="1478456" y="708568"/>
                  <a:pt x="1517370" y="707543"/>
                </a:cubicBezTo>
                <a:cubicBezTo>
                  <a:pt x="1522201" y="707144"/>
                  <a:pt x="1528108" y="705562"/>
                  <a:pt x="1532939" y="705164"/>
                </a:cubicBezTo>
                <a:cubicBezTo>
                  <a:pt x="1549980" y="704851"/>
                  <a:pt x="1560434" y="710553"/>
                  <a:pt x="1565770" y="724335"/>
                </a:cubicBezTo>
                <a:cubicBezTo>
                  <a:pt x="1572446" y="739101"/>
                  <a:pt x="1577672" y="741952"/>
                  <a:pt x="1595921" y="741539"/>
                </a:cubicBezTo>
                <a:cubicBezTo>
                  <a:pt x="1602092" y="742123"/>
                  <a:pt x="1609207" y="740442"/>
                  <a:pt x="1615642" y="743193"/>
                </a:cubicBezTo>
                <a:cubicBezTo>
                  <a:pt x="1618189" y="744077"/>
                  <a:pt x="1620473" y="742794"/>
                  <a:pt x="1622625" y="740428"/>
                </a:cubicBezTo>
                <a:cubicBezTo>
                  <a:pt x="1627742" y="732347"/>
                  <a:pt x="1634177" y="735098"/>
                  <a:pt x="1639799" y="741198"/>
                </a:cubicBezTo>
                <a:cubicBezTo>
                  <a:pt x="1645156" y="745132"/>
                  <a:pt x="1649306" y="749165"/>
                  <a:pt x="1654665" y="753100"/>
                </a:cubicBezTo>
                <a:cubicBezTo>
                  <a:pt x="1660155" y="758117"/>
                  <a:pt x="1664723" y="755551"/>
                  <a:pt x="1666348" y="748853"/>
                </a:cubicBezTo>
                <a:cubicBezTo>
                  <a:pt x="1668105" y="743238"/>
                  <a:pt x="1664899" y="736937"/>
                  <a:pt x="1661824" y="731721"/>
                </a:cubicBezTo>
                <a:cubicBezTo>
                  <a:pt x="1658618" y="725422"/>
                  <a:pt x="1655412" y="719121"/>
                  <a:pt x="1654621" y="712622"/>
                </a:cubicBezTo>
                <a:cubicBezTo>
                  <a:pt x="1653018" y="709472"/>
                  <a:pt x="1653831" y="706123"/>
                  <a:pt x="1657191" y="703657"/>
                </a:cubicBezTo>
                <a:cubicBezTo>
                  <a:pt x="1660551" y="701192"/>
                  <a:pt x="1663362" y="704242"/>
                  <a:pt x="1665910" y="705126"/>
                </a:cubicBezTo>
                <a:cubicBezTo>
                  <a:pt x="1698345" y="721047"/>
                  <a:pt x="1726607" y="742784"/>
                  <a:pt x="1756891" y="761071"/>
                </a:cubicBezTo>
                <a:cubicBezTo>
                  <a:pt x="1777930" y="773556"/>
                  <a:pt x="1799911" y="783776"/>
                  <a:pt x="1822574" y="789564"/>
                </a:cubicBezTo>
                <a:cubicBezTo>
                  <a:pt x="1825121" y="790448"/>
                  <a:pt x="1829140" y="793399"/>
                  <a:pt x="1831160" y="789949"/>
                </a:cubicBezTo>
                <a:cubicBezTo>
                  <a:pt x="1833313" y="787583"/>
                  <a:pt x="1829426" y="785716"/>
                  <a:pt x="1827954" y="783649"/>
                </a:cubicBezTo>
                <a:cubicBezTo>
                  <a:pt x="1825012" y="779516"/>
                  <a:pt x="1819653" y="775582"/>
                  <a:pt x="1823958" y="770851"/>
                </a:cubicBezTo>
                <a:cubicBezTo>
                  <a:pt x="1827054" y="766219"/>
                  <a:pt x="1833489" y="768970"/>
                  <a:pt x="1837376" y="770837"/>
                </a:cubicBezTo>
                <a:cubicBezTo>
                  <a:pt x="1843678" y="772504"/>
                  <a:pt x="1851320" y="775155"/>
                  <a:pt x="1857623" y="776824"/>
                </a:cubicBezTo>
                <a:cubicBezTo>
                  <a:pt x="1862587" y="777507"/>
                  <a:pt x="1867550" y="778192"/>
                  <a:pt x="1870646" y="773560"/>
                </a:cubicBezTo>
                <a:cubicBezTo>
                  <a:pt x="1873611" y="767845"/>
                  <a:pt x="1872007" y="764695"/>
                  <a:pt x="1866649" y="760761"/>
                </a:cubicBezTo>
                <a:cubicBezTo>
                  <a:pt x="1858875" y="757027"/>
                  <a:pt x="1851101" y="753292"/>
                  <a:pt x="1850047" y="744627"/>
                </a:cubicBezTo>
                <a:cubicBezTo>
                  <a:pt x="1848180" y="739310"/>
                  <a:pt x="1849125" y="737044"/>
                  <a:pt x="1856372" y="736446"/>
                </a:cubicBezTo>
                <a:cubicBezTo>
                  <a:pt x="1881999" y="736518"/>
                  <a:pt x="1904926" y="744472"/>
                  <a:pt x="1927040" y="755775"/>
                </a:cubicBezTo>
                <a:cubicBezTo>
                  <a:pt x="1942587" y="763244"/>
                  <a:pt x="1957456" y="775145"/>
                  <a:pt x="1975968" y="776899"/>
                </a:cubicBezTo>
                <a:cubicBezTo>
                  <a:pt x="1982139" y="777483"/>
                  <a:pt x="1985081" y="781617"/>
                  <a:pt x="1982117" y="787332"/>
                </a:cubicBezTo>
                <a:cubicBezTo>
                  <a:pt x="1980096" y="790781"/>
                  <a:pt x="1979415" y="795213"/>
                  <a:pt x="1976450" y="800929"/>
                </a:cubicBezTo>
                <a:cubicBezTo>
                  <a:pt x="1991494" y="794216"/>
                  <a:pt x="2005044" y="795286"/>
                  <a:pt x="2019669" y="795172"/>
                </a:cubicBezTo>
                <a:cubicBezTo>
                  <a:pt x="2030671" y="795358"/>
                  <a:pt x="2041147" y="791211"/>
                  <a:pt x="2046131" y="782047"/>
                </a:cubicBezTo>
                <a:cubicBezTo>
                  <a:pt x="2048020" y="777514"/>
                  <a:pt x="2050304" y="776232"/>
                  <a:pt x="2055399" y="777999"/>
                </a:cubicBezTo>
                <a:cubicBezTo>
                  <a:pt x="2068004" y="781335"/>
                  <a:pt x="2080345" y="782504"/>
                  <a:pt x="2092424" y="781507"/>
                </a:cubicBezTo>
                <a:cubicBezTo>
                  <a:pt x="2109333" y="780111"/>
                  <a:pt x="2125166" y="779897"/>
                  <a:pt x="2141659" y="785100"/>
                </a:cubicBezTo>
                <a:cubicBezTo>
                  <a:pt x="2153188" y="789618"/>
                  <a:pt x="2156417" y="786070"/>
                  <a:pt x="2158722" y="774939"/>
                </a:cubicBezTo>
                <a:cubicBezTo>
                  <a:pt x="2159535" y="771589"/>
                  <a:pt x="2156461" y="766373"/>
                  <a:pt x="2163708" y="765775"/>
                </a:cubicBezTo>
                <a:cubicBezTo>
                  <a:pt x="2169746" y="765276"/>
                  <a:pt x="2173633" y="767143"/>
                  <a:pt x="2177784" y="771176"/>
                </a:cubicBezTo>
                <a:cubicBezTo>
                  <a:pt x="2178992" y="771077"/>
                  <a:pt x="2179124" y="772160"/>
                  <a:pt x="2179255" y="773244"/>
                </a:cubicBezTo>
                <a:cubicBezTo>
                  <a:pt x="2190500" y="785445"/>
                  <a:pt x="2193046" y="786328"/>
                  <a:pt x="2208353" y="781783"/>
                </a:cubicBezTo>
                <a:cubicBezTo>
                  <a:pt x="2214260" y="780200"/>
                  <a:pt x="2216544" y="778917"/>
                  <a:pt x="2219751" y="785217"/>
                </a:cubicBezTo>
                <a:cubicBezTo>
                  <a:pt x="2227371" y="797717"/>
                  <a:pt x="2253394" y="801039"/>
                  <a:pt x="2267097" y="793343"/>
                </a:cubicBezTo>
                <a:cubicBezTo>
                  <a:pt x="2293164" y="776968"/>
                  <a:pt x="2300411" y="776369"/>
                  <a:pt x="2325731" y="793972"/>
                </a:cubicBezTo>
                <a:cubicBezTo>
                  <a:pt x="2332297" y="797806"/>
                  <a:pt x="2338336" y="797308"/>
                  <a:pt x="2343849" y="792476"/>
                </a:cubicBezTo>
                <a:cubicBezTo>
                  <a:pt x="2349360" y="787645"/>
                  <a:pt x="2353665" y="782913"/>
                  <a:pt x="2360385" y="777982"/>
                </a:cubicBezTo>
                <a:cubicBezTo>
                  <a:pt x="2361307" y="785565"/>
                  <a:pt x="2357134" y="791379"/>
                  <a:pt x="2356849" y="799062"/>
                </a:cubicBezTo>
                <a:cubicBezTo>
                  <a:pt x="2357771" y="806644"/>
                  <a:pt x="2361922" y="810678"/>
                  <a:pt x="2370640" y="812145"/>
                </a:cubicBezTo>
                <a:cubicBezTo>
                  <a:pt x="2378150" y="813714"/>
                  <a:pt x="2384321" y="814299"/>
                  <a:pt x="2391700" y="814784"/>
                </a:cubicBezTo>
                <a:cubicBezTo>
                  <a:pt x="2401626" y="816152"/>
                  <a:pt x="2404986" y="813686"/>
                  <a:pt x="2403800" y="803938"/>
                </a:cubicBezTo>
                <a:cubicBezTo>
                  <a:pt x="2402065" y="799704"/>
                  <a:pt x="2401539" y="795371"/>
                  <a:pt x="2401011" y="791039"/>
                </a:cubicBezTo>
                <a:cubicBezTo>
                  <a:pt x="2406370" y="794973"/>
                  <a:pt x="2411728" y="798907"/>
                  <a:pt x="2416955" y="801757"/>
                </a:cubicBezTo>
                <a:cubicBezTo>
                  <a:pt x="2435708" y="815526"/>
                  <a:pt x="2460129" y="815698"/>
                  <a:pt x="2479212" y="802087"/>
                </a:cubicBezTo>
                <a:cubicBezTo>
                  <a:pt x="2483649" y="798439"/>
                  <a:pt x="2483121" y="794106"/>
                  <a:pt x="2485010" y="789574"/>
                </a:cubicBezTo>
                <a:cubicBezTo>
                  <a:pt x="2486767" y="783959"/>
                  <a:pt x="2490259" y="782576"/>
                  <a:pt x="2494409" y="786610"/>
                </a:cubicBezTo>
                <a:cubicBezTo>
                  <a:pt x="2499767" y="790544"/>
                  <a:pt x="2503917" y="794577"/>
                  <a:pt x="2509276" y="798511"/>
                </a:cubicBezTo>
                <a:cubicBezTo>
                  <a:pt x="2513295" y="801462"/>
                  <a:pt x="2517050" y="802246"/>
                  <a:pt x="2521486" y="798598"/>
                </a:cubicBezTo>
                <a:cubicBezTo>
                  <a:pt x="2525922" y="794949"/>
                  <a:pt x="2522980" y="790816"/>
                  <a:pt x="2518961" y="787865"/>
                </a:cubicBezTo>
                <a:cubicBezTo>
                  <a:pt x="2515074" y="785997"/>
                  <a:pt x="2514547" y="781665"/>
                  <a:pt x="2512944" y="778515"/>
                </a:cubicBezTo>
                <a:cubicBezTo>
                  <a:pt x="2509475" y="770049"/>
                  <a:pt x="2505060" y="763849"/>
                  <a:pt x="2494608" y="758147"/>
                </a:cubicBezTo>
                <a:cubicBezTo>
                  <a:pt x="2519027" y="758319"/>
                  <a:pt x="2539845" y="748942"/>
                  <a:pt x="2561850" y="749314"/>
                </a:cubicBezTo>
                <a:cubicBezTo>
                  <a:pt x="2565606" y="750097"/>
                  <a:pt x="2570437" y="749699"/>
                  <a:pt x="2574192" y="750482"/>
                </a:cubicBezTo>
                <a:cubicBezTo>
                  <a:pt x="2589608" y="756868"/>
                  <a:pt x="2602609" y="763453"/>
                  <a:pt x="2620879" y="753192"/>
                </a:cubicBezTo>
                <a:cubicBezTo>
                  <a:pt x="2628807" y="748161"/>
                  <a:pt x="2644355" y="755630"/>
                  <a:pt x="2650372" y="764980"/>
                </a:cubicBezTo>
                <a:cubicBezTo>
                  <a:pt x="2654918" y="772263"/>
                  <a:pt x="2659463" y="779546"/>
                  <a:pt x="2670466" y="779732"/>
                </a:cubicBezTo>
                <a:cubicBezTo>
                  <a:pt x="2683883" y="779719"/>
                  <a:pt x="2694490" y="776654"/>
                  <a:pt x="2703100" y="767191"/>
                </a:cubicBezTo>
                <a:cubicBezTo>
                  <a:pt x="2705250" y="764825"/>
                  <a:pt x="2707271" y="761376"/>
                  <a:pt x="2710632" y="758911"/>
                </a:cubicBezTo>
                <a:cubicBezTo>
                  <a:pt x="2720316" y="748265"/>
                  <a:pt x="2727564" y="747666"/>
                  <a:pt x="2740696" y="755335"/>
                </a:cubicBezTo>
                <a:cubicBezTo>
                  <a:pt x="2750073" y="762219"/>
                  <a:pt x="2756507" y="764970"/>
                  <a:pt x="2766323" y="755407"/>
                </a:cubicBezTo>
                <a:cubicBezTo>
                  <a:pt x="2774932" y="745943"/>
                  <a:pt x="2788350" y="745929"/>
                  <a:pt x="2800691" y="747099"/>
                </a:cubicBezTo>
                <a:cubicBezTo>
                  <a:pt x="2811693" y="747285"/>
                  <a:pt x="2822564" y="746387"/>
                  <a:pt x="2833039" y="742240"/>
                </a:cubicBezTo>
                <a:cubicBezTo>
                  <a:pt x="2843515" y="738092"/>
                  <a:pt x="2853440" y="739462"/>
                  <a:pt x="2863630" y="742996"/>
                </a:cubicBezTo>
                <a:cubicBezTo>
                  <a:pt x="2877838" y="749482"/>
                  <a:pt x="2893122" y="754785"/>
                  <a:pt x="2904366" y="766985"/>
                </a:cubicBezTo>
                <a:cubicBezTo>
                  <a:pt x="2908780" y="773184"/>
                  <a:pt x="2913611" y="772786"/>
                  <a:pt x="2919124" y="767954"/>
                </a:cubicBezTo>
                <a:cubicBezTo>
                  <a:pt x="2925843" y="763023"/>
                  <a:pt x="2925185" y="757607"/>
                  <a:pt x="2918487" y="752690"/>
                </a:cubicBezTo>
                <a:cubicBezTo>
                  <a:pt x="2915807" y="750723"/>
                  <a:pt x="2911921" y="748856"/>
                  <a:pt x="2907902" y="745905"/>
                </a:cubicBezTo>
                <a:cubicBezTo>
                  <a:pt x="2917982" y="738509"/>
                  <a:pt x="2925624" y="741160"/>
                  <a:pt x="2933661" y="747061"/>
                </a:cubicBezTo>
                <a:cubicBezTo>
                  <a:pt x="2939152" y="752078"/>
                  <a:pt x="2942907" y="752862"/>
                  <a:pt x="2944269" y="743997"/>
                </a:cubicBezTo>
                <a:cubicBezTo>
                  <a:pt x="2945916" y="727450"/>
                  <a:pt x="2955183" y="723402"/>
                  <a:pt x="2973147" y="730671"/>
                </a:cubicBezTo>
                <a:cubicBezTo>
                  <a:pt x="2979581" y="733423"/>
                  <a:pt x="2986016" y="736174"/>
                  <a:pt x="2992999" y="733409"/>
                </a:cubicBezTo>
                <a:cubicBezTo>
                  <a:pt x="3008306" y="728862"/>
                  <a:pt x="3021723" y="728850"/>
                  <a:pt x="3032155" y="744399"/>
                </a:cubicBezTo>
                <a:cubicBezTo>
                  <a:pt x="3027367" y="725101"/>
                  <a:pt x="3040126" y="719671"/>
                  <a:pt x="3055564" y="716209"/>
                </a:cubicBezTo>
                <a:cubicBezTo>
                  <a:pt x="3066171" y="713145"/>
                  <a:pt x="3070080" y="705163"/>
                  <a:pt x="3066347" y="694530"/>
                </a:cubicBezTo>
                <a:cubicBezTo>
                  <a:pt x="3074252" y="699349"/>
                  <a:pt x="3076120" y="704664"/>
                  <a:pt x="3074626" y="712446"/>
                </a:cubicBezTo>
                <a:cubicBezTo>
                  <a:pt x="3073791" y="725644"/>
                  <a:pt x="3073923" y="726727"/>
                  <a:pt x="3088680" y="727697"/>
                </a:cubicBezTo>
                <a:cubicBezTo>
                  <a:pt x="3105854" y="728468"/>
                  <a:pt x="3121160" y="723921"/>
                  <a:pt x="3134732" y="715142"/>
                </a:cubicBezTo>
                <a:cubicBezTo>
                  <a:pt x="3138091" y="712677"/>
                  <a:pt x="3143604" y="707845"/>
                  <a:pt x="3141869" y="703612"/>
                </a:cubicBezTo>
                <a:cubicBezTo>
                  <a:pt x="3138268" y="694063"/>
                  <a:pt x="3146854" y="694448"/>
                  <a:pt x="3152629" y="691783"/>
                </a:cubicBezTo>
                <a:cubicBezTo>
                  <a:pt x="3160952" y="690001"/>
                  <a:pt x="3169143" y="687137"/>
                  <a:pt x="3176259" y="685456"/>
                </a:cubicBezTo>
                <a:cubicBezTo>
                  <a:pt x="3198549" y="678145"/>
                  <a:pt x="3217721" y="685315"/>
                  <a:pt x="3236210" y="696917"/>
                </a:cubicBezTo>
                <a:cubicBezTo>
                  <a:pt x="3246795" y="703701"/>
                  <a:pt x="3248003" y="703602"/>
                  <a:pt x="3253932" y="692172"/>
                </a:cubicBezTo>
                <a:cubicBezTo>
                  <a:pt x="3256897" y="686457"/>
                  <a:pt x="3260390" y="685073"/>
                  <a:pt x="3265747" y="689008"/>
                </a:cubicBezTo>
                <a:cubicBezTo>
                  <a:pt x="3272445" y="693925"/>
                  <a:pt x="3279450" y="696356"/>
                  <a:pt x="3286728" y="697259"/>
                </a:cubicBezTo>
                <a:lnTo>
                  <a:pt x="3305729" y="696495"/>
                </a:lnTo>
                <a:lnTo>
                  <a:pt x="3378444" y="672555"/>
                </a:lnTo>
                <a:cubicBezTo>
                  <a:pt x="3492538" y="644919"/>
                  <a:pt x="3602786" y="611712"/>
                  <a:pt x="3712401" y="581139"/>
                </a:cubicBezTo>
                <a:cubicBezTo>
                  <a:pt x="3833509" y="545899"/>
                  <a:pt x="3952610" y="509777"/>
                  <a:pt x="4074638" y="476882"/>
                </a:cubicBezTo>
                <a:cubicBezTo>
                  <a:pt x="4190459" y="445148"/>
                  <a:pt x="4307656" y="416931"/>
                  <a:pt x="4427148" y="394576"/>
                </a:cubicBezTo>
                <a:cubicBezTo>
                  <a:pt x="4518707" y="377446"/>
                  <a:pt x="4608890" y="356800"/>
                  <a:pt x="4698154" y="333808"/>
                </a:cubicBezTo>
                <a:cubicBezTo>
                  <a:pt x="4766150" y="316055"/>
                  <a:pt x="4834150" y="298301"/>
                  <a:pt x="4903063" y="282891"/>
                </a:cubicBezTo>
                <a:cubicBezTo>
                  <a:pt x="4952263" y="272428"/>
                  <a:pt x="5001464" y="261965"/>
                  <a:pt x="5051757" y="250039"/>
                </a:cubicBezTo>
                <a:cubicBezTo>
                  <a:pt x="5082794" y="244232"/>
                  <a:pt x="5115382" y="238136"/>
                  <a:pt x="5145960" y="231157"/>
                </a:cubicBezTo>
                <a:cubicBezTo>
                  <a:pt x="5156822" y="229125"/>
                  <a:pt x="5166135" y="227383"/>
                  <a:pt x="5175445" y="225641"/>
                </a:cubicBezTo>
                <a:cubicBezTo>
                  <a:pt x="5178549" y="225060"/>
                  <a:pt x="5180558" y="225942"/>
                  <a:pt x="5182111" y="225652"/>
                </a:cubicBezTo>
                <a:cubicBezTo>
                  <a:pt x="5331830" y="203932"/>
                  <a:pt x="5476960" y="170488"/>
                  <a:pt x="5628057" y="152287"/>
                </a:cubicBezTo>
                <a:cubicBezTo>
                  <a:pt x="5667773" y="147373"/>
                  <a:pt x="5706565" y="140114"/>
                  <a:pt x="5746738" y="136372"/>
                </a:cubicBezTo>
                <a:cubicBezTo>
                  <a:pt x="5834843" y="127438"/>
                  <a:pt x="5920477" y="116450"/>
                  <a:pt x="6007206" y="103999"/>
                </a:cubicBezTo>
                <a:cubicBezTo>
                  <a:pt x="6074853" y="93859"/>
                  <a:pt x="6142499" y="83719"/>
                  <a:pt x="6212900" y="80613"/>
                </a:cubicBezTo>
                <a:cubicBezTo>
                  <a:pt x="6278644" y="78379"/>
                  <a:pt x="6343471" y="73799"/>
                  <a:pt x="6404626" y="59841"/>
                </a:cubicBezTo>
                <a:cubicBezTo>
                  <a:pt x="6410834" y="58681"/>
                  <a:pt x="6415489" y="57810"/>
                  <a:pt x="6421522" y="60456"/>
                </a:cubicBezTo>
                <a:cubicBezTo>
                  <a:pt x="6456797" y="73986"/>
                  <a:pt x="6490303" y="70234"/>
                  <a:pt x="6525536" y="62384"/>
                </a:cubicBezTo>
                <a:cubicBezTo>
                  <a:pt x="6559217" y="54825"/>
                  <a:pt x="6593359" y="48437"/>
                  <a:pt x="6629334" y="46739"/>
                </a:cubicBezTo>
                <a:cubicBezTo>
                  <a:pt x="6689963" y="44203"/>
                  <a:pt x="6749960" y="44302"/>
                  <a:pt x="6809389" y="34442"/>
                </a:cubicBezTo>
                <a:cubicBezTo>
                  <a:pt x="6835770" y="29506"/>
                  <a:pt x="6861800" y="32185"/>
                  <a:pt x="6885929" y="42769"/>
                </a:cubicBezTo>
                <a:cubicBezTo>
                  <a:pt x="6893971" y="46297"/>
                  <a:pt x="6898627" y="45426"/>
                  <a:pt x="6903459" y="40747"/>
                </a:cubicBezTo>
                <a:cubicBezTo>
                  <a:pt x="6915130" y="32274"/>
                  <a:pt x="6927720" y="26143"/>
                  <a:pt x="6943806" y="33200"/>
                </a:cubicBezTo>
                <a:cubicBezTo>
                  <a:pt x="6965006" y="40556"/>
                  <a:pt x="6984545" y="39417"/>
                  <a:pt x="7005813" y="34179"/>
                </a:cubicBezTo>
                <a:cubicBezTo>
                  <a:pt x="7037944" y="26911"/>
                  <a:pt x="7069721" y="27256"/>
                  <a:pt x="7102068" y="37560"/>
                </a:cubicBezTo>
                <a:cubicBezTo>
                  <a:pt x="7121258" y="44036"/>
                  <a:pt x="7144818" y="44660"/>
                  <a:pt x="7157584" y="34723"/>
                </a:cubicBezTo>
                <a:cubicBezTo>
                  <a:pt x="7180470" y="16602"/>
                  <a:pt x="7205582" y="16936"/>
                  <a:pt x="7234542" y="22841"/>
                </a:cubicBezTo>
                <a:cubicBezTo>
                  <a:pt x="7248791" y="25207"/>
                  <a:pt x="7264595" y="27284"/>
                  <a:pt x="7279195" y="22036"/>
                </a:cubicBezTo>
                <a:cubicBezTo>
                  <a:pt x="7286036" y="18240"/>
                  <a:pt x="7290516" y="21177"/>
                  <a:pt x="7292352" y="25865"/>
                </a:cubicBezTo>
                <a:cubicBezTo>
                  <a:pt x="7293729" y="29383"/>
                  <a:pt x="7294646" y="31727"/>
                  <a:pt x="7295564" y="34072"/>
                </a:cubicBezTo>
                <a:cubicBezTo>
                  <a:pt x="7299060" y="47258"/>
                  <a:pt x="7300611" y="46967"/>
                  <a:pt x="7312283" y="38492"/>
                </a:cubicBezTo>
                <a:cubicBezTo>
                  <a:pt x="7325507" y="29728"/>
                  <a:pt x="7340742" y="21845"/>
                  <a:pt x="7354884" y="15425"/>
                </a:cubicBezTo>
                <a:cubicBezTo>
                  <a:pt x="7360632" y="13091"/>
                  <a:pt x="7366380" y="10758"/>
                  <a:pt x="7372413" y="13403"/>
                </a:cubicBezTo>
                <a:cubicBezTo>
                  <a:pt x="7378446" y="16049"/>
                  <a:pt x="7377177" y="21320"/>
                  <a:pt x="7375450" y="25417"/>
                </a:cubicBezTo>
                <a:cubicBezTo>
                  <a:pt x="7371362" y="36247"/>
                  <a:pt x="7377853" y="40065"/>
                  <a:pt x="7390727" y="38915"/>
                </a:cubicBezTo>
                <a:cubicBezTo>
                  <a:pt x="7395839" y="39216"/>
                  <a:pt x="7401414" y="40689"/>
                  <a:pt x="7406069" y="39818"/>
                </a:cubicBezTo>
                <a:cubicBezTo>
                  <a:pt x="7416931" y="37787"/>
                  <a:pt x="7419860" y="41013"/>
                  <a:pt x="7416407" y="49209"/>
                </a:cubicBezTo>
                <a:cubicBezTo>
                  <a:pt x="7414220" y="52133"/>
                  <a:pt x="7412494" y="56231"/>
                  <a:pt x="7418065" y="57704"/>
                </a:cubicBezTo>
                <a:cubicBezTo>
                  <a:pt x="7422546" y="60641"/>
                  <a:pt x="7426743" y="58597"/>
                  <a:pt x="7430940" y="56554"/>
                </a:cubicBezTo>
                <a:cubicBezTo>
                  <a:pt x="7441519" y="49543"/>
                  <a:pt x="7454851" y="49565"/>
                  <a:pt x="7469737" y="49297"/>
                </a:cubicBezTo>
                <a:cubicBezTo>
                  <a:pt x="7515306" y="50836"/>
                  <a:pt x="7549339" y="35662"/>
                  <a:pt x="7578606" y="12571"/>
                </a:cubicBezTo>
                <a:cubicBezTo>
                  <a:pt x="7583897" y="9066"/>
                  <a:pt x="7584707" y="2623"/>
                  <a:pt x="75920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9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8F6B799-98B2-4847-BD9B-40F503BFFC4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6033" y="251891"/>
            <a:ext cx="11885969" cy="6478119"/>
          </a:xfrm>
          <a:custGeom>
            <a:avLst/>
            <a:gdLst>
              <a:gd name="connsiteX0" fmla="*/ 675258 w 11885969"/>
              <a:gd name="connsiteY0" fmla="*/ 5618985 h 6478119"/>
              <a:gd name="connsiteX1" fmla="*/ 673692 w 11885969"/>
              <a:gd name="connsiteY1" fmla="*/ 5632399 h 6478119"/>
              <a:gd name="connsiteX2" fmla="*/ 649423 w 11885969"/>
              <a:gd name="connsiteY2" fmla="*/ 5740720 h 6478119"/>
              <a:gd name="connsiteX3" fmla="*/ 651403 w 11885969"/>
              <a:gd name="connsiteY3" fmla="*/ 5769939 h 6478119"/>
              <a:gd name="connsiteX4" fmla="*/ 657111 w 11885969"/>
              <a:gd name="connsiteY4" fmla="*/ 5786205 h 6478119"/>
              <a:gd name="connsiteX5" fmla="*/ 672621 w 11885969"/>
              <a:gd name="connsiteY5" fmla="*/ 5755204 h 6478119"/>
              <a:gd name="connsiteX6" fmla="*/ 704751 w 11885969"/>
              <a:gd name="connsiteY6" fmla="*/ 5746774 h 6478119"/>
              <a:gd name="connsiteX7" fmla="*/ 691949 w 11885969"/>
              <a:gd name="connsiteY7" fmla="*/ 5694325 h 6478119"/>
              <a:gd name="connsiteX8" fmla="*/ 675963 w 11885969"/>
              <a:gd name="connsiteY8" fmla="*/ 5620178 h 6478119"/>
              <a:gd name="connsiteX9" fmla="*/ 7043632 w 11885969"/>
              <a:gd name="connsiteY9" fmla="*/ 5495091 h 6478119"/>
              <a:gd name="connsiteX10" fmla="*/ 7042066 w 11885969"/>
              <a:gd name="connsiteY10" fmla="*/ 5508505 h 6478119"/>
              <a:gd name="connsiteX11" fmla="*/ 7017797 w 11885969"/>
              <a:gd name="connsiteY11" fmla="*/ 5616826 h 6478119"/>
              <a:gd name="connsiteX12" fmla="*/ 7019777 w 11885969"/>
              <a:gd name="connsiteY12" fmla="*/ 5646045 h 6478119"/>
              <a:gd name="connsiteX13" fmla="*/ 7025485 w 11885969"/>
              <a:gd name="connsiteY13" fmla="*/ 5662311 h 6478119"/>
              <a:gd name="connsiteX14" fmla="*/ 7040994 w 11885969"/>
              <a:gd name="connsiteY14" fmla="*/ 5631310 h 6478119"/>
              <a:gd name="connsiteX15" fmla="*/ 7073125 w 11885969"/>
              <a:gd name="connsiteY15" fmla="*/ 5622880 h 6478119"/>
              <a:gd name="connsiteX16" fmla="*/ 7060323 w 11885969"/>
              <a:gd name="connsiteY16" fmla="*/ 5570431 h 6478119"/>
              <a:gd name="connsiteX17" fmla="*/ 7044337 w 11885969"/>
              <a:gd name="connsiteY17" fmla="*/ 5496284 h 6478119"/>
              <a:gd name="connsiteX18" fmla="*/ 213275 w 11885969"/>
              <a:gd name="connsiteY18" fmla="*/ 5072762 h 6478119"/>
              <a:gd name="connsiteX19" fmla="*/ 222882 w 11885969"/>
              <a:gd name="connsiteY19" fmla="*/ 5100072 h 6478119"/>
              <a:gd name="connsiteX20" fmla="*/ 223919 w 11885969"/>
              <a:gd name="connsiteY20" fmla="*/ 5098159 h 6478119"/>
              <a:gd name="connsiteX21" fmla="*/ 223816 w 11885969"/>
              <a:gd name="connsiteY21" fmla="*/ 5094298 h 6478119"/>
              <a:gd name="connsiteX22" fmla="*/ 223781 w 11885969"/>
              <a:gd name="connsiteY22" fmla="*/ 5092994 h 6478119"/>
              <a:gd name="connsiteX23" fmla="*/ 222159 w 11885969"/>
              <a:gd name="connsiteY23" fmla="*/ 5081293 h 6478119"/>
              <a:gd name="connsiteX24" fmla="*/ 226920 w 11885969"/>
              <a:gd name="connsiteY24" fmla="*/ 5078256 h 6478119"/>
              <a:gd name="connsiteX25" fmla="*/ 223485 w 11885969"/>
              <a:gd name="connsiteY25" fmla="*/ 5075594 h 6478119"/>
              <a:gd name="connsiteX26" fmla="*/ 6581648 w 11885969"/>
              <a:gd name="connsiteY26" fmla="*/ 4948868 h 6478119"/>
              <a:gd name="connsiteX27" fmla="*/ 6591256 w 11885969"/>
              <a:gd name="connsiteY27" fmla="*/ 4976178 h 6478119"/>
              <a:gd name="connsiteX28" fmla="*/ 6592293 w 11885969"/>
              <a:gd name="connsiteY28" fmla="*/ 4974265 h 6478119"/>
              <a:gd name="connsiteX29" fmla="*/ 6592190 w 11885969"/>
              <a:gd name="connsiteY29" fmla="*/ 4970404 h 6478119"/>
              <a:gd name="connsiteX30" fmla="*/ 6592155 w 11885969"/>
              <a:gd name="connsiteY30" fmla="*/ 4969100 h 6478119"/>
              <a:gd name="connsiteX31" fmla="*/ 6590533 w 11885969"/>
              <a:gd name="connsiteY31" fmla="*/ 4957399 h 6478119"/>
              <a:gd name="connsiteX32" fmla="*/ 6595294 w 11885969"/>
              <a:gd name="connsiteY32" fmla="*/ 4954362 h 6478119"/>
              <a:gd name="connsiteX33" fmla="*/ 6591859 w 11885969"/>
              <a:gd name="connsiteY33" fmla="*/ 4951700 h 6478119"/>
              <a:gd name="connsiteX34" fmla="*/ 5104225 w 11885969"/>
              <a:gd name="connsiteY34" fmla="*/ 4725169 h 6478119"/>
              <a:gd name="connsiteX35" fmla="*/ 5097460 w 11885969"/>
              <a:gd name="connsiteY35" fmla="*/ 4743289 h 6478119"/>
              <a:gd name="connsiteX36" fmla="*/ 5100544 w 11885969"/>
              <a:gd name="connsiteY36" fmla="*/ 4770410 h 6478119"/>
              <a:gd name="connsiteX37" fmla="*/ 5103825 w 11885969"/>
              <a:gd name="connsiteY37" fmla="*/ 4770843 h 6478119"/>
              <a:gd name="connsiteX38" fmla="*/ 5145682 w 11885969"/>
              <a:gd name="connsiteY38" fmla="*/ 4775310 h 6478119"/>
              <a:gd name="connsiteX39" fmla="*/ 5143821 w 11885969"/>
              <a:gd name="connsiteY39" fmla="*/ 4768378 h 6478119"/>
              <a:gd name="connsiteX40" fmla="*/ 5125013 w 11885969"/>
              <a:gd name="connsiteY40" fmla="*/ 4759009 h 6478119"/>
              <a:gd name="connsiteX41" fmla="*/ 5108185 w 11885969"/>
              <a:gd name="connsiteY41" fmla="*/ 4743243 h 6478119"/>
              <a:gd name="connsiteX42" fmla="*/ 5078101 w 11885969"/>
              <a:gd name="connsiteY42" fmla="*/ 4645532 h 6478119"/>
              <a:gd name="connsiteX43" fmla="*/ 5077446 w 11885969"/>
              <a:gd name="connsiteY43" fmla="*/ 4650356 h 6478119"/>
              <a:gd name="connsiteX44" fmla="*/ 5082568 w 11885969"/>
              <a:gd name="connsiteY44" fmla="*/ 4691581 h 6478119"/>
              <a:gd name="connsiteX45" fmla="*/ 5083511 w 11885969"/>
              <a:gd name="connsiteY45" fmla="*/ 4694259 h 6478119"/>
              <a:gd name="connsiteX46" fmla="*/ 5086874 w 11885969"/>
              <a:gd name="connsiteY46" fmla="*/ 4666546 h 6478119"/>
              <a:gd name="connsiteX47" fmla="*/ 5082843 w 11885969"/>
              <a:gd name="connsiteY47" fmla="*/ 4598910 h 6478119"/>
              <a:gd name="connsiteX48" fmla="*/ 5082940 w 11885969"/>
              <a:gd name="connsiteY48" fmla="*/ 4602811 h 6478119"/>
              <a:gd name="connsiteX49" fmla="*/ 5084027 w 11885969"/>
              <a:gd name="connsiteY49" fmla="*/ 4600909 h 6478119"/>
              <a:gd name="connsiteX50" fmla="*/ 11445372 w 11885969"/>
              <a:gd name="connsiteY50" fmla="*/ 4306346 h 6478119"/>
              <a:gd name="connsiteX51" fmla="*/ 11443014 w 11885969"/>
              <a:gd name="connsiteY51" fmla="*/ 4320005 h 6478119"/>
              <a:gd name="connsiteX52" fmla="*/ 11440892 w 11885969"/>
              <a:gd name="connsiteY52" fmla="*/ 4337625 h 6478119"/>
              <a:gd name="connsiteX53" fmla="*/ 11432889 w 11885969"/>
              <a:gd name="connsiteY53" fmla="*/ 4356593 h 6478119"/>
              <a:gd name="connsiteX54" fmla="*/ 11431797 w 11885969"/>
              <a:gd name="connsiteY54" fmla="*/ 4356689 h 6478119"/>
              <a:gd name="connsiteX55" fmla="*/ 11432236 w 11885969"/>
              <a:gd name="connsiteY55" fmla="*/ 4360171 h 6478119"/>
              <a:gd name="connsiteX56" fmla="*/ 11439149 w 11885969"/>
              <a:gd name="connsiteY56" fmla="*/ 4379738 h 6478119"/>
              <a:gd name="connsiteX57" fmla="*/ 11450317 w 11885969"/>
              <a:gd name="connsiteY57" fmla="*/ 4438951 h 6478119"/>
              <a:gd name="connsiteX58" fmla="*/ 11451463 w 11885969"/>
              <a:gd name="connsiteY58" fmla="*/ 4484905 h 6478119"/>
              <a:gd name="connsiteX59" fmla="*/ 11450941 w 11885969"/>
              <a:gd name="connsiteY59" fmla="*/ 4567687 h 6478119"/>
              <a:gd name="connsiteX60" fmla="*/ 11451885 w 11885969"/>
              <a:gd name="connsiteY60" fmla="*/ 4570365 h 6478119"/>
              <a:gd name="connsiteX61" fmla="*/ 11460813 w 11885969"/>
              <a:gd name="connsiteY61" fmla="*/ 4496785 h 6478119"/>
              <a:gd name="connsiteX62" fmla="*/ 11463603 w 11885969"/>
              <a:gd name="connsiteY62" fmla="*/ 4413547 h 6478119"/>
              <a:gd name="connsiteX63" fmla="*/ 11445679 w 11885969"/>
              <a:gd name="connsiteY63" fmla="*/ 4402102 h 6478119"/>
              <a:gd name="connsiteX64" fmla="*/ 11449465 w 11885969"/>
              <a:gd name="connsiteY64" fmla="*/ 4315084 h 6478119"/>
              <a:gd name="connsiteX65" fmla="*/ 11450515 w 11885969"/>
              <a:gd name="connsiteY65" fmla="*/ 4307131 h 6478119"/>
              <a:gd name="connsiteX66" fmla="*/ 3565439 w 11885969"/>
              <a:gd name="connsiteY66" fmla="*/ 2903462 h 6478119"/>
              <a:gd name="connsiteX67" fmla="*/ 3564400 w 11885969"/>
              <a:gd name="connsiteY67" fmla="*/ 2906410 h 6478119"/>
              <a:gd name="connsiteX68" fmla="*/ 3564975 w 11885969"/>
              <a:gd name="connsiteY68" fmla="*/ 2997569 h 6478119"/>
              <a:gd name="connsiteX69" fmla="*/ 3563713 w 11885969"/>
              <a:gd name="connsiteY69" fmla="*/ 3048173 h 6478119"/>
              <a:gd name="connsiteX70" fmla="*/ 3551414 w 11885969"/>
              <a:gd name="connsiteY70" fmla="*/ 3113378 h 6478119"/>
              <a:gd name="connsiteX71" fmla="*/ 3543802 w 11885969"/>
              <a:gd name="connsiteY71" fmla="*/ 3134925 h 6478119"/>
              <a:gd name="connsiteX72" fmla="*/ 3543319 w 11885969"/>
              <a:gd name="connsiteY72" fmla="*/ 3138759 h 6478119"/>
              <a:gd name="connsiteX73" fmla="*/ 3544523 w 11885969"/>
              <a:gd name="connsiteY73" fmla="*/ 3138866 h 6478119"/>
              <a:gd name="connsiteX74" fmla="*/ 3553335 w 11885969"/>
              <a:gd name="connsiteY74" fmla="*/ 3159752 h 6478119"/>
              <a:gd name="connsiteX75" fmla="*/ 3555670 w 11885969"/>
              <a:gd name="connsiteY75" fmla="*/ 3179156 h 6478119"/>
              <a:gd name="connsiteX76" fmla="*/ 3554600 w 11885969"/>
              <a:gd name="connsiteY76" fmla="*/ 3187847 h 6478119"/>
              <a:gd name="connsiteX77" fmla="*/ 3557419 w 11885969"/>
              <a:gd name="connsiteY77" fmla="*/ 3192728 h 6478119"/>
              <a:gd name="connsiteX78" fmla="*/ 3562881 w 11885969"/>
              <a:gd name="connsiteY78" fmla="*/ 3185389 h 6478119"/>
              <a:gd name="connsiteX79" fmla="*/ 3562774 w 11885969"/>
              <a:gd name="connsiteY79" fmla="*/ 3184574 h 6478119"/>
              <a:gd name="connsiteX80" fmla="*/ 3558605 w 11885969"/>
              <a:gd name="connsiteY80" fmla="*/ 3088750 h 6478119"/>
              <a:gd name="connsiteX81" fmla="*/ 3578343 w 11885969"/>
              <a:gd name="connsiteY81" fmla="*/ 3076148 h 6478119"/>
              <a:gd name="connsiteX82" fmla="*/ 3575270 w 11885969"/>
              <a:gd name="connsiteY82" fmla="*/ 2984487 h 6478119"/>
              <a:gd name="connsiteX83" fmla="*/ 3611907 w 11885969"/>
              <a:gd name="connsiteY83" fmla="*/ 2816556 h 6478119"/>
              <a:gd name="connsiteX84" fmla="*/ 3587809 w 11885969"/>
              <a:gd name="connsiteY84" fmla="*/ 2819127 h 6478119"/>
              <a:gd name="connsiteX85" fmla="*/ 3584195 w 11885969"/>
              <a:gd name="connsiteY85" fmla="*/ 2819605 h 6478119"/>
              <a:gd name="connsiteX86" fmla="*/ 3580800 w 11885969"/>
              <a:gd name="connsiteY86" fmla="*/ 2849470 h 6478119"/>
              <a:gd name="connsiteX87" fmla="*/ 3597532 w 11885969"/>
              <a:gd name="connsiteY87" fmla="*/ 2894282 h 6478119"/>
              <a:gd name="connsiteX88" fmla="*/ 3598792 w 11885969"/>
              <a:gd name="connsiteY88" fmla="*/ 2904430 h 6478119"/>
              <a:gd name="connsiteX89" fmla="*/ 3612616 w 11885969"/>
              <a:gd name="connsiteY89" fmla="*/ 2824591 h 6478119"/>
              <a:gd name="connsiteX90" fmla="*/ 3608305 w 11885969"/>
              <a:gd name="connsiteY90" fmla="*/ 2819795 h 6478119"/>
              <a:gd name="connsiteX91" fmla="*/ 3610704 w 11885969"/>
              <a:gd name="connsiteY91" fmla="*/ 2817638 h 6478119"/>
              <a:gd name="connsiteX92" fmla="*/ 9933812 w 11885969"/>
              <a:gd name="connsiteY92" fmla="*/ 2779568 h 6478119"/>
              <a:gd name="connsiteX93" fmla="*/ 9932774 w 11885969"/>
              <a:gd name="connsiteY93" fmla="*/ 2782516 h 6478119"/>
              <a:gd name="connsiteX94" fmla="*/ 9933348 w 11885969"/>
              <a:gd name="connsiteY94" fmla="*/ 2873675 h 6478119"/>
              <a:gd name="connsiteX95" fmla="*/ 9932086 w 11885969"/>
              <a:gd name="connsiteY95" fmla="*/ 2924279 h 6478119"/>
              <a:gd name="connsiteX96" fmla="*/ 9919788 w 11885969"/>
              <a:gd name="connsiteY96" fmla="*/ 2989484 h 6478119"/>
              <a:gd name="connsiteX97" fmla="*/ 9912175 w 11885969"/>
              <a:gd name="connsiteY97" fmla="*/ 3011031 h 6478119"/>
              <a:gd name="connsiteX98" fmla="*/ 9911693 w 11885969"/>
              <a:gd name="connsiteY98" fmla="*/ 3014865 h 6478119"/>
              <a:gd name="connsiteX99" fmla="*/ 9912896 w 11885969"/>
              <a:gd name="connsiteY99" fmla="*/ 3014972 h 6478119"/>
              <a:gd name="connsiteX100" fmla="*/ 9921708 w 11885969"/>
              <a:gd name="connsiteY100" fmla="*/ 3035858 h 6478119"/>
              <a:gd name="connsiteX101" fmla="*/ 9924043 w 11885969"/>
              <a:gd name="connsiteY101" fmla="*/ 3055262 h 6478119"/>
              <a:gd name="connsiteX102" fmla="*/ 9922974 w 11885969"/>
              <a:gd name="connsiteY102" fmla="*/ 3063953 h 6478119"/>
              <a:gd name="connsiteX103" fmla="*/ 9925792 w 11885969"/>
              <a:gd name="connsiteY103" fmla="*/ 3068834 h 6478119"/>
              <a:gd name="connsiteX104" fmla="*/ 9931255 w 11885969"/>
              <a:gd name="connsiteY104" fmla="*/ 3061495 h 6478119"/>
              <a:gd name="connsiteX105" fmla="*/ 9931147 w 11885969"/>
              <a:gd name="connsiteY105" fmla="*/ 3060680 h 6478119"/>
              <a:gd name="connsiteX106" fmla="*/ 9926979 w 11885969"/>
              <a:gd name="connsiteY106" fmla="*/ 2964856 h 6478119"/>
              <a:gd name="connsiteX107" fmla="*/ 9946716 w 11885969"/>
              <a:gd name="connsiteY107" fmla="*/ 2952254 h 6478119"/>
              <a:gd name="connsiteX108" fmla="*/ 9943644 w 11885969"/>
              <a:gd name="connsiteY108" fmla="*/ 2860593 h 6478119"/>
              <a:gd name="connsiteX109" fmla="*/ 9980281 w 11885969"/>
              <a:gd name="connsiteY109" fmla="*/ 2692662 h 6478119"/>
              <a:gd name="connsiteX110" fmla="*/ 9956182 w 11885969"/>
              <a:gd name="connsiteY110" fmla="*/ 2695233 h 6478119"/>
              <a:gd name="connsiteX111" fmla="*/ 9952569 w 11885969"/>
              <a:gd name="connsiteY111" fmla="*/ 2695711 h 6478119"/>
              <a:gd name="connsiteX112" fmla="*/ 9949173 w 11885969"/>
              <a:gd name="connsiteY112" fmla="*/ 2725576 h 6478119"/>
              <a:gd name="connsiteX113" fmla="*/ 9965905 w 11885969"/>
              <a:gd name="connsiteY113" fmla="*/ 2770388 h 6478119"/>
              <a:gd name="connsiteX114" fmla="*/ 9967166 w 11885969"/>
              <a:gd name="connsiteY114" fmla="*/ 2780536 h 6478119"/>
              <a:gd name="connsiteX115" fmla="*/ 9980990 w 11885969"/>
              <a:gd name="connsiteY115" fmla="*/ 2700697 h 6478119"/>
              <a:gd name="connsiteX116" fmla="*/ 9976678 w 11885969"/>
              <a:gd name="connsiteY116" fmla="*/ 2695901 h 6478119"/>
              <a:gd name="connsiteX117" fmla="*/ 9979078 w 11885969"/>
              <a:gd name="connsiteY117" fmla="*/ 2693744 h 6478119"/>
              <a:gd name="connsiteX118" fmla="*/ 11688109 w 11885969"/>
              <a:gd name="connsiteY118" fmla="*/ 2658595 h 6478119"/>
              <a:gd name="connsiteX119" fmla="*/ 11684025 w 11885969"/>
              <a:gd name="connsiteY119" fmla="*/ 2659909 h 6478119"/>
              <a:gd name="connsiteX120" fmla="*/ 11662931 w 11885969"/>
              <a:gd name="connsiteY120" fmla="*/ 2659661 h 6478119"/>
              <a:gd name="connsiteX121" fmla="*/ 11657452 w 11885969"/>
              <a:gd name="connsiteY121" fmla="*/ 2666821 h 6478119"/>
              <a:gd name="connsiteX122" fmla="*/ 11663849 w 11885969"/>
              <a:gd name="connsiteY122" fmla="*/ 2676259 h 6478119"/>
              <a:gd name="connsiteX123" fmla="*/ 11674857 w 11885969"/>
              <a:gd name="connsiteY123" fmla="*/ 2730098 h 6478119"/>
              <a:gd name="connsiteX124" fmla="*/ 11675775 w 11885969"/>
              <a:gd name="connsiteY124" fmla="*/ 2746696 h 6478119"/>
              <a:gd name="connsiteX125" fmla="*/ 11687819 w 11885969"/>
              <a:gd name="connsiteY125" fmla="*/ 2755524 h 6478119"/>
              <a:gd name="connsiteX126" fmla="*/ 11695035 w 11885969"/>
              <a:gd name="connsiteY126" fmla="*/ 2762989 h 6478119"/>
              <a:gd name="connsiteX127" fmla="*/ 11690033 w 11885969"/>
              <a:gd name="connsiteY127" fmla="*/ 2732688 h 6478119"/>
              <a:gd name="connsiteX128" fmla="*/ 11683579 w 11885969"/>
              <a:gd name="connsiteY128" fmla="*/ 2683533 h 6478119"/>
              <a:gd name="connsiteX129" fmla="*/ 11688239 w 11885969"/>
              <a:gd name="connsiteY129" fmla="*/ 2667335 h 6478119"/>
              <a:gd name="connsiteX130" fmla="*/ 11687651 w 11885969"/>
              <a:gd name="connsiteY130" fmla="*/ 2636810 h 6478119"/>
              <a:gd name="connsiteX131" fmla="*/ 11685859 w 11885969"/>
              <a:gd name="connsiteY131" fmla="*/ 2638603 h 6478119"/>
              <a:gd name="connsiteX132" fmla="*/ 11687887 w 11885969"/>
              <a:gd name="connsiteY132" fmla="*/ 2643756 h 6478119"/>
              <a:gd name="connsiteX133" fmla="*/ 11687801 w 11885969"/>
              <a:gd name="connsiteY133" fmla="*/ 2637919 h 6478119"/>
              <a:gd name="connsiteX134" fmla="*/ 2032739 w 11885969"/>
              <a:gd name="connsiteY134" fmla="*/ 1955300 h 6478119"/>
              <a:gd name="connsiteX135" fmla="*/ 2026371 w 11885969"/>
              <a:gd name="connsiteY135" fmla="*/ 1970330 h 6478119"/>
              <a:gd name="connsiteX136" fmla="*/ 2022653 w 11885969"/>
              <a:gd name="connsiteY136" fmla="*/ 1994593 h 6478119"/>
              <a:gd name="connsiteX137" fmla="*/ 2035187 w 11885969"/>
              <a:gd name="connsiteY137" fmla="*/ 2021448 h 6478119"/>
              <a:gd name="connsiteX138" fmla="*/ 2044326 w 11885969"/>
              <a:gd name="connsiteY138" fmla="*/ 2046472 h 6478119"/>
              <a:gd name="connsiteX139" fmla="*/ 2045592 w 11885969"/>
              <a:gd name="connsiteY139" fmla="*/ 2053495 h 6478119"/>
              <a:gd name="connsiteX140" fmla="*/ 2052441 w 11885969"/>
              <a:gd name="connsiteY140" fmla="*/ 2061861 h 6478119"/>
              <a:gd name="connsiteX141" fmla="*/ 2057163 w 11885969"/>
              <a:gd name="connsiteY141" fmla="*/ 2047934 h 6478119"/>
              <a:gd name="connsiteX142" fmla="*/ 2058562 w 11885969"/>
              <a:gd name="connsiteY142" fmla="*/ 2010899 h 6478119"/>
              <a:gd name="connsiteX143" fmla="*/ 2064136 w 11885969"/>
              <a:gd name="connsiteY143" fmla="*/ 1959234 h 6478119"/>
              <a:gd name="connsiteX144" fmla="*/ 7162660 w 11885969"/>
              <a:gd name="connsiteY144" fmla="*/ 1692427 h 6478119"/>
              <a:gd name="connsiteX145" fmla="*/ 7154617 w 11885969"/>
              <a:gd name="connsiteY145" fmla="*/ 1693285 h 6478119"/>
              <a:gd name="connsiteX146" fmla="*/ 7151004 w 11885969"/>
              <a:gd name="connsiteY146" fmla="*/ 1693763 h 6478119"/>
              <a:gd name="connsiteX147" fmla="*/ 7149019 w 11885969"/>
              <a:gd name="connsiteY147" fmla="*/ 1711222 h 6478119"/>
              <a:gd name="connsiteX148" fmla="*/ 7168560 w 11885969"/>
              <a:gd name="connsiteY148" fmla="*/ 1761503 h 6478119"/>
              <a:gd name="connsiteX149" fmla="*/ 7168964 w 11885969"/>
              <a:gd name="connsiteY149" fmla="*/ 1759166 h 6478119"/>
              <a:gd name="connsiteX150" fmla="*/ 7156877 w 11885969"/>
              <a:gd name="connsiteY150" fmla="*/ 1729965 h 6478119"/>
              <a:gd name="connsiteX151" fmla="*/ 7161826 w 11885969"/>
              <a:gd name="connsiteY151" fmla="*/ 1697507 h 6478119"/>
              <a:gd name="connsiteX152" fmla="*/ 8886544 w 11885969"/>
              <a:gd name="connsiteY152" fmla="*/ 1656647 h 6478119"/>
              <a:gd name="connsiteX153" fmla="*/ 8882459 w 11885969"/>
              <a:gd name="connsiteY153" fmla="*/ 1657961 h 6478119"/>
              <a:gd name="connsiteX154" fmla="*/ 8861367 w 11885969"/>
              <a:gd name="connsiteY154" fmla="*/ 1657713 h 6478119"/>
              <a:gd name="connsiteX155" fmla="*/ 8855887 w 11885969"/>
              <a:gd name="connsiteY155" fmla="*/ 1664873 h 6478119"/>
              <a:gd name="connsiteX156" fmla="*/ 8862284 w 11885969"/>
              <a:gd name="connsiteY156" fmla="*/ 1674311 h 6478119"/>
              <a:gd name="connsiteX157" fmla="*/ 8873292 w 11885969"/>
              <a:gd name="connsiteY157" fmla="*/ 1728150 h 6478119"/>
              <a:gd name="connsiteX158" fmla="*/ 8874210 w 11885969"/>
              <a:gd name="connsiteY158" fmla="*/ 1744748 h 6478119"/>
              <a:gd name="connsiteX159" fmla="*/ 8879358 w 11885969"/>
              <a:gd name="connsiteY159" fmla="*/ 1748522 h 6478119"/>
              <a:gd name="connsiteX160" fmla="*/ 8886640 w 11885969"/>
              <a:gd name="connsiteY160" fmla="*/ 1716811 h 6478119"/>
              <a:gd name="connsiteX161" fmla="*/ 8882015 w 11885969"/>
              <a:gd name="connsiteY161" fmla="*/ 1681585 h 6478119"/>
              <a:gd name="connsiteX162" fmla="*/ 8886675 w 11885969"/>
              <a:gd name="connsiteY162" fmla="*/ 1665387 h 6478119"/>
              <a:gd name="connsiteX163" fmla="*/ 8886086 w 11885969"/>
              <a:gd name="connsiteY163" fmla="*/ 1634862 h 6478119"/>
              <a:gd name="connsiteX164" fmla="*/ 8884294 w 11885969"/>
              <a:gd name="connsiteY164" fmla="*/ 1636656 h 6478119"/>
              <a:gd name="connsiteX165" fmla="*/ 8886321 w 11885969"/>
              <a:gd name="connsiteY165" fmla="*/ 1641808 h 6478119"/>
              <a:gd name="connsiteX166" fmla="*/ 8886236 w 11885969"/>
              <a:gd name="connsiteY166" fmla="*/ 1635971 h 6478119"/>
              <a:gd name="connsiteX167" fmla="*/ 7240756 w 11885969"/>
              <a:gd name="connsiteY167" fmla="*/ 1560205 h 6478119"/>
              <a:gd name="connsiteX168" fmla="*/ 7237261 w 11885969"/>
              <a:gd name="connsiteY168" fmla="*/ 1604335 h 6478119"/>
              <a:gd name="connsiteX169" fmla="*/ 7236752 w 11885969"/>
              <a:gd name="connsiteY169" fmla="*/ 1630979 h 6478119"/>
              <a:gd name="connsiteX170" fmla="*/ 7238545 w 11885969"/>
              <a:gd name="connsiteY170" fmla="*/ 1633334 h 6478119"/>
              <a:gd name="connsiteX171" fmla="*/ 7244807 w 11885969"/>
              <a:gd name="connsiteY171" fmla="*/ 1602548 h 6478119"/>
              <a:gd name="connsiteX172" fmla="*/ 7244248 w 11885969"/>
              <a:gd name="connsiteY172" fmla="*/ 1598761 h 6478119"/>
              <a:gd name="connsiteX173" fmla="*/ 7204169 w 11885969"/>
              <a:gd name="connsiteY173" fmla="*/ 1431591 h 6478119"/>
              <a:gd name="connsiteX174" fmla="*/ 7195347 w 11885969"/>
              <a:gd name="connsiteY174" fmla="*/ 1450090 h 6478119"/>
              <a:gd name="connsiteX175" fmla="*/ 7188038 w 11885969"/>
              <a:gd name="connsiteY175" fmla="*/ 1505840 h 6478119"/>
              <a:gd name="connsiteX176" fmla="*/ 7193793 w 11885969"/>
              <a:gd name="connsiteY176" fmla="*/ 1521798 h 6478119"/>
              <a:gd name="connsiteX177" fmla="*/ 7198196 w 11885969"/>
              <a:gd name="connsiteY177" fmla="*/ 1554551 h 6478119"/>
              <a:gd name="connsiteX178" fmla="*/ 7192690 w 11885969"/>
              <a:gd name="connsiteY178" fmla="*/ 1587910 h 6478119"/>
              <a:gd name="connsiteX179" fmla="*/ 7194724 w 11885969"/>
              <a:gd name="connsiteY179" fmla="*/ 1593374 h 6478119"/>
              <a:gd name="connsiteX180" fmla="*/ 7198483 w 11885969"/>
              <a:gd name="connsiteY180" fmla="*/ 1583849 h 6478119"/>
              <a:gd name="connsiteX181" fmla="*/ 7231134 w 11885969"/>
              <a:gd name="connsiteY181" fmla="*/ 1514978 h 6478119"/>
              <a:gd name="connsiteX182" fmla="*/ 7231445 w 11885969"/>
              <a:gd name="connsiteY182" fmla="*/ 1514222 h 6478119"/>
              <a:gd name="connsiteX183" fmla="*/ 7221493 w 11885969"/>
              <a:gd name="connsiteY183" fmla="*/ 1481007 h 6478119"/>
              <a:gd name="connsiteX184" fmla="*/ 7211971 w 11885969"/>
              <a:gd name="connsiteY184" fmla="*/ 1432871 h 6478119"/>
              <a:gd name="connsiteX185" fmla="*/ 5599548 w 11885969"/>
              <a:gd name="connsiteY185" fmla="*/ 829458 h 6478119"/>
              <a:gd name="connsiteX186" fmla="*/ 5593180 w 11885969"/>
              <a:gd name="connsiteY186" fmla="*/ 844488 h 6478119"/>
              <a:gd name="connsiteX187" fmla="*/ 5589462 w 11885969"/>
              <a:gd name="connsiteY187" fmla="*/ 868751 h 6478119"/>
              <a:gd name="connsiteX188" fmla="*/ 5601996 w 11885969"/>
              <a:gd name="connsiteY188" fmla="*/ 895606 h 6478119"/>
              <a:gd name="connsiteX189" fmla="*/ 5611134 w 11885969"/>
              <a:gd name="connsiteY189" fmla="*/ 920630 h 6478119"/>
              <a:gd name="connsiteX190" fmla="*/ 5612401 w 11885969"/>
              <a:gd name="connsiteY190" fmla="*/ 927653 h 6478119"/>
              <a:gd name="connsiteX191" fmla="*/ 5619250 w 11885969"/>
              <a:gd name="connsiteY191" fmla="*/ 936018 h 6478119"/>
              <a:gd name="connsiteX192" fmla="*/ 5623971 w 11885969"/>
              <a:gd name="connsiteY192" fmla="*/ 922092 h 6478119"/>
              <a:gd name="connsiteX193" fmla="*/ 5625371 w 11885969"/>
              <a:gd name="connsiteY193" fmla="*/ 885057 h 6478119"/>
              <a:gd name="connsiteX194" fmla="*/ 5630945 w 11885969"/>
              <a:gd name="connsiteY194" fmla="*/ 833392 h 6478119"/>
              <a:gd name="connsiteX195" fmla="*/ 6558678 w 11885969"/>
              <a:gd name="connsiteY195" fmla="*/ 296 h 6478119"/>
              <a:gd name="connsiteX196" fmla="*/ 6577620 w 11885969"/>
              <a:gd name="connsiteY196" fmla="*/ 9928 h 6478119"/>
              <a:gd name="connsiteX197" fmla="*/ 6591163 w 11885969"/>
              <a:gd name="connsiteY197" fmla="*/ 16657 h 6478119"/>
              <a:gd name="connsiteX198" fmla="*/ 6636934 w 11885969"/>
              <a:gd name="connsiteY198" fmla="*/ 42895 h 6478119"/>
              <a:gd name="connsiteX199" fmla="*/ 6638203 w 11885969"/>
              <a:gd name="connsiteY199" fmla="*/ 166947 h 6478119"/>
              <a:gd name="connsiteX200" fmla="*/ 6634210 w 11885969"/>
              <a:gd name="connsiteY200" fmla="*/ 199019 h 6478119"/>
              <a:gd name="connsiteX201" fmla="*/ 6646381 w 11885969"/>
              <a:gd name="connsiteY201" fmla="*/ 345079 h 6478119"/>
              <a:gd name="connsiteX202" fmla="*/ 6671978 w 11885969"/>
              <a:gd name="connsiteY202" fmla="*/ 411943 h 6478119"/>
              <a:gd name="connsiteX203" fmla="*/ 6680917 w 11885969"/>
              <a:gd name="connsiteY203" fmla="*/ 440835 h 6478119"/>
              <a:gd name="connsiteX204" fmla="*/ 6685837 w 11885969"/>
              <a:gd name="connsiteY204" fmla="*/ 449684 h 6478119"/>
              <a:gd name="connsiteX205" fmla="*/ 6693398 w 11885969"/>
              <a:gd name="connsiteY205" fmla="*/ 443254 h 6478119"/>
              <a:gd name="connsiteX206" fmla="*/ 6706666 w 11885969"/>
              <a:gd name="connsiteY206" fmla="*/ 348548 h 6478119"/>
              <a:gd name="connsiteX207" fmla="*/ 6698356 w 11885969"/>
              <a:gd name="connsiteY207" fmla="*/ 207025 h 6478119"/>
              <a:gd name="connsiteX208" fmla="*/ 6697520 w 11885969"/>
              <a:gd name="connsiteY208" fmla="*/ 199914 h 6478119"/>
              <a:gd name="connsiteX209" fmla="*/ 6712708 w 11885969"/>
              <a:gd name="connsiteY209" fmla="*/ 168748 h 6478119"/>
              <a:gd name="connsiteX210" fmla="*/ 6737379 w 11885969"/>
              <a:gd name="connsiteY210" fmla="*/ 194687 h 6478119"/>
              <a:gd name="connsiteX211" fmla="*/ 6745799 w 11885969"/>
              <a:gd name="connsiteY211" fmla="*/ 247484 h 6478119"/>
              <a:gd name="connsiteX212" fmla="*/ 6759773 w 11885969"/>
              <a:gd name="connsiteY212" fmla="*/ 371154 h 6478119"/>
              <a:gd name="connsiteX213" fmla="*/ 6782706 w 11885969"/>
              <a:gd name="connsiteY213" fmla="*/ 401179 h 6478119"/>
              <a:gd name="connsiteX214" fmla="*/ 6816901 w 11885969"/>
              <a:gd name="connsiteY214" fmla="*/ 413805 h 6478119"/>
              <a:gd name="connsiteX215" fmla="*/ 6836651 w 11885969"/>
              <a:gd name="connsiteY215" fmla="*/ 430895 h 6478119"/>
              <a:gd name="connsiteX216" fmla="*/ 6826900 w 11885969"/>
              <a:gd name="connsiteY216" fmla="*/ 447009 h 6478119"/>
              <a:gd name="connsiteX217" fmla="*/ 6812004 w 11885969"/>
              <a:gd name="connsiteY217" fmla="*/ 457072 h 6478119"/>
              <a:gd name="connsiteX218" fmla="*/ 6817601 w 11885969"/>
              <a:gd name="connsiteY218" fmla="*/ 457524 h 6478119"/>
              <a:gd name="connsiteX219" fmla="*/ 6850602 w 11885969"/>
              <a:gd name="connsiteY219" fmla="*/ 502449 h 6478119"/>
              <a:gd name="connsiteX220" fmla="*/ 6836924 w 11885969"/>
              <a:gd name="connsiteY220" fmla="*/ 532332 h 6478119"/>
              <a:gd name="connsiteX221" fmla="*/ 6874168 w 11885969"/>
              <a:gd name="connsiteY221" fmla="*/ 594500 h 6478119"/>
              <a:gd name="connsiteX222" fmla="*/ 6889381 w 11885969"/>
              <a:gd name="connsiteY222" fmla="*/ 615449 h 6478119"/>
              <a:gd name="connsiteX223" fmla="*/ 6909806 w 11885969"/>
              <a:gd name="connsiteY223" fmla="*/ 624145 h 6478119"/>
              <a:gd name="connsiteX224" fmla="*/ 6909331 w 11885969"/>
              <a:gd name="connsiteY224" fmla="*/ 577625 h 6478119"/>
              <a:gd name="connsiteX225" fmla="*/ 6896917 w 11885969"/>
              <a:gd name="connsiteY225" fmla="*/ 556902 h 6478119"/>
              <a:gd name="connsiteX226" fmla="*/ 6880417 w 11885969"/>
              <a:gd name="connsiteY226" fmla="*/ 534441 h 6478119"/>
              <a:gd name="connsiteX227" fmla="*/ 6873984 w 11885969"/>
              <a:gd name="connsiteY227" fmla="*/ 526876 h 6478119"/>
              <a:gd name="connsiteX228" fmla="*/ 6910886 w 11885969"/>
              <a:gd name="connsiteY228" fmla="*/ 505917 h 6478119"/>
              <a:gd name="connsiteX229" fmla="*/ 6922466 w 11885969"/>
              <a:gd name="connsiteY229" fmla="*/ 519531 h 6478119"/>
              <a:gd name="connsiteX230" fmla="*/ 6945781 w 11885969"/>
              <a:gd name="connsiteY230" fmla="*/ 562263 h 6478119"/>
              <a:gd name="connsiteX231" fmla="*/ 6949417 w 11885969"/>
              <a:gd name="connsiteY231" fmla="*/ 569599 h 6478119"/>
              <a:gd name="connsiteX232" fmla="*/ 6975105 w 11885969"/>
              <a:gd name="connsiteY232" fmla="*/ 670273 h 6478119"/>
              <a:gd name="connsiteX233" fmla="*/ 6977384 w 11885969"/>
              <a:gd name="connsiteY233" fmla="*/ 694400 h 6478119"/>
              <a:gd name="connsiteX234" fmla="*/ 6984451 w 11885969"/>
              <a:gd name="connsiteY234" fmla="*/ 763991 h 6478119"/>
              <a:gd name="connsiteX235" fmla="*/ 6988695 w 11885969"/>
              <a:gd name="connsiteY235" fmla="*/ 781236 h 6478119"/>
              <a:gd name="connsiteX236" fmla="*/ 6999756 w 11885969"/>
              <a:gd name="connsiteY236" fmla="*/ 818752 h 6478119"/>
              <a:gd name="connsiteX237" fmla="*/ 7046206 w 11885969"/>
              <a:gd name="connsiteY237" fmla="*/ 836594 h 6478119"/>
              <a:gd name="connsiteX238" fmla="*/ 7092137 w 11885969"/>
              <a:gd name="connsiteY238" fmla="*/ 878339 h 6478119"/>
              <a:gd name="connsiteX239" fmla="*/ 7113113 w 11885969"/>
              <a:gd name="connsiteY239" fmla="*/ 1089903 h 6478119"/>
              <a:gd name="connsiteX240" fmla="*/ 7112845 w 11885969"/>
              <a:gd name="connsiteY240" fmla="*/ 1163124 h 6478119"/>
              <a:gd name="connsiteX241" fmla="*/ 7098424 w 11885969"/>
              <a:gd name="connsiteY241" fmla="*/ 1219706 h 6478119"/>
              <a:gd name="connsiteX242" fmla="*/ 7099193 w 11885969"/>
              <a:gd name="connsiteY242" fmla="*/ 1245122 h 6478119"/>
              <a:gd name="connsiteX243" fmla="*/ 7123754 w 11885969"/>
              <a:gd name="connsiteY243" fmla="*/ 1359788 h 6478119"/>
              <a:gd name="connsiteX244" fmla="*/ 7162167 w 11885969"/>
              <a:gd name="connsiteY244" fmla="*/ 1337544 h 6478119"/>
              <a:gd name="connsiteX245" fmla="*/ 7171917 w 11885969"/>
              <a:gd name="connsiteY245" fmla="*/ 1321429 h 6478119"/>
              <a:gd name="connsiteX246" fmla="*/ 7151374 w 11885969"/>
              <a:gd name="connsiteY246" fmla="*/ 1226807 h 6478119"/>
              <a:gd name="connsiteX247" fmla="*/ 7158300 w 11885969"/>
              <a:gd name="connsiteY247" fmla="*/ 1158349 h 6478119"/>
              <a:gd name="connsiteX248" fmla="*/ 7159722 w 11885969"/>
              <a:gd name="connsiteY248" fmla="*/ 1123252 h 6478119"/>
              <a:gd name="connsiteX249" fmla="*/ 7130082 w 11885969"/>
              <a:gd name="connsiteY249" fmla="*/ 984230 h 6478119"/>
              <a:gd name="connsiteX250" fmla="*/ 7135813 w 11885969"/>
              <a:gd name="connsiteY250" fmla="*/ 948071 h 6478119"/>
              <a:gd name="connsiteX251" fmla="*/ 7174795 w 11885969"/>
              <a:gd name="connsiteY251" fmla="*/ 1006156 h 6478119"/>
              <a:gd name="connsiteX252" fmla="*/ 7212354 w 11885969"/>
              <a:gd name="connsiteY252" fmla="*/ 1099340 h 6478119"/>
              <a:gd name="connsiteX253" fmla="*/ 7219647 w 11885969"/>
              <a:gd name="connsiteY253" fmla="*/ 1166128 h 6478119"/>
              <a:gd name="connsiteX254" fmla="*/ 7220145 w 11885969"/>
              <a:gd name="connsiteY254" fmla="*/ 1264765 h 6478119"/>
              <a:gd name="connsiteX255" fmla="*/ 7220531 w 11885969"/>
              <a:gd name="connsiteY255" fmla="*/ 1277472 h 6478119"/>
              <a:gd name="connsiteX256" fmla="*/ 7221165 w 11885969"/>
              <a:gd name="connsiteY256" fmla="*/ 1339498 h 6478119"/>
              <a:gd name="connsiteX257" fmla="*/ 7216325 w 11885969"/>
              <a:gd name="connsiteY257" fmla="*/ 1399545 h 6478119"/>
              <a:gd name="connsiteX258" fmla="*/ 7224311 w 11885969"/>
              <a:gd name="connsiteY258" fmla="*/ 1368424 h 6478119"/>
              <a:gd name="connsiteX259" fmla="*/ 7239686 w 11885969"/>
              <a:gd name="connsiteY259" fmla="*/ 1358221 h 6478119"/>
              <a:gd name="connsiteX260" fmla="*/ 7269179 w 11885969"/>
              <a:gd name="connsiteY260" fmla="*/ 1327575 h 6478119"/>
              <a:gd name="connsiteX261" fmla="*/ 7262558 w 11885969"/>
              <a:gd name="connsiteY261" fmla="*/ 1314254 h 6478119"/>
              <a:gd name="connsiteX262" fmla="*/ 7258259 w 11885969"/>
              <a:gd name="connsiteY262" fmla="*/ 1292752 h 6478119"/>
              <a:gd name="connsiteX263" fmla="*/ 7279722 w 11885969"/>
              <a:gd name="connsiteY263" fmla="*/ 1305079 h 6478119"/>
              <a:gd name="connsiteX264" fmla="*/ 7280847 w 11885969"/>
              <a:gd name="connsiteY264" fmla="*/ 1308871 h 6478119"/>
              <a:gd name="connsiteX265" fmla="*/ 7282076 w 11885969"/>
              <a:gd name="connsiteY265" fmla="*/ 1291178 h 6478119"/>
              <a:gd name="connsiteX266" fmla="*/ 7289407 w 11885969"/>
              <a:gd name="connsiteY266" fmla="*/ 1228950 h 6478119"/>
              <a:gd name="connsiteX267" fmla="*/ 7302106 w 11885969"/>
              <a:gd name="connsiteY267" fmla="*/ 1111506 h 6478119"/>
              <a:gd name="connsiteX268" fmla="*/ 7302196 w 11885969"/>
              <a:gd name="connsiteY268" fmla="*/ 1102492 h 6478119"/>
              <a:gd name="connsiteX269" fmla="*/ 7286312 w 11885969"/>
              <a:gd name="connsiteY269" fmla="*/ 1031295 h 6478119"/>
              <a:gd name="connsiteX270" fmla="*/ 7297627 w 11885969"/>
              <a:gd name="connsiteY270" fmla="*/ 980915 h 6478119"/>
              <a:gd name="connsiteX271" fmla="*/ 7312211 w 11885969"/>
              <a:gd name="connsiteY271" fmla="*/ 964827 h 6478119"/>
              <a:gd name="connsiteX272" fmla="*/ 7329588 w 11885969"/>
              <a:gd name="connsiteY272" fmla="*/ 921358 h 6478119"/>
              <a:gd name="connsiteX273" fmla="*/ 7335740 w 11885969"/>
              <a:gd name="connsiteY273" fmla="*/ 919253 h 6478119"/>
              <a:gd name="connsiteX274" fmla="*/ 7344171 w 11885969"/>
              <a:gd name="connsiteY274" fmla="*/ 905269 h 6478119"/>
              <a:gd name="connsiteX275" fmla="*/ 7359180 w 11885969"/>
              <a:gd name="connsiteY275" fmla="*/ 882695 h 6478119"/>
              <a:gd name="connsiteX276" fmla="*/ 7387161 w 11885969"/>
              <a:gd name="connsiteY276" fmla="*/ 860964 h 6478119"/>
              <a:gd name="connsiteX277" fmla="*/ 7408924 w 11885969"/>
              <a:gd name="connsiteY277" fmla="*/ 811768 h 6478119"/>
              <a:gd name="connsiteX278" fmla="*/ 7415588 w 11885969"/>
              <a:gd name="connsiteY278" fmla="*/ 794162 h 6478119"/>
              <a:gd name="connsiteX279" fmla="*/ 7448398 w 11885969"/>
              <a:gd name="connsiteY279" fmla="*/ 721629 h 6478119"/>
              <a:gd name="connsiteX280" fmla="*/ 7487271 w 11885969"/>
              <a:gd name="connsiteY280" fmla="*/ 656008 h 6478119"/>
              <a:gd name="connsiteX281" fmla="*/ 7489551 w 11885969"/>
              <a:gd name="connsiteY281" fmla="*/ 644128 h 6478119"/>
              <a:gd name="connsiteX282" fmla="*/ 7504471 w 11885969"/>
              <a:gd name="connsiteY282" fmla="*/ 630568 h 6478119"/>
              <a:gd name="connsiteX283" fmla="*/ 7524266 w 11885969"/>
              <a:gd name="connsiteY283" fmla="*/ 634365 h 6478119"/>
              <a:gd name="connsiteX284" fmla="*/ 7516773 w 11885969"/>
              <a:gd name="connsiteY284" fmla="*/ 626360 h 6478119"/>
              <a:gd name="connsiteX285" fmla="*/ 7504401 w 11885969"/>
              <a:gd name="connsiteY285" fmla="*/ 600996 h 6478119"/>
              <a:gd name="connsiteX286" fmla="*/ 7538604 w 11885969"/>
              <a:gd name="connsiteY286" fmla="*/ 606735 h 6478119"/>
              <a:gd name="connsiteX287" fmla="*/ 7543391 w 11885969"/>
              <a:gd name="connsiteY287" fmla="*/ 633107 h 6478119"/>
              <a:gd name="connsiteX288" fmla="*/ 7547171 w 11885969"/>
              <a:gd name="connsiteY288" fmla="*/ 651896 h 6478119"/>
              <a:gd name="connsiteX289" fmla="*/ 7565624 w 11885969"/>
              <a:gd name="connsiteY289" fmla="*/ 645581 h 6478119"/>
              <a:gd name="connsiteX290" fmla="*/ 7575824 w 11885969"/>
              <a:gd name="connsiteY290" fmla="*/ 635222 h 6478119"/>
              <a:gd name="connsiteX291" fmla="*/ 7584325 w 11885969"/>
              <a:gd name="connsiteY291" fmla="*/ 650810 h 6478119"/>
              <a:gd name="connsiteX292" fmla="*/ 7624210 w 11885969"/>
              <a:gd name="connsiteY292" fmla="*/ 738106 h 6478119"/>
              <a:gd name="connsiteX293" fmla="*/ 7639594 w 11885969"/>
              <a:gd name="connsiteY293" fmla="*/ 640884 h 6478119"/>
              <a:gd name="connsiteX294" fmla="*/ 7663192 w 11885969"/>
              <a:gd name="connsiteY294" fmla="*/ 624882 h 6478119"/>
              <a:gd name="connsiteX295" fmla="*/ 7683145 w 11885969"/>
              <a:gd name="connsiteY295" fmla="*/ 649236 h 6478119"/>
              <a:gd name="connsiteX296" fmla="*/ 7704508 w 11885969"/>
              <a:gd name="connsiteY296" fmla="*/ 713274 h 6478119"/>
              <a:gd name="connsiteX297" fmla="*/ 7730236 w 11885969"/>
              <a:gd name="connsiteY297" fmla="*/ 810171 h 6478119"/>
              <a:gd name="connsiteX298" fmla="*/ 7739409 w 11885969"/>
              <a:gd name="connsiteY298" fmla="*/ 830814 h 6478119"/>
              <a:gd name="connsiteX299" fmla="*/ 7779293 w 11885969"/>
              <a:gd name="connsiteY299" fmla="*/ 918110 h 6478119"/>
              <a:gd name="connsiteX300" fmla="*/ 7797181 w 11885969"/>
              <a:gd name="connsiteY300" fmla="*/ 1023766 h 6478119"/>
              <a:gd name="connsiteX301" fmla="*/ 7817786 w 11885969"/>
              <a:gd name="connsiteY301" fmla="*/ 1108420 h 6478119"/>
              <a:gd name="connsiteX302" fmla="*/ 7816279 w 11885969"/>
              <a:gd name="connsiteY302" fmla="*/ 1096971 h 6478119"/>
              <a:gd name="connsiteX303" fmla="*/ 7807104 w 11885969"/>
              <a:gd name="connsiteY303" fmla="*/ 1062554 h 6478119"/>
              <a:gd name="connsiteX304" fmla="*/ 7820151 w 11885969"/>
              <a:gd name="connsiteY304" fmla="*/ 996574 h 6478119"/>
              <a:gd name="connsiteX305" fmla="*/ 7799197 w 11885969"/>
              <a:gd name="connsiteY305" fmla="*/ 943077 h 6478119"/>
              <a:gd name="connsiteX306" fmla="*/ 7784327 w 11885969"/>
              <a:gd name="connsiteY306" fmla="*/ 775609 h 6478119"/>
              <a:gd name="connsiteX307" fmla="*/ 7775912 w 11885969"/>
              <a:gd name="connsiteY307" fmla="*/ 665630 h 6478119"/>
              <a:gd name="connsiteX308" fmla="*/ 7775406 w 11885969"/>
              <a:gd name="connsiteY308" fmla="*/ 675128 h 6478119"/>
              <a:gd name="connsiteX309" fmla="*/ 7769895 w 11885969"/>
              <a:gd name="connsiteY309" fmla="*/ 689123 h 6478119"/>
              <a:gd name="connsiteX310" fmla="*/ 7765908 w 11885969"/>
              <a:gd name="connsiteY310" fmla="*/ 674625 h 6478119"/>
              <a:gd name="connsiteX311" fmla="*/ 7756410 w 11885969"/>
              <a:gd name="connsiteY311" fmla="*/ 674120 h 6478119"/>
              <a:gd name="connsiteX312" fmla="*/ 7762427 w 11885969"/>
              <a:gd name="connsiteY312" fmla="*/ 650627 h 6478119"/>
              <a:gd name="connsiteX313" fmla="*/ 7762934 w 11885969"/>
              <a:gd name="connsiteY313" fmla="*/ 641131 h 6478119"/>
              <a:gd name="connsiteX314" fmla="*/ 7768444 w 11885969"/>
              <a:gd name="connsiteY314" fmla="*/ 627136 h 6478119"/>
              <a:gd name="connsiteX315" fmla="*/ 7776927 w 11885969"/>
              <a:gd name="connsiteY315" fmla="*/ 646635 h 6478119"/>
              <a:gd name="connsiteX316" fmla="*/ 7800925 w 11885969"/>
              <a:gd name="connsiteY316" fmla="*/ 643144 h 6478119"/>
              <a:gd name="connsiteX317" fmla="*/ 7819275 w 11885969"/>
              <a:gd name="connsiteY317" fmla="*/ 834608 h 6478119"/>
              <a:gd name="connsiteX318" fmla="*/ 7829142 w 11885969"/>
              <a:gd name="connsiteY318" fmla="*/ 1006574 h 6478119"/>
              <a:gd name="connsiteX319" fmla="*/ 7844150 w 11885969"/>
              <a:gd name="connsiteY319" fmla="*/ 993083 h 6478119"/>
              <a:gd name="connsiteX320" fmla="*/ 7862569 w 11885969"/>
              <a:gd name="connsiteY320" fmla="*/ 1094067 h 6478119"/>
              <a:gd name="connsiteX321" fmla="*/ 7862969 w 11885969"/>
              <a:gd name="connsiteY321" fmla="*/ 1142127 h 6478119"/>
              <a:gd name="connsiteX322" fmla="*/ 7865777 w 11885969"/>
              <a:gd name="connsiteY322" fmla="*/ 1143254 h 6478119"/>
              <a:gd name="connsiteX323" fmla="*/ 7868462 w 11885969"/>
              <a:gd name="connsiteY323" fmla="*/ 1163474 h 6478119"/>
              <a:gd name="connsiteX324" fmla="*/ 7864849 w 11885969"/>
              <a:gd name="connsiteY324" fmla="*/ 1182620 h 6478119"/>
              <a:gd name="connsiteX325" fmla="*/ 7865982 w 11885969"/>
              <a:gd name="connsiteY325" fmla="*/ 1208544 h 6478119"/>
              <a:gd name="connsiteX326" fmla="*/ 7864831 w 11885969"/>
              <a:gd name="connsiteY326" fmla="*/ 1211404 h 6478119"/>
              <a:gd name="connsiteX327" fmla="*/ 7865190 w 11885969"/>
              <a:gd name="connsiteY327" fmla="*/ 1216321 h 6478119"/>
              <a:gd name="connsiteX328" fmla="*/ 7876832 w 11885969"/>
              <a:gd name="connsiteY328" fmla="*/ 1265253 h 6478119"/>
              <a:gd name="connsiteX329" fmla="*/ 7883140 w 11885969"/>
              <a:gd name="connsiteY329" fmla="*/ 1283706 h 6478119"/>
              <a:gd name="connsiteX330" fmla="*/ 7883477 w 11885969"/>
              <a:gd name="connsiteY330" fmla="*/ 1283823 h 6478119"/>
              <a:gd name="connsiteX331" fmla="*/ 7883358 w 11885969"/>
              <a:gd name="connsiteY331" fmla="*/ 1280609 h 6478119"/>
              <a:gd name="connsiteX332" fmla="*/ 7894656 w 11885969"/>
              <a:gd name="connsiteY332" fmla="*/ 1249031 h 6478119"/>
              <a:gd name="connsiteX333" fmla="*/ 7907923 w 11885969"/>
              <a:gd name="connsiteY333" fmla="*/ 1223342 h 6478119"/>
              <a:gd name="connsiteX334" fmla="*/ 7912488 w 11885969"/>
              <a:gd name="connsiteY334" fmla="*/ 1202787 h 6478119"/>
              <a:gd name="connsiteX335" fmla="*/ 7911937 w 11885969"/>
              <a:gd name="connsiteY335" fmla="*/ 1174893 h 6478119"/>
              <a:gd name="connsiteX336" fmla="*/ 7895881 w 11885969"/>
              <a:gd name="connsiteY336" fmla="*/ 1089089 h 6478119"/>
              <a:gd name="connsiteX337" fmla="*/ 7893868 w 11885969"/>
              <a:gd name="connsiteY337" fmla="*/ 1073922 h 6478119"/>
              <a:gd name="connsiteX338" fmla="*/ 7897890 w 11885969"/>
              <a:gd name="connsiteY338" fmla="*/ 958920 h 6478119"/>
              <a:gd name="connsiteX339" fmla="*/ 7891711 w 11885969"/>
              <a:gd name="connsiteY339" fmla="*/ 854277 h 6478119"/>
              <a:gd name="connsiteX340" fmla="*/ 7907096 w 11885969"/>
              <a:gd name="connsiteY340" fmla="*/ 757056 h 6478119"/>
              <a:gd name="connsiteX341" fmla="*/ 7921591 w 11885969"/>
              <a:gd name="connsiteY341" fmla="*/ 749984 h 6478119"/>
              <a:gd name="connsiteX342" fmla="*/ 7950668 w 11885969"/>
              <a:gd name="connsiteY342" fmla="*/ 726821 h 6478119"/>
              <a:gd name="connsiteX343" fmla="*/ 7946462 w 11885969"/>
              <a:gd name="connsiteY343" fmla="*/ 714519 h 6478119"/>
              <a:gd name="connsiteX344" fmla="*/ 7945210 w 11885969"/>
              <a:gd name="connsiteY344" fmla="*/ 695393 h 6478119"/>
              <a:gd name="connsiteX345" fmla="*/ 7962388 w 11885969"/>
              <a:gd name="connsiteY345" fmla="*/ 708542 h 6478119"/>
              <a:gd name="connsiteX346" fmla="*/ 7970532 w 11885969"/>
              <a:gd name="connsiteY346" fmla="*/ 760190 h 6478119"/>
              <a:gd name="connsiteX347" fmla="*/ 7982992 w 11885969"/>
              <a:gd name="connsiteY347" fmla="*/ 776539 h 6478119"/>
              <a:gd name="connsiteX348" fmla="*/ 8001534 w 11885969"/>
              <a:gd name="connsiteY348" fmla="*/ 761209 h 6478119"/>
              <a:gd name="connsiteX349" fmla="*/ 8008508 w 11885969"/>
              <a:gd name="connsiteY349" fmla="*/ 639383 h 6478119"/>
              <a:gd name="connsiteX350" fmla="*/ 8017452 w 11885969"/>
              <a:gd name="connsiteY350" fmla="*/ 609897 h 6478119"/>
              <a:gd name="connsiteX351" fmla="*/ 8051564 w 11885969"/>
              <a:gd name="connsiteY351" fmla="*/ 624651 h 6478119"/>
              <a:gd name="connsiteX352" fmla="*/ 8054003 w 11885969"/>
              <a:gd name="connsiteY352" fmla="*/ 633329 h 6478119"/>
              <a:gd name="connsiteX353" fmla="*/ 8072614 w 11885969"/>
              <a:gd name="connsiteY353" fmla="*/ 647573 h 6478119"/>
              <a:gd name="connsiteX354" fmla="*/ 8105786 w 11885969"/>
              <a:gd name="connsiteY354" fmla="*/ 684316 h 6478119"/>
              <a:gd name="connsiteX355" fmla="*/ 8109595 w 11885969"/>
              <a:gd name="connsiteY355" fmla="*/ 809853 h 6478119"/>
              <a:gd name="connsiteX356" fmla="*/ 8110512 w 11885969"/>
              <a:gd name="connsiteY356" fmla="*/ 826450 h 6478119"/>
              <a:gd name="connsiteX357" fmla="*/ 8120107 w 11885969"/>
              <a:gd name="connsiteY357" fmla="*/ 840606 h 6478119"/>
              <a:gd name="connsiteX358" fmla="*/ 8130307 w 11885969"/>
              <a:gd name="connsiteY358" fmla="*/ 830247 h 6478119"/>
              <a:gd name="connsiteX359" fmla="*/ 8154173 w 11885969"/>
              <a:gd name="connsiteY359" fmla="*/ 787201 h 6478119"/>
              <a:gd name="connsiteX360" fmla="*/ 8177189 w 11885969"/>
              <a:gd name="connsiteY360" fmla="*/ 757129 h 6478119"/>
              <a:gd name="connsiteX361" fmla="*/ 8195127 w 11885969"/>
              <a:gd name="connsiteY361" fmla="*/ 766317 h 6478119"/>
              <a:gd name="connsiteX362" fmla="*/ 8222818 w 11885969"/>
              <a:gd name="connsiteY362" fmla="*/ 810220 h 6478119"/>
              <a:gd name="connsiteX363" fmla="*/ 8247959 w 11885969"/>
              <a:gd name="connsiteY363" fmla="*/ 747712 h 6478119"/>
              <a:gd name="connsiteX364" fmla="*/ 8258319 w 11885969"/>
              <a:gd name="connsiteY364" fmla="*/ 729016 h 6478119"/>
              <a:gd name="connsiteX365" fmla="*/ 8262569 w 11885969"/>
              <a:gd name="connsiteY365" fmla="*/ 706804 h 6478119"/>
              <a:gd name="connsiteX366" fmla="*/ 8313799 w 11885969"/>
              <a:gd name="connsiteY366" fmla="*/ 579494 h 6478119"/>
              <a:gd name="connsiteX367" fmla="*/ 8316725 w 11885969"/>
              <a:gd name="connsiteY367" fmla="*/ 625320 h 6478119"/>
              <a:gd name="connsiteX368" fmla="*/ 8317613 w 11885969"/>
              <a:gd name="connsiteY368" fmla="*/ 635458 h 6478119"/>
              <a:gd name="connsiteX369" fmla="*/ 8315475 w 11885969"/>
              <a:gd name="connsiteY369" fmla="*/ 637536 h 6478119"/>
              <a:gd name="connsiteX370" fmla="*/ 8318257 w 11885969"/>
              <a:gd name="connsiteY370" fmla="*/ 642791 h 6478119"/>
              <a:gd name="connsiteX371" fmla="*/ 8317613 w 11885969"/>
              <a:gd name="connsiteY371" fmla="*/ 635458 h 6478119"/>
              <a:gd name="connsiteX372" fmla="*/ 8319739 w 11885969"/>
              <a:gd name="connsiteY372" fmla="*/ 633395 h 6478119"/>
              <a:gd name="connsiteX373" fmla="*/ 8325177 w 11885969"/>
              <a:gd name="connsiteY373" fmla="*/ 629441 h 6478119"/>
              <a:gd name="connsiteX374" fmla="*/ 8322212 w 11885969"/>
              <a:gd name="connsiteY374" fmla="*/ 648231 h 6478119"/>
              <a:gd name="connsiteX375" fmla="*/ 8326169 w 11885969"/>
              <a:gd name="connsiteY375" fmla="*/ 653672 h 6478119"/>
              <a:gd name="connsiteX376" fmla="*/ 8320731 w 11885969"/>
              <a:gd name="connsiteY376" fmla="*/ 657627 h 6478119"/>
              <a:gd name="connsiteX377" fmla="*/ 8321009 w 11885969"/>
              <a:gd name="connsiteY377" fmla="*/ 710717 h 6478119"/>
              <a:gd name="connsiteX378" fmla="*/ 8323938 w 11885969"/>
              <a:gd name="connsiteY378" fmla="*/ 725605 h 6478119"/>
              <a:gd name="connsiteX379" fmla="*/ 8324793 w 11885969"/>
              <a:gd name="connsiteY379" fmla="*/ 745205 h 6478119"/>
              <a:gd name="connsiteX380" fmla="*/ 8352801 w 11885969"/>
              <a:gd name="connsiteY380" fmla="*/ 830224 h 6478119"/>
              <a:gd name="connsiteX381" fmla="*/ 8368637 w 11885969"/>
              <a:gd name="connsiteY381" fmla="*/ 833261 h 6478119"/>
              <a:gd name="connsiteX382" fmla="*/ 8379507 w 11885969"/>
              <a:gd name="connsiteY382" fmla="*/ 827955 h 6478119"/>
              <a:gd name="connsiteX383" fmla="*/ 8381521 w 11885969"/>
              <a:gd name="connsiteY383" fmla="*/ 843121 h 6478119"/>
              <a:gd name="connsiteX384" fmla="*/ 8395480 w 11885969"/>
              <a:gd name="connsiteY384" fmla="*/ 890138 h 6478119"/>
              <a:gd name="connsiteX385" fmla="*/ 8422435 w 11885969"/>
              <a:gd name="connsiteY385" fmla="*/ 899412 h 6478119"/>
              <a:gd name="connsiteX386" fmla="*/ 8427846 w 11885969"/>
              <a:gd name="connsiteY386" fmla="*/ 862681 h 6478119"/>
              <a:gd name="connsiteX387" fmla="*/ 8423640 w 11885969"/>
              <a:gd name="connsiteY387" fmla="*/ 850378 h 6478119"/>
              <a:gd name="connsiteX388" fmla="*/ 8438045 w 11885969"/>
              <a:gd name="connsiteY388" fmla="*/ 852320 h 6478119"/>
              <a:gd name="connsiteX389" fmla="*/ 8476047 w 11885969"/>
              <a:gd name="connsiteY389" fmla="*/ 838261 h 6478119"/>
              <a:gd name="connsiteX390" fmla="*/ 8485596 w 11885969"/>
              <a:gd name="connsiteY390" fmla="*/ 784257 h 6478119"/>
              <a:gd name="connsiteX391" fmla="*/ 8501631 w 11885969"/>
              <a:gd name="connsiteY391" fmla="*/ 730678 h 6478119"/>
              <a:gd name="connsiteX392" fmla="*/ 8525160 w 11885969"/>
              <a:gd name="connsiteY392" fmla="*/ 685104 h 6478119"/>
              <a:gd name="connsiteX393" fmla="*/ 8540415 w 11885969"/>
              <a:gd name="connsiteY393" fmla="*/ 674071 h 6478119"/>
              <a:gd name="connsiteX394" fmla="*/ 8551778 w 11885969"/>
              <a:gd name="connsiteY394" fmla="*/ 691851 h 6478119"/>
              <a:gd name="connsiteX395" fmla="*/ 8553914 w 11885969"/>
              <a:gd name="connsiteY395" fmla="*/ 950084 h 6478119"/>
              <a:gd name="connsiteX396" fmla="*/ 8566353 w 11885969"/>
              <a:gd name="connsiteY396" fmla="*/ 1005019 h 6478119"/>
              <a:gd name="connsiteX397" fmla="*/ 8567359 w 11885969"/>
              <a:gd name="connsiteY397" fmla="*/ 1012602 h 6478119"/>
              <a:gd name="connsiteX398" fmla="*/ 8570853 w 11885969"/>
              <a:gd name="connsiteY398" fmla="*/ 1097023 h 6478119"/>
              <a:gd name="connsiteX399" fmla="*/ 8573695 w 11885969"/>
              <a:gd name="connsiteY399" fmla="*/ 1137802 h 6478119"/>
              <a:gd name="connsiteX400" fmla="*/ 8595169 w 11885969"/>
              <a:gd name="connsiteY400" fmla="*/ 1154236 h 6478119"/>
              <a:gd name="connsiteX401" fmla="*/ 8605793 w 11885969"/>
              <a:gd name="connsiteY401" fmla="*/ 1137389 h 6478119"/>
              <a:gd name="connsiteX402" fmla="*/ 8618562 w 11885969"/>
              <a:gd name="connsiteY402" fmla="*/ 1049518 h 6478119"/>
              <a:gd name="connsiteX403" fmla="*/ 8660455 w 11885969"/>
              <a:gd name="connsiteY403" fmla="*/ 1006645 h 6478119"/>
              <a:gd name="connsiteX404" fmla="*/ 8679401 w 11885969"/>
              <a:gd name="connsiteY404" fmla="*/ 1023417 h 6478119"/>
              <a:gd name="connsiteX405" fmla="*/ 8688505 w 11885969"/>
              <a:gd name="connsiteY405" fmla="*/ 1014489 h 6478119"/>
              <a:gd name="connsiteX406" fmla="*/ 8726102 w 11885969"/>
              <a:gd name="connsiteY406" fmla="*/ 968327 h 6478119"/>
              <a:gd name="connsiteX407" fmla="*/ 8727287 w 11885969"/>
              <a:gd name="connsiteY407" fmla="*/ 957882 h 6478119"/>
              <a:gd name="connsiteX408" fmla="*/ 8727466 w 11885969"/>
              <a:gd name="connsiteY408" fmla="*/ 939853 h 6478119"/>
              <a:gd name="connsiteX409" fmla="*/ 8755268 w 11885969"/>
              <a:gd name="connsiteY409" fmla="*/ 936153 h 6478119"/>
              <a:gd name="connsiteX410" fmla="*/ 8801860 w 11885969"/>
              <a:gd name="connsiteY410" fmla="*/ 928667 h 6478119"/>
              <a:gd name="connsiteX411" fmla="*/ 8833334 w 11885969"/>
              <a:gd name="connsiteY411" fmla="*/ 991358 h 6478119"/>
              <a:gd name="connsiteX412" fmla="*/ 8863445 w 11885969"/>
              <a:gd name="connsiteY412" fmla="*/ 1082527 h 6478119"/>
              <a:gd name="connsiteX413" fmla="*/ 8875973 w 11885969"/>
              <a:gd name="connsiteY413" fmla="*/ 1128448 h 6478119"/>
              <a:gd name="connsiteX414" fmla="*/ 8875527 w 11885969"/>
              <a:gd name="connsiteY414" fmla="*/ 1173522 h 6478119"/>
              <a:gd name="connsiteX415" fmla="*/ 8885843 w 11885969"/>
              <a:gd name="connsiteY415" fmla="*/ 1260893 h 6478119"/>
              <a:gd name="connsiteX416" fmla="*/ 8877657 w 11885969"/>
              <a:gd name="connsiteY416" fmla="*/ 1286420 h 6478119"/>
              <a:gd name="connsiteX417" fmla="*/ 8859945 w 11885969"/>
              <a:gd name="connsiteY417" fmla="*/ 1327361 h 6478119"/>
              <a:gd name="connsiteX418" fmla="*/ 8887191 w 11885969"/>
              <a:gd name="connsiteY418" fmla="*/ 1416339 h 6478119"/>
              <a:gd name="connsiteX419" fmla="*/ 8887527 w 11885969"/>
              <a:gd name="connsiteY419" fmla="*/ 1418866 h 6478119"/>
              <a:gd name="connsiteX420" fmla="*/ 8892651 w 11885969"/>
              <a:gd name="connsiteY420" fmla="*/ 1447766 h 6478119"/>
              <a:gd name="connsiteX421" fmla="*/ 8889520 w 11885969"/>
              <a:gd name="connsiteY421" fmla="*/ 1472619 h 6478119"/>
              <a:gd name="connsiteX422" fmla="*/ 8899027 w 11885969"/>
              <a:gd name="connsiteY422" fmla="*/ 1495791 h 6478119"/>
              <a:gd name="connsiteX423" fmla="*/ 8906499 w 11885969"/>
              <a:gd name="connsiteY423" fmla="*/ 1542385 h 6478119"/>
              <a:gd name="connsiteX424" fmla="*/ 8909769 w 11885969"/>
              <a:gd name="connsiteY424" fmla="*/ 1576675 h 6478119"/>
              <a:gd name="connsiteX425" fmla="*/ 8905467 w 11885969"/>
              <a:gd name="connsiteY425" fmla="*/ 1587956 h 6478119"/>
              <a:gd name="connsiteX426" fmla="*/ 8908209 w 11885969"/>
              <a:gd name="connsiteY426" fmla="*/ 1603503 h 6478119"/>
              <a:gd name="connsiteX427" fmla="*/ 8915306 w 11885969"/>
              <a:gd name="connsiteY427" fmla="*/ 1665427 h 6478119"/>
              <a:gd name="connsiteX428" fmla="*/ 8919386 w 11885969"/>
              <a:gd name="connsiteY428" fmla="*/ 1666263 h 6478119"/>
              <a:gd name="connsiteX429" fmla="*/ 8933153 w 11885969"/>
              <a:gd name="connsiteY429" fmla="*/ 1670193 h 6478119"/>
              <a:gd name="connsiteX430" fmla="*/ 8972203 w 11885969"/>
              <a:gd name="connsiteY430" fmla="*/ 1709973 h 6478119"/>
              <a:gd name="connsiteX431" fmla="*/ 8939119 w 11885969"/>
              <a:gd name="connsiteY431" fmla="*/ 1805892 h 6478119"/>
              <a:gd name="connsiteX432" fmla="*/ 8941623 w 11885969"/>
              <a:gd name="connsiteY432" fmla="*/ 1827223 h 6478119"/>
              <a:gd name="connsiteX433" fmla="*/ 8924924 w 11885969"/>
              <a:gd name="connsiteY433" fmla="*/ 1859675 h 6478119"/>
              <a:gd name="connsiteX434" fmla="*/ 8924047 w 11885969"/>
              <a:gd name="connsiteY434" fmla="*/ 1860020 h 6478119"/>
              <a:gd name="connsiteX435" fmla="*/ 8925096 w 11885969"/>
              <a:gd name="connsiteY435" fmla="*/ 1879832 h 6478119"/>
              <a:gd name="connsiteX436" fmla="*/ 8935014 w 11885969"/>
              <a:gd name="connsiteY436" fmla="*/ 1883028 h 6478119"/>
              <a:gd name="connsiteX437" fmla="*/ 8933412 w 11885969"/>
              <a:gd name="connsiteY437" fmla="*/ 1894167 h 6478119"/>
              <a:gd name="connsiteX438" fmla="*/ 8930964 w 11885969"/>
              <a:gd name="connsiteY438" fmla="*/ 1905413 h 6478119"/>
              <a:gd name="connsiteX439" fmla="*/ 8933265 w 11885969"/>
              <a:gd name="connsiteY439" fmla="*/ 1906765 h 6478119"/>
              <a:gd name="connsiteX440" fmla="*/ 8934334 w 11885969"/>
              <a:gd name="connsiteY440" fmla="*/ 1905804 h 6478119"/>
              <a:gd name="connsiteX441" fmla="*/ 8941839 w 11885969"/>
              <a:gd name="connsiteY441" fmla="*/ 1899058 h 6478119"/>
              <a:gd name="connsiteX442" fmla="*/ 8943461 w 11885969"/>
              <a:gd name="connsiteY442" fmla="*/ 1906052 h 6478119"/>
              <a:gd name="connsiteX443" fmla="*/ 8948013 w 11885969"/>
              <a:gd name="connsiteY443" fmla="*/ 1905208 h 6478119"/>
              <a:gd name="connsiteX444" fmla="*/ 8945682 w 11885969"/>
              <a:gd name="connsiteY444" fmla="*/ 1915628 h 6478119"/>
              <a:gd name="connsiteX445" fmla="*/ 8954419 w 11885969"/>
              <a:gd name="connsiteY445" fmla="*/ 1953302 h 6478119"/>
              <a:gd name="connsiteX446" fmla="*/ 8956373 w 11885969"/>
              <a:gd name="connsiteY446" fmla="*/ 1968949 h 6478119"/>
              <a:gd name="connsiteX447" fmla="*/ 8959616 w 11885969"/>
              <a:gd name="connsiteY447" fmla="*/ 1970938 h 6478119"/>
              <a:gd name="connsiteX448" fmla="*/ 8992209 w 11885969"/>
              <a:gd name="connsiteY448" fmla="*/ 1951038 h 6478119"/>
              <a:gd name="connsiteX449" fmla="*/ 9006179 w 11885969"/>
              <a:gd name="connsiteY449" fmla="*/ 1900052 h 6478119"/>
              <a:gd name="connsiteX450" fmla="*/ 9013170 w 11885969"/>
              <a:gd name="connsiteY450" fmla="*/ 1813290 h 6478119"/>
              <a:gd name="connsiteX451" fmla="*/ 9028854 w 11885969"/>
              <a:gd name="connsiteY451" fmla="*/ 1706105 h 6478119"/>
              <a:gd name="connsiteX452" fmla="*/ 9039889 w 11885969"/>
              <a:gd name="connsiteY452" fmla="*/ 1691503 h 6478119"/>
              <a:gd name="connsiteX453" fmla="*/ 9040408 w 11885969"/>
              <a:gd name="connsiteY453" fmla="*/ 1667599 h 6478119"/>
              <a:gd name="connsiteX454" fmla="*/ 9038736 w 11885969"/>
              <a:gd name="connsiteY454" fmla="*/ 1653381 h 6478119"/>
              <a:gd name="connsiteX455" fmla="*/ 9060017 w 11885969"/>
              <a:gd name="connsiteY455" fmla="*/ 1546646 h 6478119"/>
              <a:gd name="connsiteX456" fmla="*/ 9085133 w 11885969"/>
              <a:gd name="connsiteY456" fmla="*/ 1392334 h 6478119"/>
              <a:gd name="connsiteX457" fmla="*/ 9092759 w 11885969"/>
              <a:gd name="connsiteY457" fmla="*/ 1367596 h 6478119"/>
              <a:gd name="connsiteX458" fmla="*/ 9123095 w 11885969"/>
              <a:gd name="connsiteY458" fmla="*/ 1375684 h 6478119"/>
              <a:gd name="connsiteX459" fmla="*/ 9169026 w 11885969"/>
              <a:gd name="connsiteY459" fmla="*/ 1417431 h 6478119"/>
              <a:gd name="connsiteX460" fmla="*/ 9175935 w 11885969"/>
              <a:gd name="connsiteY460" fmla="*/ 1471512 h 6478119"/>
              <a:gd name="connsiteX461" fmla="*/ 9170270 w 11885969"/>
              <a:gd name="connsiteY461" fmla="*/ 1489364 h 6478119"/>
              <a:gd name="connsiteX462" fmla="*/ 9155240 w 11885969"/>
              <a:gd name="connsiteY462" fmla="*/ 1536038 h 6478119"/>
              <a:gd name="connsiteX463" fmla="*/ 9170453 w 11885969"/>
              <a:gd name="connsiteY463" fmla="*/ 1556987 h 6478119"/>
              <a:gd name="connsiteX464" fmla="*/ 9180971 w 11885969"/>
              <a:gd name="connsiteY464" fmla="*/ 1566289 h 6478119"/>
              <a:gd name="connsiteX465" fmla="*/ 9167587 w 11885969"/>
              <a:gd name="connsiteY465" fmla="*/ 1575066 h 6478119"/>
              <a:gd name="connsiteX466" fmla="*/ 9151339 w 11885969"/>
              <a:gd name="connsiteY466" fmla="*/ 1601922 h 6478119"/>
              <a:gd name="connsiteX467" fmla="*/ 9164477 w 11885969"/>
              <a:gd name="connsiteY467" fmla="*/ 1718482 h 6478119"/>
              <a:gd name="connsiteX468" fmla="*/ 9175923 w 11885969"/>
              <a:gd name="connsiteY468" fmla="*/ 1768705 h 6478119"/>
              <a:gd name="connsiteX469" fmla="*/ 9185379 w 11885969"/>
              <a:gd name="connsiteY469" fmla="*/ 1773696 h 6478119"/>
              <a:gd name="connsiteX470" fmla="*/ 9206098 w 11885969"/>
              <a:gd name="connsiteY470" fmla="*/ 1761287 h 6478119"/>
              <a:gd name="connsiteX471" fmla="*/ 9204653 w 11885969"/>
              <a:gd name="connsiteY471" fmla="*/ 1744267 h 6478119"/>
              <a:gd name="connsiteX472" fmla="*/ 9197002 w 11885969"/>
              <a:gd name="connsiteY472" fmla="*/ 1716888 h 6478119"/>
              <a:gd name="connsiteX473" fmla="*/ 9215257 w 11885969"/>
              <a:gd name="connsiteY473" fmla="*/ 1612725 h 6478119"/>
              <a:gd name="connsiteX474" fmla="*/ 9229317 w 11885969"/>
              <a:gd name="connsiteY474" fmla="*/ 1595552 h 6478119"/>
              <a:gd name="connsiteX475" fmla="*/ 9248818 w 11885969"/>
              <a:gd name="connsiteY475" fmla="*/ 1563326 h 6478119"/>
              <a:gd name="connsiteX476" fmla="*/ 9284883 w 11885969"/>
              <a:gd name="connsiteY476" fmla="*/ 1535256 h 6478119"/>
              <a:gd name="connsiteX477" fmla="*/ 9295469 w 11885969"/>
              <a:gd name="connsiteY477" fmla="*/ 1526252 h 6478119"/>
              <a:gd name="connsiteX478" fmla="*/ 9307157 w 11885969"/>
              <a:gd name="connsiteY478" fmla="*/ 1451139 h 6478119"/>
              <a:gd name="connsiteX479" fmla="*/ 9323875 w 11885969"/>
              <a:gd name="connsiteY479" fmla="*/ 1296147 h 6478119"/>
              <a:gd name="connsiteX480" fmla="*/ 9342357 w 11885969"/>
              <a:gd name="connsiteY480" fmla="*/ 1189186 h 6478119"/>
              <a:gd name="connsiteX481" fmla="*/ 9339015 w 11885969"/>
              <a:gd name="connsiteY481" fmla="*/ 1160744 h 6478119"/>
              <a:gd name="connsiteX482" fmla="*/ 9348831 w 11885969"/>
              <a:gd name="connsiteY482" fmla="*/ 1126326 h 6478119"/>
              <a:gd name="connsiteX483" fmla="*/ 9352758 w 11885969"/>
              <a:gd name="connsiteY483" fmla="*/ 1112559 h 6478119"/>
              <a:gd name="connsiteX484" fmla="*/ 9341540 w 11885969"/>
              <a:gd name="connsiteY484" fmla="*/ 1059536 h 6478119"/>
              <a:gd name="connsiteX485" fmla="*/ 9347498 w 11885969"/>
              <a:gd name="connsiteY485" fmla="*/ 1020581 h 6478119"/>
              <a:gd name="connsiteX486" fmla="*/ 9360243 w 11885969"/>
              <a:gd name="connsiteY486" fmla="*/ 1002244 h 6478119"/>
              <a:gd name="connsiteX487" fmla="*/ 9379185 w 11885969"/>
              <a:gd name="connsiteY487" fmla="*/ 1011876 h 6478119"/>
              <a:gd name="connsiteX488" fmla="*/ 9392728 w 11885969"/>
              <a:gd name="connsiteY488" fmla="*/ 1018605 h 6478119"/>
              <a:gd name="connsiteX489" fmla="*/ 9438499 w 11885969"/>
              <a:gd name="connsiteY489" fmla="*/ 1044843 h 6478119"/>
              <a:gd name="connsiteX490" fmla="*/ 9439768 w 11885969"/>
              <a:gd name="connsiteY490" fmla="*/ 1168895 h 6478119"/>
              <a:gd name="connsiteX491" fmla="*/ 9435775 w 11885969"/>
              <a:gd name="connsiteY491" fmla="*/ 1200967 h 6478119"/>
              <a:gd name="connsiteX492" fmla="*/ 9447946 w 11885969"/>
              <a:gd name="connsiteY492" fmla="*/ 1347027 h 6478119"/>
              <a:gd name="connsiteX493" fmla="*/ 9473543 w 11885969"/>
              <a:gd name="connsiteY493" fmla="*/ 1413891 h 6478119"/>
              <a:gd name="connsiteX494" fmla="*/ 9482482 w 11885969"/>
              <a:gd name="connsiteY494" fmla="*/ 1442783 h 6478119"/>
              <a:gd name="connsiteX495" fmla="*/ 9487402 w 11885969"/>
              <a:gd name="connsiteY495" fmla="*/ 1451632 h 6478119"/>
              <a:gd name="connsiteX496" fmla="*/ 9494963 w 11885969"/>
              <a:gd name="connsiteY496" fmla="*/ 1445202 h 6478119"/>
              <a:gd name="connsiteX497" fmla="*/ 9508231 w 11885969"/>
              <a:gd name="connsiteY497" fmla="*/ 1350496 h 6478119"/>
              <a:gd name="connsiteX498" fmla="*/ 9499921 w 11885969"/>
              <a:gd name="connsiteY498" fmla="*/ 1208973 h 6478119"/>
              <a:gd name="connsiteX499" fmla="*/ 9499085 w 11885969"/>
              <a:gd name="connsiteY499" fmla="*/ 1201862 h 6478119"/>
              <a:gd name="connsiteX500" fmla="*/ 9514273 w 11885969"/>
              <a:gd name="connsiteY500" fmla="*/ 1170696 h 6478119"/>
              <a:gd name="connsiteX501" fmla="*/ 9538944 w 11885969"/>
              <a:gd name="connsiteY501" fmla="*/ 1196635 h 6478119"/>
              <a:gd name="connsiteX502" fmla="*/ 9547364 w 11885969"/>
              <a:gd name="connsiteY502" fmla="*/ 1249432 h 6478119"/>
              <a:gd name="connsiteX503" fmla="*/ 9561338 w 11885969"/>
              <a:gd name="connsiteY503" fmla="*/ 1373102 h 6478119"/>
              <a:gd name="connsiteX504" fmla="*/ 9584271 w 11885969"/>
              <a:gd name="connsiteY504" fmla="*/ 1403127 h 6478119"/>
              <a:gd name="connsiteX505" fmla="*/ 9618465 w 11885969"/>
              <a:gd name="connsiteY505" fmla="*/ 1415753 h 6478119"/>
              <a:gd name="connsiteX506" fmla="*/ 9638216 w 11885969"/>
              <a:gd name="connsiteY506" fmla="*/ 1432843 h 6478119"/>
              <a:gd name="connsiteX507" fmla="*/ 9628465 w 11885969"/>
              <a:gd name="connsiteY507" fmla="*/ 1448957 h 6478119"/>
              <a:gd name="connsiteX508" fmla="*/ 9613569 w 11885969"/>
              <a:gd name="connsiteY508" fmla="*/ 1459020 h 6478119"/>
              <a:gd name="connsiteX509" fmla="*/ 9619166 w 11885969"/>
              <a:gd name="connsiteY509" fmla="*/ 1459472 h 6478119"/>
              <a:gd name="connsiteX510" fmla="*/ 9652167 w 11885969"/>
              <a:gd name="connsiteY510" fmla="*/ 1504397 h 6478119"/>
              <a:gd name="connsiteX511" fmla="*/ 9638489 w 11885969"/>
              <a:gd name="connsiteY511" fmla="*/ 1534280 h 6478119"/>
              <a:gd name="connsiteX512" fmla="*/ 9675733 w 11885969"/>
              <a:gd name="connsiteY512" fmla="*/ 1596448 h 6478119"/>
              <a:gd name="connsiteX513" fmla="*/ 9690946 w 11885969"/>
              <a:gd name="connsiteY513" fmla="*/ 1617397 h 6478119"/>
              <a:gd name="connsiteX514" fmla="*/ 9711371 w 11885969"/>
              <a:gd name="connsiteY514" fmla="*/ 1626093 h 6478119"/>
              <a:gd name="connsiteX515" fmla="*/ 9710896 w 11885969"/>
              <a:gd name="connsiteY515" fmla="*/ 1579573 h 6478119"/>
              <a:gd name="connsiteX516" fmla="*/ 9698482 w 11885969"/>
              <a:gd name="connsiteY516" fmla="*/ 1558850 h 6478119"/>
              <a:gd name="connsiteX517" fmla="*/ 9681982 w 11885969"/>
              <a:gd name="connsiteY517" fmla="*/ 1536389 h 6478119"/>
              <a:gd name="connsiteX518" fmla="*/ 9675549 w 11885969"/>
              <a:gd name="connsiteY518" fmla="*/ 1528824 h 6478119"/>
              <a:gd name="connsiteX519" fmla="*/ 9712451 w 11885969"/>
              <a:gd name="connsiteY519" fmla="*/ 1507865 h 6478119"/>
              <a:gd name="connsiteX520" fmla="*/ 9724031 w 11885969"/>
              <a:gd name="connsiteY520" fmla="*/ 1521479 h 6478119"/>
              <a:gd name="connsiteX521" fmla="*/ 9747345 w 11885969"/>
              <a:gd name="connsiteY521" fmla="*/ 1564211 h 6478119"/>
              <a:gd name="connsiteX522" fmla="*/ 9750982 w 11885969"/>
              <a:gd name="connsiteY522" fmla="*/ 1571547 h 6478119"/>
              <a:gd name="connsiteX523" fmla="*/ 9776669 w 11885969"/>
              <a:gd name="connsiteY523" fmla="*/ 1672221 h 6478119"/>
              <a:gd name="connsiteX524" fmla="*/ 9778949 w 11885969"/>
              <a:gd name="connsiteY524" fmla="*/ 1696348 h 6478119"/>
              <a:gd name="connsiteX525" fmla="*/ 9786016 w 11885969"/>
              <a:gd name="connsiteY525" fmla="*/ 1765939 h 6478119"/>
              <a:gd name="connsiteX526" fmla="*/ 9790260 w 11885969"/>
              <a:gd name="connsiteY526" fmla="*/ 1783184 h 6478119"/>
              <a:gd name="connsiteX527" fmla="*/ 9801321 w 11885969"/>
              <a:gd name="connsiteY527" fmla="*/ 1820700 h 6478119"/>
              <a:gd name="connsiteX528" fmla="*/ 9847771 w 11885969"/>
              <a:gd name="connsiteY528" fmla="*/ 1838542 h 6478119"/>
              <a:gd name="connsiteX529" fmla="*/ 9893702 w 11885969"/>
              <a:gd name="connsiteY529" fmla="*/ 1880287 h 6478119"/>
              <a:gd name="connsiteX530" fmla="*/ 9914678 w 11885969"/>
              <a:gd name="connsiteY530" fmla="*/ 2091851 h 6478119"/>
              <a:gd name="connsiteX531" fmla="*/ 9914409 w 11885969"/>
              <a:gd name="connsiteY531" fmla="*/ 2165072 h 6478119"/>
              <a:gd name="connsiteX532" fmla="*/ 9899989 w 11885969"/>
              <a:gd name="connsiteY532" fmla="*/ 2221654 h 6478119"/>
              <a:gd name="connsiteX533" fmla="*/ 9900757 w 11885969"/>
              <a:gd name="connsiteY533" fmla="*/ 2247070 h 6478119"/>
              <a:gd name="connsiteX534" fmla="*/ 9925319 w 11885969"/>
              <a:gd name="connsiteY534" fmla="*/ 2361736 h 6478119"/>
              <a:gd name="connsiteX535" fmla="*/ 9963732 w 11885969"/>
              <a:gd name="connsiteY535" fmla="*/ 2339492 h 6478119"/>
              <a:gd name="connsiteX536" fmla="*/ 9973481 w 11885969"/>
              <a:gd name="connsiteY536" fmla="*/ 2323377 h 6478119"/>
              <a:gd name="connsiteX537" fmla="*/ 9952939 w 11885969"/>
              <a:gd name="connsiteY537" fmla="*/ 2228755 h 6478119"/>
              <a:gd name="connsiteX538" fmla="*/ 9959865 w 11885969"/>
              <a:gd name="connsiteY538" fmla="*/ 2160297 h 6478119"/>
              <a:gd name="connsiteX539" fmla="*/ 9961287 w 11885969"/>
              <a:gd name="connsiteY539" fmla="*/ 2125200 h 6478119"/>
              <a:gd name="connsiteX540" fmla="*/ 9931647 w 11885969"/>
              <a:gd name="connsiteY540" fmla="*/ 1986178 h 6478119"/>
              <a:gd name="connsiteX541" fmla="*/ 9937378 w 11885969"/>
              <a:gd name="connsiteY541" fmla="*/ 1950019 h 6478119"/>
              <a:gd name="connsiteX542" fmla="*/ 9976360 w 11885969"/>
              <a:gd name="connsiteY542" fmla="*/ 2008104 h 6478119"/>
              <a:gd name="connsiteX543" fmla="*/ 10013919 w 11885969"/>
              <a:gd name="connsiteY543" fmla="*/ 2101288 h 6478119"/>
              <a:gd name="connsiteX544" fmla="*/ 10021212 w 11885969"/>
              <a:gd name="connsiteY544" fmla="*/ 2168076 h 6478119"/>
              <a:gd name="connsiteX545" fmla="*/ 10021710 w 11885969"/>
              <a:gd name="connsiteY545" fmla="*/ 2266713 h 6478119"/>
              <a:gd name="connsiteX546" fmla="*/ 10022096 w 11885969"/>
              <a:gd name="connsiteY546" fmla="*/ 2279419 h 6478119"/>
              <a:gd name="connsiteX547" fmla="*/ 10022730 w 11885969"/>
              <a:gd name="connsiteY547" fmla="*/ 2341446 h 6478119"/>
              <a:gd name="connsiteX548" fmla="*/ 10017316 w 11885969"/>
              <a:gd name="connsiteY548" fmla="*/ 2408615 h 6478119"/>
              <a:gd name="connsiteX549" fmla="*/ 10022237 w 11885969"/>
              <a:gd name="connsiteY549" fmla="*/ 2417465 h 6478119"/>
              <a:gd name="connsiteX550" fmla="*/ 10016572 w 11885969"/>
              <a:gd name="connsiteY550" fmla="*/ 2435316 h 6478119"/>
              <a:gd name="connsiteX551" fmla="*/ 9996912 w 11885969"/>
              <a:gd name="connsiteY551" fmla="*/ 2452038 h 6478119"/>
              <a:gd name="connsiteX552" fmla="*/ 9989603 w 11885969"/>
              <a:gd name="connsiteY552" fmla="*/ 2507788 h 6478119"/>
              <a:gd name="connsiteX553" fmla="*/ 9995358 w 11885969"/>
              <a:gd name="connsiteY553" fmla="*/ 2523746 h 6478119"/>
              <a:gd name="connsiteX554" fmla="*/ 9999761 w 11885969"/>
              <a:gd name="connsiteY554" fmla="*/ 2556499 h 6478119"/>
              <a:gd name="connsiteX555" fmla="*/ 9994255 w 11885969"/>
              <a:gd name="connsiteY555" fmla="*/ 2589857 h 6478119"/>
              <a:gd name="connsiteX556" fmla="*/ 9996289 w 11885969"/>
              <a:gd name="connsiteY556" fmla="*/ 2595322 h 6478119"/>
              <a:gd name="connsiteX557" fmla="*/ 10000047 w 11885969"/>
              <a:gd name="connsiteY557" fmla="*/ 2585797 h 6478119"/>
              <a:gd name="connsiteX558" fmla="*/ 10032699 w 11885969"/>
              <a:gd name="connsiteY558" fmla="*/ 2516926 h 6478119"/>
              <a:gd name="connsiteX559" fmla="*/ 10064843 w 11885969"/>
              <a:gd name="connsiteY559" fmla="*/ 2474698 h 6478119"/>
              <a:gd name="connsiteX560" fmla="*/ 10067550 w 11885969"/>
              <a:gd name="connsiteY560" fmla="*/ 2502339 h 6478119"/>
              <a:gd name="connsiteX561" fmla="*/ 10038825 w 11885969"/>
              <a:gd name="connsiteY561" fmla="*/ 2606283 h 6478119"/>
              <a:gd name="connsiteX562" fmla="*/ 10038317 w 11885969"/>
              <a:gd name="connsiteY562" fmla="*/ 2632927 h 6478119"/>
              <a:gd name="connsiteX563" fmla="*/ 10040110 w 11885969"/>
              <a:gd name="connsiteY563" fmla="*/ 2635282 h 6478119"/>
              <a:gd name="connsiteX564" fmla="*/ 10047569 w 11885969"/>
              <a:gd name="connsiteY564" fmla="*/ 2598608 h 6478119"/>
              <a:gd name="connsiteX565" fmla="*/ 10058468 w 11885969"/>
              <a:gd name="connsiteY565" fmla="*/ 2563366 h 6478119"/>
              <a:gd name="connsiteX566" fmla="*/ 10075700 w 11885969"/>
              <a:gd name="connsiteY566" fmla="*/ 2549765 h 6478119"/>
              <a:gd name="connsiteX567" fmla="*/ 10079531 w 11885969"/>
              <a:gd name="connsiteY567" fmla="*/ 2512801 h 6478119"/>
              <a:gd name="connsiteX568" fmla="*/ 10079278 w 11885969"/>
              <a:gd name="connsiteY568" fmla="*/ 2355925 h 6478119"/>
              <a:gd name="connsiteX569" fmla="*/ 10090972 w 11885969"/>
              <a:gd name="connsiteY569" fmla="*/ 2230898 h 6478119"/>
              <a:gd name="connsiteX570" fmla="*/ 10103671 w 11885969"/>
              <a:gd name="connsiteY570" fmla="*/ 2113454 h 6478119"/>
              <a:gd name="connsiteX571" fmla="*/ 10103761 w 11885969"/>
              <a:gd name="connsiteY571" fmla="*/ 2104440 h 6478119"/>
              <a:gd name="connsiteX572" fmla="*/ 10087877 w 11885969"/>
              <a:gd name="connsiteY572" fmla="*/ 2033243 h 6478119"/>
              <a:gd name="connsiteX573" fmla="*/ 10099192 w 11885969"/>
              <a:gd name="connsiteY573" fmla="*/ 1982863 h 6478119"/>
              <a:gd name="connsiteX574" fmla="*/ 10113776 w 11885969"/>
              <a:gd name="connsiteY574" fmla="*/ 1966775 h 6478119"/>
              <a:gd name="connsiteX575" fmla="*/ 10131153 w 11885969"/>
              <a:gd name="connsiteY575" fmla="*/ 1923306 h 6478119"/>
              <a:gd name="connsiteX576" fmla="*/ 10137305 w 11885969"/>
              <a:gd name="connsiteY576" fmla="*/ 1921201 h 6478119"/>
              <a:gd name="connsiteX577" fmla="*/ 10145736 w 11885969"/>
              <a:gd name="connsiteY577" fmla="*/ 1907217 h 6478119"/>
              <a:gd name="connsiteX578" fmla="*/ 10160745 w 11885969"/>
              <a:gd name="connsiteY578" fmla="*/ 1884643 h 6478119"/>
              <a:gd name="connsiteX579" fmla="*/ 10188725 w 11885969"/>
              <a:gd name="connsiteY579" fmla="*/ 1862912 h 6478119"/>
              <a:gd name="connsiteX580" fmla="*/ 10210489 w 11885969"/>
              <a:gd name="connsiteY580" fmla="*/ 1813716 h 6478119"/>
              <a:gd name="connsiteX581" fmla="*/ 10217153 w 11885969"/>
              <a:gd name="connsiteY581" fmla="*/ 1796110 h 6478119"/>
              <a:gd name="connsiteX582" fmla="*/ 10249963 w 11885969"/>
              <a:gd name="connsiteY582" fmla="*/ 1723577 h 6478119"/>
              <a:gd name="connsiteX583" fmla="*/ 10288836 w 11885969"/>
              <a:gd name="connsiteY583" fmla="*/ 1657956 h 6478119"/>
              <a:gd name="connsiteX584" fmla="*/ 10291116 w 11885969"/>
              <a:gd name="connsiteY584" fmla="*/ 1646076 h 6478119"/>
              <a:gd name="connsiteX585" fmla="*/ 10306036 w 11885969"/>
              <a:gd name="connsiteY585" fmla="*/ 1632516 h 6478119"/>
              <a:gd name="connsiteX586" fmla="*/ 10325831 w 11885969"/>
              <a:gd name="connsiteY586" fmla="*/ 1636313 h 6478119"/>
              <a:gd name="connsiteX587" fmla="*/ 10318338 w 11885969"/>
              <a:gd name="connsiteY587" fmla="*/ 1628308 h 6478119"/>
              <a:gd name="connsiteX588" fmla="*/ 10305966 w 11885969"/>
              <a:gd name="connsiteY588" fmla="*/ 1602944 h 6478119"/>
              <a:gd name="connsiteX589" fmla="*/ 10340169 w 11885969"/>
              <a:gd name="connsiteY589" fmla="*/ 1608683 h 6478119"/>
              <a:gd name="connsiteX590" fmla="*/ 10344956 w 11885969"/>
              <a:gd name="connsiteY590" fmla="*/ 1635055 h 6478119"/>
              <a:gd name="connsiteX591" fmla="*/ 10348736 w 11885969"/>
              <a:gd name="connsiteY591" fmla="*/ 1653844 h 6478119"/>
              <a:gd name="connsiteX592" fmla="*/ 10367189 w 11885969"/>
              <a:gd name="connsiteY592" fmla="*/ 1647529 h 6478119"/>
              <a:gd name="connsiteX593" fmla="*/ 10377389 w 11885969"/>
              <a:gd name="connsiteY593" fmla="*/ 1637170 h 6478119"/>
              <a:gd name="connsiteX594" fmla="*/ 10385890 w 11885969"/>
              <a:gd name="connsiteY594" fmla="*/ 1652758 h 6478119"/>
              <a:gd name="connsiteX595" fmla="*/ 10425775 w 11885969"/>
              <a:gd name="connsiteY595" fmla="*/ 1740054 h 6478119"/>
              <a:gd name="connsiteX596" fmla="*/ 10441159 w 11885969"/>
              <a:gd name="connsiteY596" fmla="*/ 1642832 h 6478119"/>
              <a:gd name="connsiteX597" fmla="*/ 10464757 w 11885969"/>
              <a:gd name="connsiteY597" fmla="*/ 1626830 h 6478119"/>
              <a:gd name="connsiteX598" fmla="*/ 10484710 w 11885969"/>
              <a:gd name="connsiteY598" fmla="*/ 1651184 h 6478119"/>
              <a:gd name="connsiteX599" fmla="*/ 10506073 w 11885969"/>
              <a:gd name="connsiteY599" fmla="*/ 1715222 h 6478119"/>
              <a:gd name="connsiteX600" fmla="*/ 10531801 w 11885969"/>
              <a:gd name="connsiteY600" fmla="*/ 1812119 h 6478119"/>
              <a:gd name="connsiteX601" fmla="*/ 10540973 w 11885969"/>
              <a:gd name="connsiteY601" fmla="*/ 1832762 h 6478119"/>
              <a:gd name="connsiteX602" fmla="*/ 10580857 w 11885969"/>
              <a:gd name="connsiteY602" fmla="*/ 1920058 h 6478119"/>
              <a:gd name="connsiteX603" fmla="*/ 10598745 w 11885969"/>
              <a:gd name="connsiteY603" fmla="*/ 2025714 h 6478119"/>
              <a:gd name="connsiteX604" fmla="*/ 10619351 w 11885969"/>
              <a:gd name="connsiteY604" fmla="*/ 2110369 h 6478119"/>
              <a:gd name="connsiteX605" fmla="*/ 10617843 w 11885969"/>
              <a:gd name="connsiteY605" fmla="*/ 2098919 h 6478119"/>
              <a:gd name="connsiteX606" fmla="*/ 10608669 w 11885969"/>
              <a:gd name="connsiteY606" fmla="*/ 2064502 h 6478119"/>
              <a:gd name="connsiteX607" fmla="*/ 10621716 w 11885969"/>
              <a:gd name="connsiteY607" fmla="*/ 1998522 h 6478119"/>
              <a:gd name="connsiteX608" fmla="*/ 10600761 w 11885969"/>
              <a:gd name="connsiteY608" fmla="*/ 1945025 h 6478119"/>
              <a:gd name="connsiteX609" fmla="*/ 10585892 w 11885969"/>
              <a:gd name="connsiteY609" fmla="*/ 1777557 h 6478119"/>
              <a:gd name="connsiteX610" fmla="*/ 10577477 w 11885969"/>
              <a:gd name="connsiteY610" fmla="*/ 1667578 h 6478119"/>
              <a:gd name="connsiteX611" fmla="*/ 10576971 w 11885969"/>
              <a:gd name="connsiteY611" fmla="*/ 1677076 h 6478119"/>
              <a:gd name="connsiteX612" fmla="*/ 10571460 w 11885969"/>
              <a:gd name="connsiteY612" fmla="*/ 1691071 h 6478119"/>
              <a:gd name="connsiteX613" fmla="*/ 10567473 w 11885969"/>
              <a:gd name="connsiteY613" fmla="*/ 1676573 h 6478119"/>
              <a:gd name="connsiteX614" fmla="*/ 10557975 w 11885969"/>
              <a:gd name="connsiteY614" fmla="*/ 1676068 h 6478119"/>
              <a:gd name="connsiteX615" fmla="*/ 10563992 w 11885969"/>
              <a:gd name="connsiteY615" fmla="*/ 1652575 h 6478119"/>
              <a:gd name="connsiteX616" fmla="*/ 10564499 w 11885969"/>
              <a:gd name="connsiteY616" fmla="*/ 1643079 h 6478119"/>
              <a:gd name="connsiteX617" fmla="*/ 10570009 w 11885969"/>
              <a:gd name="connsiteY617" fmla="*/ 1629084 h 6478119"/>
              <a:gd name="connsiteX618" fmla="*/ 10578492 w 11885969"/>
              <a:gd name="connsiteY618" fmla="*/ 1648583 h 6478119"/>
              <a:gd name="connsiteX619" fmla="*/ 10602490 w 11885969"/>
              <a:gd name="connsiteY619" fmla="*/ 1645092 h 6478119"/>
              <a:gd name="connsiteX620" fmla="*/ 10620840 w 11885969"/>
              <a:gd name="connsiteY620" fmla="*/ 1836556 h 6478119"/>
              <a:gd name="connsiteX621" fmla="*/ 10630707 w 11885969"/>
              <a:gd name="connsiteY621" fmla="*/ 2008522 h 6478119"/>
              <a:gd name="connsiteX622" fmla="*/ 10645715 w 11885969"/>
              <a:gd name="connsiteY622" fmla="*/ 1995031 h 6478119"/>
              <a:gd name="connsiteX623" fmla="*/ 10664134 w 11885969"/>
              <a:gd name="connsiteY623" fmla="*/ 2096015 h 6478119"/>
              <a:gd name="connsiteX624" fmla="*/ 10664534 w 11885969"/>
              <a:gd name="connsiteY624" fmla="*/ 2144075 h 6478119"/>
              <a:gd name="connsiteX625" fmla="*/ 10667341 w 11885969"/>
              <a:gd name="connsiteY625" fmla="*/ 2145202 h 6478119"/>
              <a:gd name="connsiteX626" fmla="*/ 10670027 w 11885969"/>
              <a:gd name="connsiteY626" fmla="*/ 2165422 h 6478119"/>
              <a:gd name="connsiteX627" fmla="*/ 10666413 w 11885969"/>
              <a:gd name="connsiteY627" fmla="*/ 2184568 h 6478119"/>
              <a:gd name="connsiteX628" fmla="*/ 10667547 w 11885969"/>
              <a:gd name="connsiteY628" fmla="*/ 2210492 h 6478119"/>
              <a:gd name="connsiteX629" fmla="*/ 10666395 w 11885969"/>
              <a:gd name="connsiteY629" fmla="*/ 2213352 h 6478119"/>
              <a:gd name="connsiteX630" fmla="*/ 10666755 w 11885969"/>
              <a:gd name="connsiteY630" fmla="*/ 2218269 h 6478119"/>
              <a:gd name="connsiteX631" fmla="*/ 10678397 w 11885969"/>
              <a:gd name="connsiteY631" fmla="*/ 2267201 h 6478119"/>
              <a:gd name="connsiteX632" fmla="*/ 10700877 w 11885969"/>
              <a:gd name="connsiteY632" fmla="*/ 2291218 h 6478119"/>
              <a:gd name="connsiteX633" fmla="*/ 10715213 w 11885969"/>
              <a:gd name="connsiteY633" fmla="*/ 2263588 h 6478119"/>
              <a:gd name="connsiteX634" fmla="*/ 10697446 w 11885969"/>
              <a:gd name="connsiteY634" fmla="*/ 2091037 h 6478119"/>
              <a:gd name="connsiteX635" fmla="*/ 10695433 w 11885969"/>
              <a:gd name="connsiteY635" fmla="*/ 2075870 h 6478119"/>
              <a:gd name="connsiteX636" fmla="*/ 10699455 w 11885969"/>
              <a:gd name="connsiteY636" fmla="*/ 1960868 h 6478119"/>
              <a:gd name="connsiteX637" fmla="*/ 10693276 w 11885969"/>
              <a:gd name="connsiteY637" fmla="*/ 1856226 h 6478119"/>
              <a:gd name="connsiteX638" fmla="*/ 10708661 w 11885969"/>
              <a:gd name="connsiteY638" fmla="*/ 1759004 h 6478119"/>
              <a:gd name="connsiteX639" fmla="*/ 10723155 w 11885969"/>
              <a:gd name="connsiteY639" fmla="*/ 1751932 h 6478119"/>
              <a:gd name="connsiteX640" fmla="*/ 10752233 w 11885969"/>
              <a:gd name="connsiteY640" fmla="*/ 1728769 h 6478119"/>
              <a:gd name="connsiteX641" fmla="*/ 10748027 w 11885969"/>
              <a:gd name="connsiteY641" fmla="*/ 1716467 h 6478119"/>
              <a:gd name="connsiteX642" fmla="*/ 10746775 w 11885969"/>
              <a:gd name="connsiteY642" fmla="*/ 1697341 h 6478119"/>
              <a:gd name="connsiteX643" fmla="*/ 10763953 w 11885969"/>
              <a:gd name="connsiteY643" fmla="*/ 1710490 h 6478119"/>
              <a:gd name="connsiteX644" fmla="*/ 10772097 w 11885969"/>
              <a:gd name="connsiteY644" fmla="*/ 1762138 h 6478119"/>
              <a:gd name="connsiteX645" fmla="*/ 10784557 w 11885969"/>
              <a:gd name="connsiteY645" fmla="*/ 1778487 h 6478119"/>
              <a:gd name="connsiteX646" fmla="*/ 10803099 w 11885969"/>
              <a:gd name="connsiteY646" fmla="*/ 1763157 h 6478119"/>
              <a:gd name="connsiteX647" fmla="*/ 10810073 w 11885969"/>
              <a:gd name="connsiteY647" fmla="*/ 1641331 h 6478119"/>
              <a:gd name="connsiteX648" fmla="*/ 10819017 w 11885969"/>
              <a:gd name="connsiteY648" fmla="*/ 1611845 h 6478119"/>
              <a:gd name="connsiteX649" fmla="*/ 10853129 w 11885969"/>
              <a:gd name="connsiteY649" fmla="*/ 1626599 h 6478119"/>
              <a:gd name="connsiteX650" fmla="*/ 10855567 w 11885969"/>
              <a:gd name="connsiteY650" fmla="*/ 1635277 h 6478119"/>
              <a:gd name="connsiteX651" fmla="*/ 10874179 w 11885969"/>
              <a:gd name="connsiteY651" fmla="*/ 1649521 h 6478119"/>
              <a:gd name="connsiteX652" fmla="*/ 10907351 w 11885969"/>
              <a:gd name="connsiteY652" fmla="*/ 1686264 h 6478119"/>
              <a:gd name="connsiteX653" fmla="*/ 10911159 w 11885969"/>
              <a:gd name="connsiteY653" fmla="*/ 1811801 h 6478119"/>
              <a:gd name="connsiteX654" fmla="*/ 10912077 w 11885969"/>
              <a:gd name="connsiteY654" fmla="*/ 1828398 h 6478119"/>
              <a:gd name="connsiteX655" fmla="*/ 10921673 w 11885969"/>
              <a:gd name="connsiteY655" fmla="*/ 1842554 h 6478119"/>
              <a:gd name="connsiteX656" fmla="*/ 10931873 w 11885969"/>
              <a:gd name="connsiteY656" fmla="*/ 1832195 h 6478119"/>
              <a:gd name="connsiteX657" fmla="*/ 10955737 w 11885969"/>
              <a:gd name="connsiteY657" fmla="*/ 1789149 h 6478119"/>
              <a:gd name="connsiteX658" fmla="*/ 10978753 w 11885969"/>
              <a:gd name="connsiteY658" fmla="*/ 1759077 h 6478119"/>
              <a:gd name="connsiteX659" fmla="*/ 10996693 w 11885969"/>
              <a:gd name="connsiteY659" fmla="*/ 1768265 h 6478119"/>
              <a:gd name="connsiteX660" fmla="*/ 11024383 w 11885969"/>
              <a:gd name="connsiteY660" fmla="*/ 1812168 h 6478119"/>
              <a:gd name="connsiteX661" fmla="*/ 11049524 w 11885969"/>
              <a:gd name="connsiteY661" fmla="*/ 1749660 h 6478119"/>
              <a:gd name="connsiteX662" fmla="*/ 11059885 w 11885969"/>
              <a:gd name="connsiteY662" fmla="*/ 1730964 h 6478119"/>
              <a:gd name="connsiteX663" fmla="*/ 11064134 w 11885969"/>
              <a:gd name="connsiteY663" fmla="*/ 1708752 h 6478119"/>
              <a:gd name="connsiteX664" fmla="*/ 11115365 w 11885969"/>
              <a:gd name="connsiteY664" fmla="*/ 1581442 h 6478119"/>
              <a:gd name="connsiteX665" fmla="*/ 11118289 w 11885969"/>
              <a:gd name="connsiteY665" fmla="*/ 1627268 h 6478119"/>
              <a:gd name="connsiteX666" fmla="*/ 11119179 w 11885969"/>
              <a:gd name="connsiteY666" fmla="*/ 1637406 h 6478119"/>
              <a:gd name="connsiteX667" fmla="*/ 11117040 w 11885969"/>
              <a:gd name="connsiteY667" fmla="*/ 1639484 h 6478119"/>
              <a:gd name="connsiteX668" fmla="*/ 11119822 w 11885969"/>
              <a:gd name="connsiteY668" fmla="*/ 1644739 h 6478119"/>
              <a:gd name="connsiteX669" fmla="*/ 11119179 w 11885969"/>
              <a:gd name="connsiteY669" fmla="*/ 1637406 h 6478119"/>
              <a:gd name="connsiteX670" fmla="*/ 11121304 w 11885969"/>
              <a:gd name="connsiteY670" fmla="*/ 1635343 h 6478119"/>
              <a:gd name="connsiteX671" fmla="*/ 11126741 w 11885969"/>
              <a:gd name="connsiteY671" fmla="*/ 1631389 h 6478119"/>
              <a:gd name="connsiteX672" fmla="*/ 11123777 w 11885969"/>
              <a:gd name="connsiteY672" fmla="*/ 1650179 h 6478119"/>
              <a:gd name="connsiteX673" fmla="*/ 11127733 w 11885969"/>
              <a:gd name="connsiteY673" fmla="*/ 1655620 h 6478119"/>
              <a:gd name="connsiteX674" fmla="*/ 11122296 w 11885969"/>
              <a:gd name="connsiteY674" fmla="*/ 1659575 h 6478119"/>
              <a:gd name="connsiteX675" fmla="*/ 11122575 w 11885969"/>
              <a:gd name="connsiteY675" fmla="*/ 1712665 h 6478119"/>
              <a:gd name="connsiteX676" fmla="*/ 11125503 w 11885969"/>
              <a:gd name="connsiteY676" fmla="*/ 1727553 h 6478119"/>
              <a:gd name="connsiteX677" fmla="*/ 11126357 w 11885969"/>
              <a:gd name="connsiteY677" fmla="*/ 1747153 h 6478119"/>
              <a:gd name="connsiteX678" fmla="*/ 11154367 w 11885969"/>
              <a:gd name="connsiteY678" fmla="*/ 1832172 h 6478119"/>
              <a:gd name="connsiteX679" fmla="*/ 11170203 w 11885969"/>
              <a:gd name="connsiteY679" fmla="*/ 1835209 h 6478119"/>
              <a:gd name="connsiteX680" fmla="*/ 11181073 w 11885969"/>
              <a:gd name="connsiteY680" fmla="*/ 1829903 h 6478119"/>
              <a:gd name="connsiteX681" fmla="*/ 11183085 w 11885969"/>
              <a:gd name="connsiteY681" fmla="*/ 1845069 h 6478119"/>
              <a:gd name="connsiteX682" fmla="*/ 11197045 w 11885969"/>
              <a:gd name="connsiteY682" fmla="*/ 1892086 h 6478119"/>
              <a:gd name="connsiteX683" fmla="*/ 11223999 w 11885969"/>
              <a:gd name="connsiteY683" fmla="*/ 1901360 h 6478119"/>
              <a:gd name="connsiteX684" fmla="*/ 11229411 w 11885969"/>
              <a:gd name="connsiteY684" fmla="*/ 1864629 h 6478119"/>
              <a:gd name="connsiteX685" fmla="*/ 11225205 w 11885969"/>
              <a:gd name="connsiteY685" fmla="*/ 1852326 h 6478119"/>
              <a:gd name="connsiteX686" fmla="*/ 11239611 w 11885969"/>
              <a:gd name="connsiteY686" fmla="*/ 1854268 h 6478119"/>
              <a:gd name="connsiteX687" fmla="*/ 11277612 w 11885969"/>
              <a:gd name="connsiteY687" fmla="*/ 1840209 h 6478119"/>
              <a:gd name="connsiteX688" fmla="*/ 11287161 w 11885969"/>
              <a:gd name="connsiteY688" fmla="*/ 1786205 h 6478119"/>
              <a:gd name="connsiteX689" fmla="*/ 11303197 w 11885969"/>
              <a:gd name="connsiteY689" fmla="*/ 1732626 h 6478119"/>
              <a:gd name="connsiteX690" fmla="*/ 11326725 w 11885969"/>
              <a:gd name="connsiteY690" fmla="*/ 1687052 h 6478119"/>
              <a:gd name="connsiteX691" fmla="*/ 11341979 w 11885969"/>
              <a:gd name="connsiteY691" fmla="*/ 1676019 h 6478119"/>
              <a:gd name="connsiteX692" fmla="*/ 11353343 w 11885969"/>
              <a:gd name="connsiteY692" fmla="*/ 1693799 h 6478119"/>
              <a:gd name="connsiteX693" fmla="*/ 11355479 w 11885969"/>
              <a:gd name="connsiteY693" fmla="*/ 1952032 h 6478119"/>
              <a:gd name="connsiteX694" fmla="*/ 11367917 w 11885969"/>
              <a:gd name="connsiteY694" fmla="*/ 2006967 h 6478119"/>
              <a:gd name="connsiteX695" fmla="*/ 11368925 w 11885969"/>
              <a:gd name="connsiteY695" fmla="*/ 2014550 h 6478119"/>
              <a:gd name="connsiteX696" fmla="*/ 11372417 w 11885969"/>
              <a:gd name="connsiteY696" fmla="*/ 2098971 h 6478119"/>
              <a:gd name="connsiteX697" fmla="*/ 11375261 w 11885969"/>
              <a:gd name="connsiteY697" fmla="*/ 2139750 h 6478119"/>
              <a:gd name="connsiteX698" fmla="*/ 11396733 w 11885969"/>
              <a:gd name="connsiteY698" fmla="*/ 2156184 h 6478119"/>
              <a:gd name="connsiteX699" fmla="*/ 11407358 w 11885969"/>
              <a:gd name="connsiteY699" fmla="*/ 2139337 h 6478119"/>
              <a:gd name="connsiteX700" fmla="*/ 11420127 w 11885969"/>
              <a:gd name="connsiteY700" fmla="*/ 2051466 h 6478119"/>
              <a:gd name="connsiteX701" fmla="*/ 11462019 w 11885969"/>
              <a:gd name="connsiteY701" fmla="*/ 2008593 h 6478119"/>
              <a:gd name="connsiteX702" fmla="*/ 11480966 w 11885969"/>
              <a:gd name="connsiteY702" fmla="*/ 2025365 h 6478119"/>
              <a:gd name="connsiteX703" fmla="*/ 11490070 w 11885969"/>
              <a:gd name="connsiteY703" fmla="*/ 2016437 h 6478119"/>
              <a:gd name="connsiteX704" fmla="*/ 11527667 w 11885969"/>
              <a:gd name="connsiteY704" fmla="*/ 1970275 h 6478119"/>
              <a:gd name="connsiteX705" fmla="*/ 11528851 w 11885969"/>
              <a:gd name="connsiteY705" fmla="*/ 1959830 h 6478119"/>
              <a:gd name="connsiteX706" fmla="*/ 11529031 w 11885969"/>
              <a:gd name="connsiteY706" fmla="*/ 1941801 h 6478119"/>
              <a:gd name="connsiteX707" fmla="*/ 11556833 w 11885969"/>
              <a:gd name="connsiteY707" fmla="*/ 1938102 h 6478119"/>
              <a:gd name="connsiteX708" fmla="*/ 11603425 w 11885969"/>
              <a:gd name="connsiteY708" fmla="*/ 1930615 h 6478119"/>
              <a:gd name="connsiteX709" fmla="*/ 11634899 w 11885969"/>
              <a:gd name="connsiteY709" fmla="*/ 1993307 h 6478119"/>
              <a:gd name="connsiteX710" fmla="*/ 11665011 w 11885969"/>
              <a:gd name="connsiteY710" fmla="*/ 2084475 h 6478119"/>
              <a:gd name="connsiteX711" fmla="*/ 11677539 w 11885969"/>
              <a:gd name="connsiteY711" fmla="*/ 2130396 h 6478119"/>
              <a:gd name="connsiteX712" fmla="*/ 11677093 w 11885969"/>
              <a:gd name="connsiteY712" fmla="*/ 2175470 h 6478119"/>
              <a:gd name="connsiteX713" fmla="*/ 11687407 w 11885969"/>
              <a:gd name="connsiteY713" fmla="*/ 2262841 h 6478119"/>
              <a:gd name="connsiteX714" fmla="*/ 11679223 w 11885969"/>
              <a:gd name="connsiteY714" fmla="*/ 2288368 h 6478119"/>
              <a:gd name="connsiteX715" fmla="*/ 11661509 w 11885969"/>
              <a:gd name="connsiteY715" fmla="*/ 2329309 h 6478119"/>
              <a:gd name="connsiteX716" fmla="*/ 11688756 w 11885969"/>
              <a:gd name="connsiteY716" fmla="*/ 2418287 h 6478119"/>
              <a:gd name="connsiteX717" fmla="*/ 11689091 w 11885969"/>
              <a:gd name="connsiteY717" fmla="*/ 2420814 h 6478119"/>
              <a:gd name="connsiteX718" fmla="*/ 11694215 w 11885969"/>
              <a:gd name="connsiteY718" fmla="*/ 2449714 h 6478119"/>
              <a:gd name="connsiteX719" fmla="*/ 11691085 w 11885969"/>
              <a:gd name="connsiteY719" fmla="*/ 2474567 h 6478119"/>
              <a:gd name="connsiteX720" fmla="*/ 11700591 w 11885969"/>
              <a:gd name="connsiteY720" fmla="*/ 2497739 h 6478119"/>
              <a:gd name="connsiteX721" fmla="*/ 11708065 w 11885969"/>
              <a:gd name="connsiteY721" fmla="*/ 2544333 h 6478119"/>
              <a:gd name="connsiteX722" fmla="*/ 11711333 w 11885969"/>
              <a:gd name="connsiteY722" fmla="*/ 2578623 h 6478119"/>
              <a:gd name="connsiteX723" fmla="*/ 11707033 w 11885969"/>
              <a:gd name="connsiteY723" fmla="*/ 2589904 h 6478119"/>
              <a:gd name="connsiteX724" fmla="*/ 11709775 w 11885969"/>
              <a:gd name="connsiteY724" fmla="*/ 2605451 h 6478119"/>
              <a:gd name="connsiteX725" fmla="*/ 11718527 w 11885969"/>
              <a:gd name="connsiteY725" fmla="*/ 2742533 h 6478119"/>
              <a:gd name="connsiteX726" fmla="*/ 11728395 w 11885969"/>
              <a:gd name="connsiteY726" fmla="*/ 2914498 h 6478119"/>
              <a:gd name="connsiteX727" fmla="*/ 11743403 w 11885969"/>
              <a:gd name="connsiteY727" fmla="*/ 2901006 h 6478119"/>
              <a:gd name="connsiteX728" fmla="*/ 11761823 w 11885969"/>
              <a:gd name="connsiteY728" fmla="*/ 3001992 h 6478119"/>
              <a:gd name="connsiteX729" fmla="*/ 11763659 w 11885969"/>
              <a:gd name="connsiteY729" fmla="*/ 3080443 h 6478119"/>
              <a:gd name="connsiteX730" fmla="*/ 11763973 w 11885969"/>
              <a:gd name="connsiteY730" fmla="*/ 3087591 h 6478119"/>
              <a:gd name="connsiteX731" fmla="*/ 11719181 w 11885969"/>
              <a:gd name="connsiteY731" fmla="*/ 3086519 h 6478119"/>
              <a:gd name="connsiteX732" fmla="*/ 11719265 w 11885969"/>
              <a:gd name="connsiteY732" fmla="*/ 3085457 h 6478119"/>
              <a:gd name="connsiteX733" fmla="*/ 11706357 w 11885969"/>
              <a:gd name="connsiteY733" fmla="*/ 2970478 h 6478119"/>
              <a:gd name="connsiteX734" fmla="*/ 11719403 w 11885969"/>
              <a:gd name="connsiteY734" fmla="*/ 2904497 h 6478119"/>
              <a:gd name="connsiteX735" fmla="*/ 11698449 w 11885969"/>
              <a:gd name="connsiteY735" fmla="*/ 2851001 h 6478119"/>
              <a:gd name="connsiteX736" fmla="*/ 11697567 w 11885969"/>
              <a:gd name="connsiteY736" fmla="*/ 2778330 h 6478119"/>
              <a:gd name="connsiteX737" fmla="*/ 11696723 w 11885969"/>
              <a:gd name="connsiteY737" fmla="*/ 2773217 h 6478119"/>
              <a:gd name="connsiteX738" fmla="*/ 11696740 w 11885969"/>
              <a:gd name="connsiteY738" fmla="*/ 2775195 h 6478119"/>
              <a:gd name="connsiteX739" fmla="*/ 11682577 w 11885969"/>
              <a:gd name="connsiteY739" fmla="*/ 2788233 h 6478119"/>
              <a:gd name="connsiteX740" fmla="*/ 11677391 w 11885969"/>
              <a:gd name="connsiteY740" fmla="*/ 2875097 h 6478119"/>
              <a:gd name="connsiteX741" fmla="*/ 11665157 w 11885969"/>
              <a:gd name="connsiteY741" fmla="*/ 2908878 h 6478119"/>
              <a:gd name="connsiteX742" fmla="*/ 11663971 w 11885969"/>
              <a:gd name="connsiteY742" fmla="*/ 2919324 h 6478119"/>
              <a:gd name="connsiteX743" fmla="*/ 11688918 w 11885969"/>
              <a:gd name="connsiteY743" fmla="*/ 3058767 h 6478119"/>
              <a:gd name="connsiteX744" fmla="*/ 11688824 w 11885969"/>
              <a:gd name="connsiteY744" fmla="*/ 3077429 h 6478119"/>
              <a:gd name="connsiteX745" fmla="*/ 11690536 w 11885969"/>
              <a:gd name="connsiteY745" fmla="*/ 3085835 h 6478119"/>
              <a:gd name="connsiteX746" fmla="*/ 11523587 w 11885969"/>
              <a:gd name="connsiteY746" fmla="*/ 3081844 h 6478119"/>
              <a:gd name="connsiteX747" fmla="*/ 11523501 w 11885969"/>
              <a:gd name="connsiteY747" fmla="*/ 3088657 h 6478119"/>
              <a:gd name="connsiteX748" fmla="*/ 11519767 w 11885969"/>
              <a:gd name="connsiteY748" fmla="*/ 3150505 h 6478119"/>
              <a:gd name="connsiteX749" fmla="*/ 11499557 w 11885969"/>
              <a:gd name="connsiteY749" fmla="*/ 3303590 h 6478119"/>
              <a:gd name="connsiteX750" fmla="*/ 11502289 w 11885969"/>
              <a:gd name="connsiteY750" fmla="*/ 3468024 h 6478119"/>
              <a:gd name="connsiteX751" fmla="*/ 11523351 w 11885969"/>
              <a:gd name="connsiteY751" fmla="*/ 3500954 h 6478119"/>
              <a:gd name="connsiteX752" fmla="*/ 11531339 w 11885969"/>
              <a:gd name="connsiteY752" fmla="*/ 3514786 h 6478119"/>
              <a:gd name="connsiteX753" fmla="*/ 11524677 w 11885969"/>
              <a:gd name="connsiteY753" fmla="*/ 3694892 h 6478119"/>
              <a:gd name="connsiteX754" fmla="*/ 11536738 w 11885969"/>
              <a:gd name="connsiteY754" fmla="*/ 3829346 h 6478119"/>
              <a:gd name="connsiteX755" fmla="*/ 11539466 w 11885969"/>
              <a:gd name="connsiteY755" fmla="*/ 3848265 h 6478119"/>
              <a:gd name="connsiteX756" fmla="*/ 11573619 w 11885969"/>
              <a:gd name="connsiteY756" fmla="*/ 3808053 h 6478119"/>
              <a:gd name="connsiteX757" fmla="*/ 11583661 w 11885969"/>
              <a:gd name="connsiteY757" fmla="*/ 3789956 h 6478119"/>
              <a:gd name="connsiteX758" fmla="*/ 11635433 w 11885969"/>
              <a:gd name="connsiteY758" fmla="*/ 3751868 h 6478119"/>
              <a:gd name="connsiteX759" fmla="*/ 11639155 w 11885969"/>
              <a:gd name="connsiteY759" fmla="*/ 3747669 h 6478119"/>
              <a:gd name="connsiteX760" fmla="*/ 11680106 w 11885969"/>
              <a:gd name="connsiteY760" fmla="*/ 3701482 h 6478119"/>
              <a:gd name="connsiteX761" fmla="*/ 11827779 w 11885969"/>
              <a:gd name="connsiteY761" fmla="*/ 3552688 h 6478119"/>
              <a:gd name="connsiteX762" fmla="*/ 11850353 w 11885969"/>
              <a:gd name="connsiteY762" fmla="*/ 3531456 h 6478119"/>
              <a:gd name="connsiteX763" fmla="*/ 11872344 w 11885969"/>
              <a:gd name="connsiteY763" fmla="*/ 3526958 h 6478119"/>
              <a:gd name="connsiteX764" fmla="*/ 11867150 w 11885969"/>
              <a:gd name="connsiteY764" fmla="*/ 3546353 h 6478119"/>
              <a:gd name="connsiteX765" fmla="*/ 11778520 w 11885969"/>
              <a:gd name="connsiteY765" fmla="*/ 3659009 h 6478119"/>
              <a:gd name="connsiteX766" fmla="*/ 11641192 w 11885969"/>
              <a:gd name="connsiteY766" fmla="*/ 3807980 h 6478119"/>
              <a:gd name="connsiteX767" fmla="*/ 11629137 w 11885969"/>
              <a:gd name="connsiteY767" fmla="*/ 3819039 h 6478119"/>
              <a:gd name="connsiteX768" fmla="*/ 11628964 w 11885969"/>
              <a:gd name="connsiteY768" fmla="*/ 3829385 h 6478119"/>
              <a:gd name="connsiteX769" fmla="*/ 11639310 w 11885969"/>
              <a:gd name="connsiteY769" fmla="*/ 3829561 h 6478119"/>
              <a:gd name="connsiteX770" fmla="*/ 11741728 w 11885969"/>
              <a:gd name="connsiteY770" fmla="*/ 3747885 h 6478119"/>
              <a:gd name="connsiteX771" fmla="*/ 11751836 w 11885969"/>
              <a:gd name="connsiteY771" fmla="*/ 3744099 h 6478119"/>
              <a:gd name="connsiteX772" fmla="*/ 11758049 w 11885969"/>
              <a:gd name="connsiteY772" fmla="*/ 3754859 h 6478119"/>
              <a:gd name="connsiteX773" fmla="*/ 11737553 w 11885969"/>
              <a:gd name="connsiteY773" fmla="*/ 3797435 h 6478119"/>
              <a:gd name="connsiteX774" fmla="*/ 11726926 w 11885969"/>
              <a:gd name="connsiteY774" fmla="*/ 3832262 h 6478119"/>
              <a:gd name="connsiteX775" fmla="*/ 11713637 w 11885969"/>
              <a:gd name="connsiteY775" fmla="*/ 3862481 h 6478119"/>
              <a:gd name="connsiteX776" fmla="*/ 11654897 w 11885969"/>
              <a:gd name="connsiteY776" fmla="*/ 3916889 h 6478119"/>
              <a:gd name="connsiteX777" fmla="*/ 11552544 w 11885969"/>
              <a:gd name="connsiteY777" fmla="*/ 4012874 h 6478119"/>
              <a:gd name="connsiteX778" fmla="*/ 11630983 w 11885969"/>
              <a:gd name="connsiteY778" fmla="*/ 3981934 h 6478119"/>
              <a:gd name="connsiteX779" fmla="*/ 11686411 w 11885969"/>
              <a:gd name="connsiteY779" fmla="*/ 3925339 h 6478119"/>
              <a:gd name="connsiteX780" fmla="*/ 11705090 w 11885969"/>
              <a:gd name="connsiteY780" fmla="*/ 3918653 h 6478119"/>
              <a:gd name="connsiteX781" fmla="*/ 11654747 w 11885969"/>
              <a:gd name="connsiteY781" fmla="*/ 3980510 h 6478119"/>
              <a:gd name="connsiteX782" fmla="*/ 11685071 w 11885969"/>
              <a:gd name="connsiteY782" fmla="*/ 3969152 h 6478119"/>
              <a:gd name="connsiteX783" fmla="*/ 11699074 w 11885969"/>
              <a:gd name="connsiteY783" fmla="*/ 3950820 h 6478119"/>
              <a:gd name="connsiteX784" fmla="*/ 11713791 w 11885969"/>
              <a:gd name="connsiteY784" fmla="*/ 3944372 h 6478119"/>
              <a:gd name="connsiteX785" fmla="*/ 11716281 w 11885969"/>
              <a:gd name="connsiteY785" fmla="*/ 3959332 h 6478119"/>
              <a:gd name="connsiteX786" fmla="*/ 11711975 w 11885969"/>
              <a:gd name="connsiteY786" fmla="*/ 3980263 h 6478119"/>
              <a:gd name="connsiteX787" fmla="*/ 11796840 w 11885969"/>
              <a:gd name="connsiteY787" fmla="*/ 3910770 h 6478119"/>
              <a:gd name="connsiteX788" fmla="*/ 11885969 w 11885969"/>
              <a:gd name="connsiteY788" fmla="*/ 3859311 h 6478119"/>
              <a:gd name="connsiteX789" fmla="*/ 11704726 w 11885969"/>
              <a:gd name="connsiteY789" fmla="*/ 4031587 h 6478119"/>
              <a:gd name="connsiteX790" fmla="*/ 11724531 w 11885969"/>
              <a:gd name="connsiteY790" fmla="*/ 4030400 h 6478119"/>
              <a:gd name="connsiteX791" fmla="*/ 11712951 w 11885969"/>
              <a:gd name="connsiteY791" fmla="*/ 4049382 h 6478119"/>
              <a:gd name="connsiteX792" fmla="*/ 11635835 w 11885969"/>
              <a:gd name="connsiteY792" fmla="*/ 4128747 h 6478119"/>
              <a:gd name="connsiteX793" fmla="*/ 11560775 w 11885969"/>
              <a:gd name="connsiteY793" fmla="*/ 4176183 h 6478119"/>
              <a:gd name="connsiteX794" fmla="*/ 11515387 w 11885969"/>
              <a:gd name="connsiteY794" fmla="*/ 4214684 h 6478119"/>
              <a:gd name="connsiteX795" fmla="*/ 11476625 w 11885969"/>
              <a:gd name="connsiteY795" fmla="*/ 4257559 h 6478119"/>
              <a:gd name="connsiteX796" fmla="*/ 11471430 w 11885969"/>
              <a:gd name="connsiteY796" fmla="*/ 4276954 h 6478119"/>
              <a:gd name="connsiteX797" fmla="*/ 11507145 w 11885969"/>
              <a:gd name="connsiteY797" fmla="*/ 4289128 h 6478119"/>
              <a:gd name="connsiteX798" fmla="*/ 11526233 w 11885969"/>
              <a:gd name="connsiteY798" fmla="*/ 4276056 h 6478119"/>
              <a:gd name="connsiteX799" fmla="*/ 11585171 w 11885969"/>
              <a:gd name="connsiteY799" fmla="*/ 4264574 h 6478119"/>
              <a:gd name="connsiteX800" fmla="*/ 11629260 w 11885969"/>
              <a:gd name="connsiteY800" fmla="*/ 4230921 h 6478119"/>
              <a:gd name="connsiteX801" fmla="*/ 11628437 w 11885969"/>
              <a:gd name="connsiteY801" fmla="*/ 4243693 h 6478119"/>
              <a:gd name="connsiteX802" fmla="*/ 11557706 w 11885969"/>
              <a:gd name="connsiteY802" fmla="*/ 4323470 h 6478119"/>
              <a:gd name="connsiteX803" fmla="*/ 11526907 w 11885969"/>
              <a:gd name="connsiteY803" fmla="*/ 4326905 h 6478119"/>
              <a:gd name="connsiteX804" fmla="*/ 11511221 w 11885969"/>
              <a:gd name="connsiteY804" fmla="*/ 4320590 h 6478119"/>
              <a:gd name="connsiteX805" fmla="*/ 11496497 w 11885969"/>
              <a:gd name="connsiteY805" fmla="*/ 4326635 h 6478119"/>
              <a:gd name="connsiteX806" fmla="*/ 11491396 w 11885969"/>
              <a:gd name="connsiteY806" fmla="*/ 4337638 h 6478119"/>
              <a:gd name="connsiteX807" fmla="*/ 11483517 w 11885969"/>
              <a:gd name="connsiteY807" fmla="*/ 4406072 h 6478119"/>
              <a:gd name="connsiteX808" fmla="*/ 11497207 w 11885969"/>
              <a:gd name="connsiteY808" fmla="*/ 4412291 h 6478119"/>
              <a:gd name="connsiteX809" fmla="*/ 11465833 w 11885969"/>
              <a:gd name="connsiteY809" fmla="*/ 4619395 h 6478119"/>
              <a:gd name="connsiteX810" fmla="*/ 11468917 w 11885969"/>
              <a:gd name="connsiteY810" fmla="*/ 4646516 h 6478119"/>
              <a:gd name="connsiteX811" fmla="*/ 11472199 w 11885969"/>
              <a:gd name="connsiteY811" fmla="*/ 4646949 h 6478119"/>
              <a:gd name="connsiteX812" fmla="*/ 11519935 w 11885969"/>
              <a:gd name="connsiteY812" fmla="*/ 4652043 h 6478119"/>
              <a:gd name="connsiteX813" fmla="*/ 11530921 w 11885969"/>
              <a:gd name="connsiteY813" fmla="*/ 4661386 h 6478119"/>
              <a:gd name="connsiteX814" fmla="*/ 11533031 w 11885969"/>
              <a:gd name="connsiteY814" fmla="*/ 4703425 h 6478119"/>
              <a:gd name="connsiteX815" fmla="*/ 11527804 w 11885969"/>
              <a:gd name="connsiteY815" fmla="*/ 4717918 h 6478119"/>
              <a:gd name="connsiteX816" fmla="*/ 11506773 w 11885969"/>
              <a:gd name="connsiteY816" fmla="*/ 4742642 h 6478119"/>
              <a:gd name="connsiteX817" fmla="*/ 11511773 w 11885969"/>
              <a:gd name="connsiteY817" fmla="*/ 4772936 h 6478119"/>
              <a:gd name="connsiteX818" fmla="*/ 11507775 w 11885969"/>
              <a:gd name="connsiteY818" fmla="*/ 4802678 h 6478119"/>
              <a:gd name="connsiteX819" fmla="*/ 11502548 w 11885969"/>
              <a:gd name="connsiteY819" fmla="*/ 4817170 h 6478119"/>
              <a:gd name="connsiteX820" fmla="*/ 11509187 w 11885969"/>
              <a:gd name="connsiteY820" fmla="*/ 4867796 h 6478119"/>
              <a:gd name="connsiteX821" fmla="*/ 11527039 w 11885969"/>
              <a:gd name="connsiteY821" fmla="*/ 4882982 h 6478119"/>
              <a:gd name="connsiteX822" fmla="*/ 11532184 w 11885969"/>
              <a:gd name="connsiteY822" fmla="*/ 4899192 h 6478119"/>
              <a:gd name="connsiteX823" fmla="*/ 11527714 w 11885969"/>
              <a:gd name="connsiteY823" fmla="*/ 4907229 h 6478119"/>
              <a:gd name="connsiteX824" fmla="*/ 11532631 w 11885969"/>
              <a:gd name="connsiteY824" fmla="*/ 4968226 h 6478119"/>
              <a:gd name="connsiteX825" fmla="*/ 11532055 w 11885969"/>
              <a:gd name="connsiteY825" fmla="*/ 5024553 h 6478119"/>
              <a:gd name="connsiteX826" fmla="*/ 11531706 w 11885969"/>
              <a:gd name="connsiteY826" fmla="*/ 5036092 h 6478119"/>
              <a:gd name="connsiteX827" fmla="*/ 11531253 w 11885969"/>
              <a:gd name="connsiteY827" fmla="*/ 5125665 h 6478119"/>
              <a:gd name="connsiteX828" fmla="*/ 11524629 w 11885969"/>
              <a:gd name="connsiteY828" fmla="*/ 5186316 h 6478119"/>
              <a:gd name="connsiteX829" fmla="*/ 11490522 w 11885969"/>
              <a:gd name="connsiteY829" fmla="*/ 5270936 h 6478119"/>
              <a:gd name="connsiteX830" fmla="*/ 11455123 w 11885969"/>
              <a:gd name="connsiteY830" fmla="*/ 5323685 h 6478119"/>
              <a:gd name="connsiteX831" fmla="*/ 11449918 w 11885969"/>
              <a:gd name="connsiteY831" fmla="*/ 5290848 h 6478119"/>
              <a:gd name="connsiteX832" fmla="*/ 11476834 w 11885969"/>
              <a:gd name="connsiteY832" fmla="*/ 5164601 h 6478119"/>
              <a:gd name="connsiteX833" fmla="*/ 11475543 w 11885969"/>
              <a:gd name="connsiteY833" fmla="*/ 5132729 h 6478119"/>
              <a:gd name="connsiteX834" fmla="*/ 11469253 w 11885969"/>
              <a:gd name="connsiteY834" fmla="*/ 5070562 h 6478119"/>
              <a:gd name="connsiteX835" fmla="*/ 11487909 w 11885969"/>
              <a:gd name="connsiteY835" fmla="*/ 4984635 h 6478119"/>
              <a:gd name="connsiteX836" fmla="*/ 11479055 w 11885969"/>
              <a:gd name="connsiteY836" fmla="*/ 4970002 h 6478119"/>
              <a:gd name="connsiteX837" fmla="*/ 11444172 w 11885969"/>
              <a:gd name="connsiteY837" fmla="*/ 4949800 h 6478119"/>
              <a:gd name="connsiteX838" fmla="*/ 11421868 w 11885969"/>
              <a:gd name="connsiteY838" fmla="*/ 5053930 h 6478119"/>
              <a:gd name="connsiteX839" fmla="*/ 11421170 w 11885969"/>
              <a:gd name="connsiteY839" fmla="*/ 5077010 h 6478119"/>
              <a:gd name="connsiteX840" fmla="*/ 11434265 w 11885969"/>
              <a:gd name="connsiteY840" fmla="*/ 5128393 h 6478119"/>
              <a:gd name="connsiteX841" fmla="*/ 11434509 w 11885969"/>
              <a:gd name="connsiteY841" fmla="*/ 5194885 h 6478119"/>
              <a:gd name="connsiteX842" fmla="*/ 11415460 w 11885969"/>
              <a:gd name="connsiteY842" fmla="*/ 5387008 h 6478119"/>
              <a:gd name="connsiteX843" fmla="*/ 11373749 w 11885969"/>
              <a:gd name="connsiteY843" fmla="*/ 5424917 h 6478119"/>
              <a:gd name="connsiteX844" fmla="*/ 11331568 w 11885969"/>
              <a:gd name="connsiteY844" fmla="*/ 5441119 h 6478119"/>
              <a:gd name="connsiteX845" fmla="*/ 11321524 w 11885969"/>
              <a:gd name="connsiteY845" fmla="*/ 5475188 h 6478119"/>
              <a:gd name="connsiteX846" fmla="*/ 11317669 w 11885969"/>
              <a:gd name="connsiteY846" fmla="*/ 5490848 h 6478119"/>
              <a:gd name="connsiteX847" fmla="*/ 11311253 w 11885969"/>
              <a:gd name="connsiteY847" fmla="*/ 5554043 h 6478119"/>
              <a:gd name="connsiteX848" fmla="*/ 11309182 w 11885969"/>
              <a:gd name="connsiteY848" fmla="*/ 5575955 h 6478119"/>
              <a:gd name="connsiteX849" fmla="*/ 11285854 w 11885969"/>
              <a:gd name="connsiteY849" fmla="*/ 5667377 h 6478119"/>
              <a:gd name="connsiteX850" fmla="*/ 11282554 w 11885969"/>
              <a:gd name="connsiteY850" fmla="*/ 5674039 h 6478119"/>
              <a:gd name="connsiteX851" fmla="*/ 11261381 w 11885969"/>
              <a:gd name="connsiteY851" fmla="*/ 5712844 h 6478119"/>
              <a:gd name="connsiteX852" fmla="*/ 11250865 w 11885969"/>
              <a:gd name="connsiteY852" fmla="*/ 5725207 h 6478119"/>
              <a:gd name="connsiteX853" fmla="*/ 11217354 w 11885969"/>
              <a:gd name="connsiteY853" fmla="*/ 5706174 h 6478119"/>
              <a:gd name="connsiteX854" fmla="*/ 11223196 w 11885969"/>
              <a:gd name="connsiteY854" fmla="*/ 5699305 h 6478119"/>
              <a:gd name="connsiteX855" fmla="*/ 11238179 w 11885969"/>
              <a:gd name="connsiteY855" fmla="*/ 5678907 h 6478119"/>
              <a:gd name="connsiteX856" fmla="*/ 11249453 w 11885969"/>
              <a:gd name="connsiteY856" fmla="*/ 5660089 h 6478119"/>
              <a:gd name="connsiteX857" fmla="*/ 11249883 w 11885969"/>
              <a:gd name="connsiteY857" fmla="*/ 5617844 h 6478119"/>
              <a:gd name="connsiteX858" fmla="*/ 11231335 w 11885969"/>
              <a:gd name="connsiteY858" fmla="*/ 5625740 h 6478119"/>
              <a:gd name="connsiteX859" fmla="*/ 11217521 w 11885969"/>
              <a:gd name="connsiteY859" fmla="*/ 5644765 h 6478119"/>
              <a:gd name="connsiteX860" fmla="*/ 11183699 w 11885969"/>
              <a:gd name="connsiteY860" fmla="*/ 5701220 h 6478119"/>
              <a:gd name="connsiteX861" fmla="*/ 11196119 w 11885969"/>
              <a:gd name="connsiteY861" fmla="*/ 5728357 h 6478119"/>
              <a:gd name="connsiteX862" fmla="*/ 11166153 w 11885969"/>
              <a:gd name="connsiteY862" fmla="*/ 5769152 h 6478119"/>
              <a:gd name="connsiteX863" fmla="*/ 11161069 w 11885969"/>
              <a:gd name="connsiteY863" fmla="*/ 5769563 h 6478119"/>
              <a:gd name="connsiteX864" fmla="*/ 11174597 w 11885969"/>
              <a:gd name="connsiteY864" fmla="*/ 5778701 h 6478119"/>
              <a:gd name="connsiteX865" fmla="*/ 11183451 w 11885969"/>
              <a:gd name="connsiteY865" fmla="*/ 5793335 h 6478119"/>
              <a:gd name="connsiteX866" fmla="*/ 11165515 w 11885969"/>
              <a:gd name="connsiteY866" fmla="*/ 5808854 h 6478119"/>
              <a:gd name="connsiteX867" fmla="*/ 11134463 w 11885969"/>
              <a:gd name="connsiteY867" fmla="*/ 5820320 h 6478119"/>
              <a:gd name="connsiteX868" fmla="*/ 11113639 w 11885969"/>
              <a:gd name="connsiteY868" fmla="*/ 5847586 h 6478119"/>
              <a:gd name="connsiteX869" fmla="*/ 11100949 w 11885969"/>
              <a:gd name="connsiteY869" fmla="*/ 5959892 h 6478119"/>
              <a:gd name="connsiteX870" fmla="*/ 11093302 w 11885969"/>
              <a:gd name="connsiteY870" fmla="*/ 6007837 h 6478119"/>
              <a:gd name="connsiteX871" fmla="*/ 11070898 w 11885969"/>
              <a:gd name="connsiteY871" fmla="*/ 6031392 h 6478119"/>
              <a:gd name="connsiteX872" fmla="*/ 11057105 w 11885969"/>
              <a:gd name="connsiteY872" fmla="*/ 6003089 h 6478119"/>
              <a:gd name="connsiteX873" fmla="*/ 11057865 w 11885969"/>
              <a:gd name="connsiteY873" fmla="*/ 5996634 h 6478119"/>
              <a:gd name="connsiteX874" fmla="*/ 11065411 w 11885969"/>
              <a:gd name="connsiteY874" fmla="*/ 5868115 h 6478119"/>
              <a:gd name="connsiteX875" fmla="*/ 11053363 w 11885969"/>
              <a:gd name="connsiteY875" fmla="*/ 5782112 h 6478119"/>
              <a:gd name="connsiteX876" fmla="*/ 11046496 w 11885969"/>
              <a:gd name="connsiteY876" fmla="*/ 5776272 h 6478119"/>
              <a:gd name="connsiteX877" fmla="*/ 11042027 w 11885969"/>
              <a:gd name="connsiteY877" fmla="*/ 5784309 h 6478119"/>
              <a:gd name="connsiteX878" fmla="*/ 11033911 w 11885969"/>
              <a:gd name="connsiteY878" fmla="*/ 5810546 h 6478119"/>
              <a:gd name="connsiteX879" fmla="*/ 11010667 w 11885969"/>
              <a:gd name="connsiteY879" fmla="*/ 5871264 h 6478119"/>
              <a:gd name="connsiteX880" fmla="*/ 10999613 w 11885969"/>
              <a:gd name="connsiteY880" fmla="*/ 6003903 h 6478119"/>
              <a:gd name="connsiteX881" fmla="*/ 11003241 w 11885969"/>
              <a:gd name="connsiteY881" fmla="*/ 6033027 h 6478119"/>
              <a:gd name="connsiteX882" fmla="*/ 11002087 w 11885969"/>
              <a:gd name="connsiteY882" fmla="*/ 6145681 h 6478119"/>
              <a:gd name="connsiteX883" fmla="*/ 10960521 w 11885969"/>
              <a:gd name="connsiteY883" fmla="*/ 6169508 h 6478119"/>
              <a:gd name="connsiteX884" fmla="*/ 10948223 w 11885969"/>
              <a:gd name="connsiteY884" fmla="*/ 6175618 h 6478119"/>
              <a:gd name="connsiteX885" fmla="*/ 10919449 w 11885969"/>
              <a:gd name="connsiteY885" fmla="*/ 6167713 h 6478119"/>
              <a:gd name="connsiteX886" fmla="*/ 10914039 w 11885969"/>
              <a:gd name="connsiteY886" fmla="*/ 6132337 h 6478119"/>
              <a:gd name="connsiteX887" fmla="*/ 10924225 w 11885969"/>
              <a:gd name="connsiteY887" fmla="*/ 6084187 h 6478119"/>
              <a:gd name="connsiteX888" fmla="*/ 10920659 w 11885969"/>
              <a:gd name="connsiteY888" fmla="*/ 6071685 h 6478119"/>
              <a:gd name="connsiteX889" fmla="*/ 10911745 w 11885969"/>
              <a:gd name="connsiteY889" fmla="*/ 6040429 h 6478119"/>
              <a:gd name="connsiteX890" fmla="*/ 10914779 w 11885969"/>
              <a:gd name="connsiteY890" fmla="*/ 6014602 h 6478119"/>
              <a:gd name="connsiteX891" fmla="*/ 10897997 w 11885969"/>
              <a:gd name="connsiteY891" fmla="*/ 5917469 h 6478119"/>
              <a:gd name="connsiteX892" fmla="*/ 10882815 w 11885969"/>
              <a:gd name="connsiteY892" fmla="*/ 5776721 h 6478119"/>
              <a:gd name="connsiteX893" fmla="*/ 10872200 w 11885969"/>
              <a:gd name="connsiteY893" fmla="*/ 5708509 h 6478119"/>
              <a:gd name="connsiteX894" fmla="*/ 10862588 w 11885969"/>
              <a:gd name="connsiteY894" fmla="*/ 5700333 h 6478119"/>
              <a:gd name="connsiteX895" fmla="*/ 10829835 w 11885969"/>
              <a:gd name="connsiteY895" fmla="*/ 5674843 h 6478119"/>
              <a:gd name="connsiteX896" fmla="*/ 10812127 w 11885969"/>
              <a:gd name="connsiteY896" fmla="*/ 5645577 h 6478119"/>
              <a:gd name="connsiteX897" fmla="*/ 10799359 w 11885969"/>
              <a:gd name="connsiteY897" fmla="*/ 5629983 h 6478119"/>
              <a:gd name="connsiteX898" fmla="*/ 10782781 w 11885969"/>
              <a:gd name="connsiteY898" fmla="*/ 5535391 h 6478119"/>
              <a:gd name="connsiteX899" fmla="*/ 10789731 w 11885969"/>
              <a:gd name="connsiteY899" fmla="*/ 5510528 h 6478119"/>
              <a:gd name="connsiteX900" fmla="*/ 10791042 w 11885969"/>
              <a:gd name="connsiteY900" fmla="*/ 5495072 h 6478119"/>
              <a:gd name="connsiteX901" fmla="*/ 10772227 w 11885969"/>
              <a:gd name="connsiteY901" fmla="*/ 5483803 h 6478119"/>
              <a:gd name="connsiteX902" fmla="*/ 10763639 w 11885969"/>
              <a:gd name="connsiteY902" fmla="*/ 5488336 h 6478119"/>
              <a:gd name="connsiteX903" fmla="*/ 10753246 w 11885969"/>
              <a:gd name="connsiteY903" fmla="*/ 5533945 h 6478119"/>
              <a:gd name="connsiteX904" fmla="*/ 10741315 w 11885969"/>
              <a:gd name="connsiteY904" fmla="*/ 5639793 h 6478119"/>
              <a:gd name="connsiteX905" fmla="*/ 10756071 w 11885969"/>
              <a:gd name="connsiteY905" fmla="*/ 5664181 h 6478119"/>
              <a:gd name="connsiteX906" fmla="*/ 10768224 w 11885969"/>
              <a:gd name="connsiteY906" fmla="*/ 5672152 h 6478119"/>
              <a:gd name="connsiteX907" fmla="*/ 10758673 w 11885969"/>
              <a:gd name="connsiteY907" fmla="*/ 5680598 h 6478119"/>
              <a:gd name="connsiteX908" fmla="*/ 10744857 w 11885969"/>
              <a:gd name="connsiteY908" fmla="*/ 5699623 h 6478119"/>
              <a:gd name="connsiteX909" fmla="*/ 10758506 w 11885969"/>
              <a:gd name="connsiteY909" fmla="*/ 5742008 h 6478119"/>
              <a:gd name="connsiteX910" fmla="*/ 10763651 w 11885969"/>
              <a:gd name="connsiteY910" fmla="*/ 5758219 h 6478119"/>
              <a:gd name="connsiteX911" fmla="*/ 10757377 w 11885969"/>
              <a:gd name="connsiteY911" fmla="*/ 5807332 h 6478119"/>
              <a:gd name="connsiteX912" fmla="*/ 10715665 w 11885969"/>
              <a:gd name="connsiteY912" fmla="*/ 5845242 h 6478119"/>
              <a:gd name="connsiteX913" fmla="*/ 10688119 w 11885969"/>
              <a:gd name="connsiteY913" fmla="*/ 5852585 h 6478119"/>
              <a:gd name="connsiteX914" fmla="*/ 10681193 w 11885969"/>
              <a:gd name="connsiteY914" fmla="*/ 5830122 h 6478119"/>
              <a:gd name="connsiteX915" fmla="*/ 10658385 w 11885969"/>
              <a:gd name="connsiteY915" fmla="*/ 5689989 h 6478119"/>
              <a:gd name="connsiteX916" fmla="*/ 10639061 w 11885969"/>
              <a:gd name="connsiteY916" fmla="*/ 5593064 h 6478119"/>
              <a:gd name="connsiteX917" fmla="*/ 10640577 w 11885969"/>
              <a:gd name="connsiteY917" fmla="*/ 5580150 h 6478119"/>
              <a:gd name="connsiteX918" fmla="*/ 10640107 w 11885969"/>
              <a:gd name="connsiteY918" fmla="*/ 5558444 h 6478119"/>
              <a:gd name="connsiteX919" fmla="*/ 10630085 w 11885969"/>
              <a:gd name="connsiteY919" fmla="*/ 5545184 h 6478119"/>
              <a:gd name="connsiteX920" fmla="*/ 10615843 w 11885969"/>
              <a:gd name="connsiteY920" fmla="*/ 5447847 h 6478119"/>
              <a:gd name="connsiteX921" fmla="*/ 10609493 w 11885969"/>
              <a:gd name="connsiteY921" fmla="*/ 5369059 h 6478119"/>
              <a:gd name="connsiteX922" fmla="*/ 10596807 w 11885969"/>
              <a:gd name="connsiteY922" fmla="*/ 5322759 h 6478119"/>
              <a:gd name="connsiteX923" fmla="*/ 10567211 w 11885969"/>
              <a:gd name="connsiteY923" fmla="*/ 5304687 h 6478119"/>
              <a:gd name="connsiteX924" fmla="*/ 10553395 w 11885969"/>
              <a:gd name="connsiteY924" fmla="*/ 5323711 h 6478119"/>
              <a:gd name="connsiteX925" fmla="*/ 10556673 w 11885969"/>
              <a:gd name="connsiteY925" fmla="*/ 5364377 h 6478119"/>
              <a:gd name="connsiteX926" fmla="*/ 10543414 w 11885969"/>
              <a:gd name="connsiteY926" fmla="*/ 5374403 h 6478119"/>
              <a:gd name="connsiteX927" fmla="*/ 10534271 w 11885969"/>
              <a:gd name="connsiteY927" fmla="*/ 5387934 h 6478119"/>
              <a:gd name="connsiteX928" fmla="*/ 10524720 w 11885969"/>
              <a:gd name="connsiteY928" fmla="*/ 5396381 h 6478119"/>
              <a:gd name="connsiteX929" fmla="*/ 10535705 w 11885969"/>
              <a:gd name="connsiteY929" fmla="*/ 5405726 h 6478119"/>
              <a:gd name="connsiteX930" fmla="*/ 10550871 w 11885969"/>
              <a:gd name="connsiteY930" fmla="*/ 5435196 h 6478119"/>
              <a:gd name="connsiteX931" fmla="*/ 10548596 w 11885969"/>
              <a:gd name="connsiteY931" fmla="*/ 5454566 h 6478119"/>
              <a:gd name="connsiteX932" fmla="*/ 10578640 w 11885969"/>
              <a:gd name="connsiteY932" fmla="*/ 5541671 h 6478119"/>
              <a:gd name="connsiteX933" fmla="*/ 10543180 w 11885969"/>
              <a:gd name="connsiteY933" fmla="*/ 5577796 h 6478119"/>
              <a:gd name="connsiteX934" fmla="*/ 10530676 w 11885969"/>
              <a:gd name="connsiteY934" fmla="*/ 5581365 h 6478119"/>
              <a:gd name="connsiteX935" fmla="*/ 10509526 w 11885969"/>
              <a:gd name="connsiteY935" fmla="*/ 5572843 h 6478119"/>
              <a:gd name="connsiteX936" fmla="*/ 10485877 w 11885969"/>
              <a:gd name="connsiteY936" fmla="*/ 5469872 h 6478119"/>
              <a:gd name="connsiteX937" fmla="*/ 10462881 w 11885969"/>
              <a:gd name="connsiteY937" fmla="*/ 5438476 h 6478119"/>
              <a:gd name="connsiteX938" fmla="*/ 10443429 w 11885969"/>
              <a:gd name="connsiteY938" fmla="*/ 5466910 h 6478119"/>
              <a:gd name="connsiteX939" fmla="*/ 10412643 w 11885969"/>
              <a:gd name="connsiteY939" fmla="*/ 5497539 h 6478119"/>
              <a:gd name="connsiteX940" fmla="*/ 10380423 w 11885969"/>
              <a:gd name="connsiteY940" fmla="*/ 5510379 h 6478119"/>
              <a:gd name="connsiteX941" fmla="*/ 10320921 w 11885969"/>
              <a:gd name="connsiteY941" fmla="*/ 5549725 h 6478119"/>
              <a:gd name="connsiteX942" fmla="*/ 10295650 w 11885969"/>
              <a:gd name="connsiteY942" fmla="*/ 5537700 h 6478119"/>
              <a:gd name="connsiteX943" fmla="*/ 10277701 w 11885969"/>
              <a:gd name="connsiteY943" fmla="*/ 5441943 h 6478119"/>
              <a:gd name="connsiteX944" fmla="*/ 10292971 w 11885969"/>
              <a:gd name="connsiteY944" fmla="*/ 5393381 h 6478119"/>
              <a:gd name="connsiteX945" fmla="*/ 10297234 w 11885969"/>
              <a:gd name="connsiteY945" fmla="*/ 5382804 h 6478119"/>
              <a:gd name="connsiteX946" fmla="*/ 10287234 w 11885969"/>
              <a:gd name="connsiteY946" fmla="*/ 5322218 h 6478119"/>
              <a:gd name="connsiteX947" fmla="*/ 10248330 w 11885969"/>
              <a:gd name="connsiteY947" fmla="*/ 5379086 h 6478119"/>
              <a:gd name="connsiteX948" fmla="*/ 10236996 w 11885969"/>
              <a:gd name="connsiteY948" fmla="*/ 5381281 h 6478119"/>
              <a:gd name="connsiteX949" fmla="*/ 10237139 w 11885969"/>
              <a:gd name="connsiteY949" fmla="*/ 5367200 h 6478119"/>
              <a:gd name="connsiteX950" fmla="*/ 10248619 w 11885969"/>
              <a:gd name="connsiteY950" fmla="*/ 5350922 h 6478119"/>
              <a:gd name="connsiteX951" fmla="*/ 10244704 w 11885969"/>
              <a:gd name="connsiteY951" fmla="*/ 5349960 h 6478119"/>
              <a:gd name="connsiteX952" fmla="*/ 10201558 w 11885969"/>
              <a:gd name="connsiteY952" fmla="*/ 5370078 h 6478119"/>
              <a:gd name="connsiteX953" fmla="*/ 10202582 w 11885969"/>
              <a:gd name="connsiteY953" fmla="*/ 5382786 h 6478119"/>
              <a:gd name="connsiteX954" fmla="*/ 10208895 w 11885969"/>
              <a:gd name="connsiteY954" fmla="*/ 5397625 h 6478119"/>
              <a:gd name="connsiteX955" fmla="*/ 10180650 w 11885969"/>
              <a:gd name="connsiteY955" fmla="*/ 5428049 h 6478119"/>
              <a:gd name="connsiteX956" fmla="*/ 10180454 w 11885969"/>
              <a:gd name="connsiteY956" fmla="*/ 5428206 h 6478119"/>
              <a:gd name="connsiteX957" fmla="*/ 10178785 w 11885969"/>
              <a:gd name="connsiteY957" fmla="*/ 5442250 h 6478119"/>
              <a:gd name="connsiteX958" fmla="*/ 10179921 w 11885969"/>
              <a:gd name="connsiteY958" fmla="*/ 5450068 h 6478119"/>
              <a:gd name="connsiteX959" fmla="*/ 10180391 w 11885969"/>
              <a:gd name="connsiteY959" fmla="*/ 5450613 h 6478119"/>
              <a:gd name="connsiteX960" fmla="*/ 10180085 w 11885969"/>
              <a:gd name="connsiteY960" fmla="*/ 5451199 h 6478119"/>
              <a:gd name="connsiteX961" fmla="*/ 10182301 w 11885969"/>
              <a:gd name="connsiteY961" fmla="*/ 5466441 h 6478119"/>
              <a:gd name="connsiteX962" fmla="*/ 10168505 w 11885969"/>
              <a:gd name="connsiteY962" fmla="*/ 5517009 h 6478119"/>
              <a:gd name="connsiteX963" fmla="*/ 10135347 w 11885969"/>
              <a:gd name="connsiteY963" fmla="*/ 5617403 h 6478119"/>
              <a:gd name="connsiteX964" fmla="*/ 10100687 w 11885969"/>
              <a:gd name="connsiteY964" fmla="*/ 5686439 h 6478119"/>
              <a:gd name="connsiteX965" fmla="*/ 10049381 w 11885969"/>
              <a:gd name="connsiteY965" fmla="*/ 5678195 h 6478119"/>
              <a:gd name="connsiteX966" fmla="*/ 10018765 w 11885969"/>
              <a:gd name="connsiteY966" fmla="*/ 5674120 h 6478119"/>
              <a:gd name="connsiteX967" fmla="*/ 10018567 w 11885969"/>
              <a:gd name="connsiteY967" fmla="*/ 5654266 h 6478119"/>
              <a:gd name="connsiteX968" fmla="*/ 10017264 w 11885969"/>
              <a:gd name="connsiteY968" fmla="*/ 5642764 h 6478119"/>
              <a:gd name="connsiteX969" fmla="*/ 9975861 w 11885969"/>
              <a:gd name="connsiteY969" fmla="*/ 5591932 h 6478119"/>
              <a:gd name="connsiteX970" fmla="*/ 9965837 w 11885969"/>
              <a:gd name="connsiteY970" fmla="*/ 5582099 h 6478119"/>
              <a:gd name="connsiteX971" fmla="*/ 9944973 w 11885969"/>
              <a:gd name="connsiteY971" fmla="*/ 5600568 h 6478119"/>
              <a:gd name="connsiteX972" fmla="*/ 9898841 w 11885969"/>
              <a:gd name="connsiteY972" fmla="*/ 5553358 h 6478119"/>
              <a:gd name="connsiteX973" fmla="*/ 9884780 w 11885969"/>
              <a:gd name="connsiteY973" fmla="*/ 5456594 h 6478119"/>
              <a:gd name="connsiteX974" fmla="*/ 9873081 w 11885969"/>
              <a:gd name="connsiteY974" fmla="*/ 5438043 h 6478119"/>
              <a:gd name="connsiteX975" fmla="*/ 9849435 w 11885969"/>
              <a:gd name="connsiteY975" fmla="*/ 5456140 h 6478119"/>
              <a:gd name="connsiteX976" fmla="*/ 9846305 w 11885969"/>
              <a:gd name="connsiteY976" fmla="*/ 5501046 h 6478119"/>
              <a:gd name="connsiteX977" fmla="*/ 9842458 w 11885969"/>
              <a:gd name="connsiteY977" fmla="*/ 5594010 h 6478119"/>
              <a:gd name="connsiteX978" fmla="*/ 9841349 w 11885969"/>
              <a:gd name="connsiteY978" fmla="*/ 5602360 h 6478119"/>
              <a:gd name="connsiteX979" fmla="*/ 9827651 w 11885969"/>
              <a:gd name="connsiteY979" fmla="*/ 5662855 h 6478119"/>
              <a:gd name="connsiteX980" fmla="*/ 9825299 w 11885969"/>
              <a:gd name="connsiteY980" fmla="*/ 5947217 h 6478119"/>
              <a:gd name="connsiteX981" fmla="*/ 9812786 w 11885969"/>
              <a:gd name="connsiteY981" fmla="*/ 5966796 h 6478119"/>
              <a:gd name="connsiteX982" fmla="*/ 9795988 w 11885969"/>
              <a:gd name="connsiteY982" fmla="*/ 5954647 h 6478119"/>
              <a:gd name="connsiteX983" fmla="*/ 9770079 w 11885969"/>
              <a:gd name="connsiteY983" fmla="*/ 5904461 h 6478119"/>
              <a:gd name="connsiteX984" fmla="*/ 9752420 w 11885969"/>
              <a:gd name="connsiteY984" fmla="*/ 5845461 h 6478119"/>
              <a:gd name="connsiteX985" fmla="*/ 9741905 w 11885969"/>
              <a:gd name="connsiteY985" fmla="*/ 5785994 h 6478119"/>
              <a:gd name="connsiteX986" fmla="*/ 9700057 w 11885969"/>
              <a:gd name="connsiteY986" fmla="*/ 5770511 h 6478119"/>
              <a:gd name="connsiteX987" fmla="*/ 9684195 w 11885969"/>
              <a:gd name="connsiteY987" fmla="*/ 5772649 h 6478119"/>
              <a:gd name="connsiteX988" fmla="*/ 9688826 w 11885969"/>
              <a:gd name="connsiteY988" fmla="*/ 5759102 h 6478119"/>
              <a:gd name="connsiteX989" fmla="*/ 9682867 w 11885969"/>
              <a:gd name="connsiteY989" fmla="*/ 5718654 h 6478119"/>
              <a:gd name="connsiteX990" fmla="*/ 9653185 w 11885969"/>
              <a:gd name="connsiteY990" fmla="*/ 5728866 h 6478119"/>
              <a:gd name="connsiteX991" fmla="*/ 9637813 w 11885969"/>
              <a:gd name="connsiteY991" fmla="*/ 5780640 h 6478119"/>
              <a:gd name="connsiteX992" fmla="*/ 9635596 w 11885969"/>
              <a:gd name="connsiteY992" fmla="*/ 5797341 h 6478119"/>
              <a:gd name="connsiteX993" fmla="*/ 9623626 w 11885969"/>
              <a:gd name="connsiteY993" fmla="*/ 5791498 h 6478119"/>
              <a:gd name="connsiteX994" fmla="*/ 9606187 w 11885969"/>
              <a:gd name="connsiteY994" fmla="*/ 5794843 h 6478119"/>
              <a:gd name="connsiteX995" fmla="*/ 9575345 w 11885969"/>
              <a:gd name="connsiteY995" fmla="*/ 5888465 h 6478119"/>
              <a:gd name="connsiteX996" fmla="*/ 9574403 w 11885969"/>
              <a:gd name="connsiteY996" fmla="*/ 5910049 h 6478119"/>
              <a:gd name="connsiteX997" fmla="*/ 9571178 w 11885969"/>
              <a:gd name="connsiteY997" fmla="*/ 5926442 h 6478119"/>
              <a:gd name="connsiteX998" fmla="*/ 9570871 w 11885969"/>
              <a:gd name="connsiteY998" fmla="*/ 5984905 h 6478119"/>
              <a:gd name="connsiteX999" fmla="*/ 9576859 w 11885969"/>
              <a:gd name="connsiteY999" fmla="*/ 5989260 h 6478119"/>
              <a:gd name="connsiteX1000" fmla="*/ 9572503 w 11885969"/>
              <a:gd name="connsiteY1000" fmla="*/ 5995252 h 6478119"/>
              <a:gd name="connsiteX1001" fmla="*/ 9575769 w 11885969"/>
              <a:gd name="connsiteY1001" fmla="*/ 6015943 h 6478119"/>
              <a:gd name="connsiteX1002" fmla="*/ 9569779 w 11885969"/>
              <a:gd name="connsiteY1002" fmla="*/ 6011588 h 6478119"/>
              <a:gd name="connsiteX1003" fmla="*/ 9567439 w 11885969"/>
              <a:gd name="connsiteY1003" fmla="*/ 6009317 h 6478119"/>
              <a:gd name="connsiteX1004" fmla="*/ 9568146 w 11885969"/>
              <a:gd name="connsiteY1004" fmla="*/ 6001244 h 6478119"/>
              <a:gd name="connsiteX1005" fmla="*/ 9565085 w 11885969"/>
              <a:gd name="connsiteY1005" fmla="*/ 6007028 h 6478119"/>
              <a:gd name="connsiteX1006" fmla="*/ 9567439 w 11885969"/>
              <a:gd name="connsiteY1006" fmla="*/ 6009317 h 6478119"/>
              <a:gd name="connsiteX1007" fmla="*/ 9566461 w 11885969"/>
              <a:gd name="connsiteY1007" fmla="*/ 6020481 h 6478119"/>
              <a:gd name="connsiteX1008" fmla="*/ 9563239 w 11885969"/>
              <a:gd name="connsiteY1008" fmla="*/ 6070944 h 6478119"/>
              <a:gd name="connsiteX1009" fmla="*/ 9506825 w 11885969"/>
              <a:gd name="connsiteY1009" fmla="*/ 5930751 h 6478119"/>
              <a:gd name="connsiteX1010" fmla="*/ 9502145 w 11885969"/>
              <a:gd name="connsiteY1010" fmla="*/ 5906291 h 6478119"/>
              <a:gd name="connsiteX1011" fmla="*/ 9490736 w 11885969"/>
              <a:gd name="connsiteY1011" fmla="*/ 5885704 h 6478119"/>
              <a:gd name="connsiteX1012" fmla="*/ 9463052 w 11885969"/>
              <a:gd name="connsiteY1012" fmla="*/ 5816872 h 6478119"/>
              <a:gd name="connsiteX1013" fmla="*/ 9432558 w 11885969"/>
              <a:gd name="connsiteY1013" fmla="*/ 5865216 h 6478119"/>
              <a:gd name="connsiteX1014" fmla="*/ 9412804 w 11885969"/>
              <a:gd name="connsiteY1014" fmla="*/ 5875334 h 6478119"/>
              <a:gd name="connsiteX1015" fmla="*/ 9387460 w 11885969"/>
              <a:gd name="connsiteY1015" fmla="*/ 5842219 h 6478119"/>
              <a:gd name="connsiteX1016" fmla="*/ 9361179 w 11885969"/>
              <a:gd name="connsiteY1016" fmla="*/ 5794818 h 6478119"/>
              <a:gd name="connsiteX1017" fmla="*/ 9349946 w 11885969"/>
              <a:gd name="connsiteY1017" fmla="*/ 5783409 h 6478119"/>
              <a:gd name="connsiteX1018" fmla="*/ 9339381 w 11885969"/>
              <a:gd name="connsiteY1018" fmla="*/ 5798998 h 6478119"/>
              <a:gd name="connsiteX1019" fmla="*/ 9338370 w 11885969"/>
              <a:gd name="connsiteY1019" fmla="*/ 5817274 h 6478119"/>
              <a:gd name="connsiteX1020" fmla="*/ 9334177 w 11885969"/>
              <a:gd name="connsiteY1020" fmla="*/ 5955515 h 6478119"/>
              <a:gd name="connsiteX1021" fmla="*/ 9297648 w 11885969"/>
              <a:gd name="connsiteY1021" fmla="*/ 5995975 h 6478119"/>
              <a:gd name="connsiteX1022" fmla="*/ 9277153 w 11885969"/>
              <a:gd name="connsiteY1022" fmla="*/ 6011661 h 6478119"/>
              <a:gd name="connsiteX1023" fmla="*/ 9274468 w 11885969"/>
              <a:gd name="connsiteY1023" fmla="*/ 6021218 h 6478119"/>
              <a:gd name="connsiteX1024" fmla="*/ 9236904 w 11885969"/>
              <a:gd name="connsiteY1024" fmla="*/ 6037465 h 6478119"/>
              <a:gd name="connsiteX1025" fmla="*/ 9227053 w 11885969"/>
              <a:gd name="connsiteY1025" fmla="*/ 6004995 h 6478119"/>
              <a:gd name="connsiteX1026" fmla="*/ 9219375 w 11885969"/>
              <a:gd name="connsiteY1026" fmla="*/ 5870841 h 6478119"/>
              <a:gd name="connsiteX1027" fmla="*/ 9198956 w 11885969"/>
              <a:gd name="connsiteY1027" fmla="*/ 5853960 h 6478119"/>
              <a:gd name="connsiteX1028" fmla="*/ 9185236 w 11885969"/>
              <a:gd name="connsiteY1028" fmla="*/ 5871963 h 6478119"/>
              <a:gd name="connsiteX1029" fmla="*/ 9176267 w 11885969"/>
              <a:gd name="connsiteY1029" fmla="*/ 5928837 h 6478119"/>
              <a:gd name="connsiteX1030" fmla="*/ 9157351 w 11885969"/>
              <a:gd name="connsiteY1030" fmla="*/ 5943316 h 6478119"/>
              <a:gd name="connsiteX1031" fmla="*/ 9158730 w 11885969"/>
              <a:gd name="connsiteY1031" fmla="*/ 5922256 h 6478119"/>
              <a:gd name="connsiteX1032" fmla="*/ 9163361 w 11885969"/>
              <a:gd name="connsiteY1032" fmla="*/ 5908709 h 6478119"/>
              <a:gd name="connsiteX1033" fmla="*/ 9131343 w 11885969"/>
              <a:gd name="connsiteY1033" fmla="*/ 5883202 h 6478119"/>
              <a:gd name="connsiteX1034" fmla="*/ 9115381 w 11885969"/>
              <a:gd name="connsiteY1034" fmla="*/ 5875414 h 6478119"/>
              <a:gd name="connsiteX1035" fmla="*/ 9098439 w 11885969"/>
              <a:gd name="connsiteY1035" fmla="*/ 5768355 h 6478119"/>
              <a:gd name="connsiteX1036" fmla="*/ 9105243 w 11885969"/>
              <a:gd name="connsiteY1036" fmla="*/ 5653123 h 6478119"/>
              <a:gd name="connsiteX1037" fmla="*/ 9100814 w 11885969"/>
              <a:gd name="connsiteY1037" fmla="*/ 5526483 h 6478119"/>
              <a:gd name="connsiteX1038" fmla="*/ 9103031 w 11885969"/>
              <a:gd name="connsiteY1038" fmla="*/ 5509783 h 6478119"/>
              <a:gd name="connsiteX1039" fmla="*/ 9122597 w 11885969"/>
              <a:gd name="connsiteY1039" fmla="*/ 5319772 h 6478119"/>
              <a:gd name="connsiteX1040" fmla="*/ 9106809 w 11885969"/>
              <a:gd name="connsiteY1040" fmla="*/ 5289345 h 6478119"/>
              <a:gd name="connsiteX1041" fmla="*/ 9082055 w 11885969"/>
              <a:gd name="connsiteY1041" fmla="*/ 5315792 h 6478119"/>
              <a:gd name="connsiteX1042" fmla="*/ 9069234 w 11885969"/>
              <a:gd name="connsiteY1042" fmla="*/ 5369676 h 6478119"/>
              <a:gd name="connsiteX1043" fmla="*/ 9068839 w 11885969"/>
              <a:gd name="connsiteY1043" fmla="*/ 5375091 h 6478119"/>
              <a:gd name="connsiteX1044" fmla="*/ 9070106 w 11885969"/>
              <a:gd name="connsiteY1044" fmla="*/ 5378241 h 6478119"/>
              <a:gd name="connsiteX1045" fmla="*/ 9068859 w 11885969"/>
              <a:gd name="connsiteY1045" fmla="*/ 5406786 h 6478119"/>
              <a:gd name="connsiteX1046" fmla="*/ 9072837 w 11885969"/>
              <a:gd name="connsiteY1046" fmla="*/ 5427870 h 6478119"/>
              <a:gd name="connsiteX1047" fmla="*/ 9069881 w 11885969"/>
              <a:gd name="connsiteY1047" fmla="*/ 5450137 h 6478119"/>
              <a:gd name="connsiteX1048" fmla="*/ 9066789 w 11885969"/>
              <a:gd name="connsiteY1048" fmla="*/ 5451378 h 6478119"/>
              <a:gd name="connsiteX1049" fmla="*/ 9066348 w 11885969"/>
              <a:gd name="connsiteY1049" fmla="*/ 5504301 h 6478119"/>
              <a:gd name="connsiteX1050" fmla="*/ 9046065 w 11885969"/>
              <a:gd name="connsiteY1050" fmla="*/ 5615504 h 6478119"/>
              <a:gd name="connsiteX1051" fmla="*/ 9029539 w 11885969"/>
              <a:gd name="connsiteY1051" fmla="*/ 5600647 h 6478119"/>
              <a:gd name="connsiteX1052" fmla="*/ 9018672 w 11885969"/>
              <a:gd name="connsiteY1052" fmla="*/ 5790015 h 6478119"/>
              <a:gd name="connsiteX1053" fmla="*/ 8998467 w 11885969"/>
              <a:gd name="connsiteY1053" fmla="*/ 6000853 h 6478119"/>
              <a:gd name="connsiteX1054" fmla="*/ 8972040 w 11885969"/>
              <a:gd name="connsiteY1054" fmla="*/ 5997009 h 6478119"/>
              <a:gd name="connsiteX1055" fmla="*/ 8962698 w 11885969"/>
              <a:gd name="connsiteY1055" fmla="*/ 6018481 h 6478119"/>
              <a:gd name="connsiteX1056" fmla="*/ 8956630 w 11885969"/>
              <a:gd name="connsiteY1056" fmla="*/ 6003071 h 6478119"/>
              <a:gd name="connsiteX1057" fmla="*/ 8956072 w 11885969"/>
              <a:gd name="connsiteY1057" fmla="*/ 5992612 h 6478119"/>
              <a:gd name="connsiteX1058" fmla="*/ 8949446 w 11885969"/>
              <a:gd name="connsiteY1058" fmla="*/ 5966742 h 6478119"/>
              <a:gd name="connsiteX1059" fmla="*/ 8959905 w 11885969"/>
              <a:gd name="connsiteY1059" fmla="*/ 5966187 h 6478119"/>
              <a:gd name="connsiteX1060" fmla="*/ 8964297 w 11885969"/>
              <a:gd name="connsiteY1060" fmla="*/ 5950222 h 6478119"/>
              <a:gd name="connsiteX1061" fmla="*/ 8970364 w 11885969"/>
              <a:gd name="connsiteY1061" fmla="*/ 5965633 h 6478119"/>
              <a:gd name="connsiteX1062" fmla="*/ 8970923 w 11885969"/>
              <a:gd name="connsiteY1062" fmla="*/ 5976091 h 6478119"/>
              <a:gd name="connsiteX1063" fmla="*/ 8980189 w 11885969"/>
              <a:gd name="connsiteY1063" fmla="*/ 5854985 h 6478119"/>
              <a:gd name="connsiteX1064" fmla="*/ 8996563 w 11885969"/>
              <a:gd name="connsiteY1064" fmla="*/ 5670569 h 6478119"/>
              <a:gd name="connsiteX1065" fmla="*/ 9019638 w 11885969"/>
              <a:gd name="connsiteY1065" fmla="*/ 5611660 h 6478119"/>
              <a:gd name="connsiteX1066" fmla="*/ 9005269 w 11885969"/>
              <a:gd name="connsiteY1066" fmla="*/ 5539003 h 6478119"/>
              <a:gd name="connsiteX1067" fmla="*/ 9015373 w 11885969"/>
              <a:gd name="connsiteY1067" fmla="*/ 5501103 h 6478119"/>
              <a:gd name="connsiteX1068" fmla="*/ 9017033 w 11885969"/>
              <a:gd name="connsiteY1068" fmla="*/ 5488496 h 6478119"/>
              <a:gd name="connsiteX1069" fmla="*/ 8994343 w 11885969"/>
              <a:gd name="connsiteY1069" fmla="*/ 5581715 h 6478119"/>
              <a:gd name="connsiteX1070" fmla="*/ 8974645 w 11885969"/>
              <a:gd name="connsiteY1070" fmla="*/ 5698064 h 6478119"/>
              <a:gd name="connsiteX1071" fmla="*/ 8930723 w 11885969"/>
              <a:gd name="connsiteY1071" fmla="*/ 5794193 h 6478119"/>
              <a:gd name="connsiteX1072" fmla="*/ 8920623 w 11885969"/>
              <a:gd name="connsiteY1072" fmla="*/ 5816925 h 6478119"/>
              <a:gd name="connsiteX1073" fmla="*/ 8892293 w 11885969"/>
              <a:gd name="connsiteY1073" fmla="*/ 5923627 h 6478119"/>
              <a:gd name="connsiteX1074" fmla="*/ 8868768 w 11885969"/>
              <a:gd name="connsiteY1074" fmla="*/ 5994145 h 6478119"/>
              <a:gd name="connsiteX1075" fmla="*/ 8846795 w 11885969"/>
              <a:gd name="connsiteY1075" fmla="*/ 6020963 h 6478119"/>
              <a:gd name="connsiteX1076" fmla="*/ 8820810 w 11885969"/>
              <a:gd name="connsiteY1076" fmla="*/ 6003342 h 6478119"/>
              <a:gd name="connsiteX1077" fmla="*/ 8803869 w 11885969"/>
              <a:gd name="connsiteY1077" fmla="*/ 5896282 h 6478119"/>
              <a:gd name="connsiteX1078" fmla="*/ 8759947 w 11885969"/>
              <a:gd name="connsiteY1078" fmla="*/ 5992412 h 6478119"/>
              <a:gd name="connsiteX1079" fmla="*/ 8750587 w 11885969"/>
              <a:gd name="connsiteY1079" fmla="*/ 6009577 h 6478119"/>
              <a:gd name="connsiteX1080" fmla="*/ 8739355 w 11885969"/>
              <a:gd name="connsiteY1080" fmla="*/ 5998169 h 6478119"/>
              <a:gd name="connsiteX1081" fmla="*/ 8719035 w 11885969"/>
              <a:gd name="connsiteY1081" fmla="*/ 5991216 h 6478119"/>
              <a:gd name="connsiteX1082" fmla="*/ 8714871 w 11885969"/>
              <a:gd name="connsiteY1082" fmla="*/ 6011907 h 6478119"/>
              <a:gd name="connsiteX1083" fmla="*/ 8709599 w 11885969"/>
              <a:gd name="connsiteY1083" fmla="*/ 6040947 h 6478119"/>
              <a:gd name="connsiteX1084" fmla="*/ 8671937 w 11885969"/>
              <a:gd name="connsiteY1084" fmla="*/ 6047266 h 6478119"/>
              <a:gd name="connsiteX1085" fmla="*/ 8685560 w 11885969"/>
              <a:gd name="connsiteY1085" fmla="*/ 6019336 h 6478119"/>
              <a:gd name="connsiteX1086" fmla="*/ 8693811 w 11885969"/>
              <a:gd name="connsiteY1086" fmla="*/ 6010520 h 6478119"/>
              <a:gd name="connsiteX1087" fmla="*/ 8672014 w 11885969"/>
              <a:gd name="connsiteY1087" fmla="*/ 6014701 h 6478119"/>
              <a:gd name="connsiteX1088" fmla="*/ 8655585 w 11885969"/>
              <a:gd name="connsiteY1088" fmla="*/ 5999770 h 6478119"/>
              <a:gd name="connsiteX1089" fmla="*/ 8653073 w 11885969"/>
              <a:gd name="connsiteY1089" fmla="*/ 5986687 h 6478119"/>
              <a:gd name="connsiteX1090" fmla="*/ 8610266 w 11885969"/>
              <a:gd name="connsiteY1090" fmla="*/ 5914427 h 6478119"/>
              <a:gd name="connsiteX1091" fmla="*/ 8574136 w 11885969"/>
              <a:gd name="connsiteY1091" fmla="*/ 5834554 h 6478119"/>
              <a:gd name="connsiteX1092" fmla="*/ 8566797 w 11885969"/>
              <a:gd name="connsiteY1092" fmla="*/ 5815166 h 6478119"/>
              <a:gd name="connsiteX1093" fmla="*/ 8542831 w 11885969"/>
              <a:gd name="connsiteY1093" fmla="*/ 5760992 h 6478119"/>
              <a:gd name="connsiteX1094" fmla="*/ 8512020 w 11885969"/>
              <a:gd name="connsiteY1094" fmla="*/ 5737062 h 6478119"/>
              <a:gd name="connsiteX1095" fmla="*/ 8495492 w 11885969"/>
              <a:gd name="connsiteY1095" fmla="*/ 5712203 h 6478119"/>
              <a:gd name="connsiteX1096" fmla="*/ 8486209 w 11885969"/>
              <a:gd name="connsiteY1096" fmla="*/ 5696804 h 6478119"/>
              <a:gd name="connsiteX1097" fmla="*/ 8479434 w 11885969"/>
              <a:gd name="connsiteY1097" fmla="*/ 5694487 h 6478119"/>
              <a:gd name="connsiteX1098" fmla="*/ 8473275 w 11885969"/>
              <a:gd name="connsiteY1098" fmla="*/ 5668883 h 6478119"/>
              <a:gd name="connsiteX1099" fmla="*/ 8468462 w 11885969"/>
              <a:gd name="connsiteY1099" fmla="*/ 5663817 h 6478119"/>
              <a:gd name="connsiteX1100" fmla="*/ 8462779 w 11885969"/>
              <a:gd name="connsiteY1100" fmla="*/ 5686628 h 6478119"/>
              <a:gd name="connsiteX1101" fmla="*/ 8467155 w 11885969"/>
              <a:gd name="connsiteY1101" fmla="*/ 5714387 h 6478119"/>
              <a:gd name="connsiteX1102" fmla="*/ 8464412 w 11885969"/>
              <a:gd name="connsiteY1102" fmla="*/ 5722439 h 6478119"/>
              <a:gd name="connsiteX1103" fmla="*/ 8446239 w 11885969"/>
              <a:gd name="connsiteY1103" fmla="*/ 5769639 h 6478119"/>
              <a:gd name="connsiteX1104" fmla="*/ 8436172 w 11885969"/>
              <a:gd name="connsiteY1104" fmla="*/ 5785244 h 6478119"/>
              <a:gd name="connsiteX1105" fmla="*/ 8395301 w 11885969"/>
              <a:gd name="connsiteY1105" fmla="*/ 5768699 h 6478119"/>
              <a:gd name="connsiteX1106" fmla="*/ 8400892 w 11885969"/>
              <a:gd name="connsiteY1106" fmla="*/ 5760029 h 6478119"/>
              <a:gd name="connsiteX1107" fmla="*/ 8414817 w 11885969"/>
              <a:gd name="connsiteY1107" fmla="*/ 5734639 h 6478119"/>
              <a:gd name="connsiteX1108" fmla="*/ 8424771 w 11885969"/>
              <a:gd name="connsiteY1108" fmla="*/ 5711599 h 6478119"/>
              <a:gd name="connsiteX1109" fmla="*/ 8418903 w 11885969"/>
              <a:gd name="connsiteY1109" fmla="*/ 5663621 h 6478119"/>
              <a:gd name="connsiteX1110" fmla="*/ 8399054 w 11885969"/>
              <a:gd name="connsiteY1110" fmla="*/ 5675367 h 6478119"/>
              <a:gd name="connsiteX1111" fmla="*/ 8386249 w 11885969"/>
              <a:gd name="connsiteY1111" fmla="*/ 5699024 h 6478119"/>
              <a:gd name="connsiteX1112" fmla="*/ 8356385 w 11885969"/>
              <a:gd name="connsiteY1112" fmla="*/ 5768145 h 6478119"/>
              <a:gd name="connsiteX1113" fmla="*/ 8374555 w 11885969"/>
              <a:gd name="connsiteY1113" fmla="*/ 5797054 h 6478119"/>
              <a:gd name="connsiteX1114" fmla="*/ 8346707 w 11885969"/>
              <a:gd name="connsiteY1114" fmla="*/ 5847835 h 6478119"/>
              <a:gd name="connsiteX1115" fmla="*/ 8341003 w 11885969"/>
              <a:gd name="connsiteY1115" fmla="*/ 5849066 h 6478119"/>
              <a:gd name="connsiteX1116" fmla="*/ 8357721 w 11885969"/>
              <a:gd name="connsiteY1116" fmla="*/ 5857393 h 6478119"/>
              <a:gd name="connsiteX1117" fmla="*/ 8369966 w 11885969"/>
              <a:gd name="connsiteY1117" fmla="*/ 5872658 h 6478119"/>
              <a:gd name="connsiteX1118" fmla="*/ 8351960 w 11885969"/>
              <a:gd name="connsiteY1118" fmla="*/ 5892960 h 6478119"/>
              <a:gd name="connsiteX1119" fmla="*/ 8318465 w 11885969"/>
              <a:gd name="connsiteY1119" fmla="*/ 5910638 h 6478119"/>
              <a:gd name="connsiteX1120" fmla="*/ 8298950 w 11885969"/>
              <a:gd name="connsiteY1120" fmla="*/ 5944696 h 6478119"/>
              <a:gd name="connsiteX1121" fmla="*/ 8301459 w 11885969"/>
              <a:gd name="connsiteY1121" fmla="*/ 6073983 h 6478119"/>
              <a:gd name="connsiteX1122" fmla="*/ 8300001 w 11885969"/>
              <a:gd name="connsiteY1122" fmla="*/ 6129511 h 6478119"/>
              <a:gd name="connsiteX1123" fmla="*/ 8278137 w 11885969"/>
              <a:gd name="connsiteY1123" fmla="*/ 6159599 h 6478119"/>
              <a:gd name="connsiteX1124" fmla="*/ 8258234 w 11885969"/>
              <a:gd name="connsiteY1124" fmla="*/ 6129575 h 6478119"/>
              <a:gd name="connsiteX1125" fmla="*/ 8258123 w 11885969"/>
              <a:gd name="connsiteY1125" fmla="*/ 6122137 h 6478119"/>
              <a:gd name="connsiteX1126" fmla="*/ 8247341 w 11885969"/>
              <a:gd name="connsiteY1126" fmla="*/ 5975238 h 6478119"/>
              <a:gd name="connsiteX1127" fmla="*/ 8220732 w 11885969"/>
              <a:gd name="connsiteY1127" fmla="*/ 5879508 h 6478119"/>
              <a:gd name="connsiteX1128" fmla="*/ 8212066 w 11885969"/>
              <a:gd name="connsiteY1128" fmla="*/ 5873918 h 6478119"/>
              <a:gd name="connsiteX1129" fmla="*/ 8208207 w 11885969"/>
              <a:gd name="connsiteY1129" fmla="*/ 5883704 h 6478119"/>
              <a:gd name="connsiteX1130" fmla="*/ 8202950 w 11885969"/>
              <a:gd name="connsiteY1130" fmla="*/ 5914684 h 6478119"/>
              <a:gd name="connsiteX1131" fmla="*/ 8185724 w 11885969"/>
              <a:gd name="connsiteY1131" fmla="*/ 5987048 h 6478119"/>
              <a:gd name="connsiteX1132" fmla="*/ 8193150 w 11885969"/>
              <a:gd name="connsiteY1132" fmla="*/ 6139150 h 6478119"/>
              <a:gd name="connsiteX1133" fmla="*/ 8201645 w 11885969"/>
              <a:gd name="connsiteY1133" fmla="*/ 6171636 h 6478119"/>
              <a:gd name="connsiteX1134" fmla="*/ 8217293 w 11885969"/>
              <a:gd name="connsiteY1134" fmla="*/ 6299579 h 6478119"/>
              <a:gd name="connsiteX1135" fmla="*/ 8173735 w 11885969"/>
              <a:gd name="connsiteY1135" fmla="*/ 6332859 h 6478119"/>
              <a:gd name="connsiteX1136" fmla="*/ 8160707 w 11885969"/>
              <a:gd name="connsiteY1136" fmla="*/ 6341641 h 6478119"/>
              <a:gd name="connsiteX1137" fmla="*/ 8126881 w 11885969"/>
              <a:gd name="connsiteY1137" fmla="*/ 6337006 h 6478119"/>
              <a:gd name="connsiteX1138" fmla="*/ 8115419 w 11885969"/>
              <a:gd name="connsiteY1138" fmla="*/ 6297697 h 6478119"/>
              <a:gd name="connsiteX1139" fmla="*/ 8119727 w 11885969"/>
              <a:gd name="connsiteY1139" fmla="*/ 6241552 h 6478119"/>
              <a:gd name="connsiteX1140" fmla="*/ 8113802 w 11885969"/>
              <a:gd name="connsiteY1140" fmla="*/ 6227908 h 6478119"/>
              <a:gd name="connsiteX1141" fmla="*/ 8098988 w 11885969"/>
              <a:gd name="connsiteY1141" fmla="*/ 6193800 h 6478119"/>
              <a:gd name="connsiteX1142" fmla="*/ 8098543 w 11885969"/>
              <a:gd name="connsiteY1142" fmla="*/ 6164051 h 6478119"/>
              <a:gd name="connsiteX1143" fmla="*/ 8064889 w 11885969"/>
              <a:gd name="connsiteY1143" fmla="*/ 6056410 h 6478119"/>
              <a:gd name="connsiteX1144" fmla="*/ 8026487 w 11885969"/>
              <a:gd name="connsiteY1144" fmla="*/ 5899060 h 6478119"/>
              <a:gd name="connsiteX1145" fmla="*/ 8004183 w 11885969"/>
              <a:gd name="connsiteY1145" fmla="*/ 5823292 h 6478119"/>
              <a:gd name="connsiteX1146" fmla="*/ 7992051 w 11885969"/>
              <a:gd name="connsiteY1146" fmla="*/ 5815465 h 6478119"/>
              <a:gd name="connsiteX1147" fmla="*/ 7951067 w 11885969"/>
              <a:gd name="connsiteY1147" fmla="*/ 5791484 h 6478119"/>
              <a:gd name="connsiteX1148" fmla="*/ 7926578 w 11885969"/>
              <a:gd name="connsiteY1148" fmla="*/ 5760957 h 6478119"/>
              <a:gd name="connsiteX1149" fmla="*/ 7909750 w 11885969"/>
              <a:gd name="connsiteY1149" fmla="*/ 5745191 h 6478119"/>
              <a:gd name="connsiteX1150" fmla="*/ 7876711 w 11885969"/>
              <a:gd name="connsiteY1150" fmla="*/ 5640402 h 6478119"/>
              <a:gd name="connsiteX1151" fmla="*/ 7880852 w 11885969"/>
              <a:gd name="connsiteY1151" fmla="*/ 5611156 h 6478119"/>
              <a:gd name="connsiteX1152" fmla="*/ 7880014 w 11885969"/>
              <a:gd name="connsiteY1152" fmla="*/ 5593429 h 6478119"/>
              <a:gd name="connsiteX1153" fmla="*/ 7856978 w 11885969"/>
              <a:gd name="connsiteY1153" fmla="*/ 5583479 h 6478119"/>
              <a:gd name="connsiteX1154" fmla="*/ 7847920 w 11885969"/>
              <a:gd name="connsiteY1154" fmla="*/ 5589912 h 6478119"/>
              <a:gd name="connsiteX1155" fmla="*/ 7842995 w 11885969"/>
              <a:gd name="connsiteY1155" fmla="*/ 5643205 h 6478119"/>
              <a:gd name="connsiteX1156" fmla="*/ 7845392 w 11885969"/>
              <a:gd name="connsiteY1156" fmla="*/ 5765053 h 6478119"/>
              <a:gd name="connsiteX1157" fmla="*/ 7865798 w 11885969"/>
              <a:gd name="connsiteY1157" fmla="*/ 5790493 h 6478119"/>
              <a:gd name="connsiteX1158" fmla="*/ 7880784 w 11885969"/>
              <a:gd name="connsiteY1158" fmla="*/ 5797704 h 6478119"/>
              <a:gd name="connsiteX1159" fmla="*/ 7871221 w 11885969"/>
              <a:gd name="connsiteY1159" fmla="*/ 5808723 h 6478119"/>
              <a:gd name="connsiteX1160" fmla="*/ 7858415 w 11885969"/>
              <a:gd name="connsiteY1160" fmla="*/ 5832378 h 6478119"/>
              <a:gd name="connsiteX1161" fmla="*/ 7880274 w 11885969"/>
              <a:gd name="connsiteY1161" fmla="*/ 5878397 h 6478119"/>
              <a:gd name="connsiteX1162" fmla="*/ 7888549 w 11885969"/>
              <a:gd name="connsiteY1162" fmla="*/ 5896009 h 6478119"/>
              <a:gd name="connsiteX1163" fmla="*/ 7888824 w 11885969"/>
              <a:gd name="connsiteY1163" fmla="*/ 5952656 h 6478119"/>
              <a:gd name="connsiteX1164" fmla="*/ 7847222 w 11885969"/>
              <a:gd name="connsiteY1164" fmla="*/ 6001930 h 6478119"/>
              <a:gd name="connsiteX1165" fmla="*/ 7817083 w 11885969"/>
              <a:gd name="connsiteY1165" fmla="*/ 6014406 h 6478119"/>
              <a:gd name="connsiteX1166" fmla="*/ 7805846 w 11885969"/>
              <a:gd name="connsiteY1166" fmla="*/ 5989970 h 6478119"/>
              <a:gd name="connsiteX1167" fmla="*/ 7758890 w 11885969"/>
              <a:gd name="connsiteY1167" fmla="*/ 5834466 h 6478119"/>
              <a:gd name="connsiteX1168" fmla="*/ 7722385 w 11885969"/>
              <a:gd name="connsiteY1168" fmla="*/ 5727442 h 6478119"/>
              <a:gd name="connsiteX1169" fmla="*/ 7722162 w 11885969"/>
              <a:gd name="connsiteY1169" fmla="*/ 5712569 h 6478119"/>
              <a:gd name="connsiteX1170" fmla="*/ 7718361 w 11885969"/>
              <a:gd name="connsiteY1170" fmla="*/ 5688020 h 6478119"/>
              <a:gd name="connsiteX1171" fmla="*/ 7704999 w 11885969"/>
              <a:gd name="connsiteY1171" fmla="*/ 5674488 h 6478119"/>
              <a:gd name="connsiteX1172" fmla="*/ 7674198 w 11885969"/>
              <a:gd name="connsiteY1172" fmla="*/ 5566233 h 6478119"/>
              <a:gd name="connsiteX1173" fmla="*/ 7655138 w 11885969"/>
              <a:gd name="connsiteY1173" fmla="*/ 5477829 h 6478119"/>
              <a:gd name="connsiteX1174" fmla="*/ 7633782 w 11885969"/>
              <a:gd name="connsiteY1174" fmla="*/ 5427225 h 6478119"/>
              <a:gd name="connsiteX1175" fmla="*/ 7597494 w 11885969"/>
              <a:gd name="connsiteY1175" fmla="*/ 5411183 h 6478119"/>
              <a:gd name="connsiteX1176" fmla="*/ 7584689 w 11885969"/>
              <a:gd name="connsiteY1176" fmla="*/ 5434839 h 6478119"/>
              <a:gd name="connsiteX1177" fmla="*/ 7594526 w 11885969"/>
              <a:gd name="connsiteY1177" fmla="*/ 5480467 h 6478119"/>
              <a:gd name="connsiteX1178" fmla="*/ 7580995 w 11885969"/>
              <a:gd name="connsiteY1178" fmla="*/ 5493835 h 6478119"/>
              <a:gd name="connsiteX1179" fmla="*/ 7572663 w 11885969"/>
              <a:gd name="connsiteY1179" fmla="*/ 5510557 h 6478119"/>
              <a:gd name="connsiteX1180" fmla="*/ 7563101 w 11885969"/>
              <a:gd name="connsiteY1180" fmla="*/ 5521575 h 6478119"/>
              <a:gd name="connsiteX1181" fmla="*/ 7576967 w 11885969"/>
              <a:gd name="connsiteY1181" fmla="*/ 5530521 h 6478119"/>
              <a:gd name="connsiteX1182" fmla="*/ 7598604 w 11885969"/>
              <a:gd name="connsiteY1182" fmla="*/ 5561663 h 6478119"/>
              <a:gd name="connsiteX1183" fmla="*/ 7598938 w 11885969"/>
              <a:gd name="connsiteY1183" fmla="*/ 5583975 h 6478119"/>
              <a:gd name="connsiteX1184" fmla="*/ 7646123 w 11885969"/>
              <a:gd name="connsiteY1184" fmla="*/ 5678247 h 6478119"/>
              <a:gd name="connsiteX1185" fmla="*/ 7611340 w 11885969"/>
              <a:gd name="connsiteY1185" fmla="*/ 5724555 h 6478119"/>
              <a:gd name="connsiteX1186" fmla="*/ 7597697 w 11885969"/>
              <a:gd name="connsiteY1186" fmla="*/ 5730485 h 6478119"/>
              <a:gd name="connsiteX1187" fmla="*/ 7572425 w 11885969"/>
              <a:gd name="connsiteY1187" fmla="*/ 5724002 h 6478119"/>
              <a:gd name="connsiteX1188" fmla="*/ 7530106 w 11885969"/>
              <a:gd name="connsiteY1188" fmla="*/ 5610774 h 6478119"/>
              <a:gd name="connsiteX1189" fmla="*/ 7499300 w 11885969"/>
              <a:gd name="connsiteY1189" fmla="*/ 5578626 h 6478119"/>
              <a:gd name="connsiteX1190" fmla="*/ 7481518 w 11885969"/>
              <a:gd name="connsiteY1190" fmla="*/ 5613802 h 6478119"/>
              <a:gd name="connsiteX1191" fmla="*/ 7451209 w 11885969"/>
              <a:gd name="connsiteY1191" fmla="*/ 5653175 h 6478119"/>
              <a:gd name="connsiteX1192" fmla="*/ 7416597 w 11885969"/>
              <a:gd name="connsiteY1192" fmla="*/ 5672587 h 6478119"/>
              <a:gd name="connsiteX1193" fmla="*/ 7355034 w 11885969"/>
              <a:gd name="connsiteY1193" fmla="*/ 5726167 h 6478119"/>
              <a:gd name="connsiteX1194" fmla="*/ 7324561 w 11885969"/>
              <a:gd name="connsiteY1194" fmla="*/ 5716332 h 6478119"/>
              <a:gd name="connsiteX1195" fmla="*/ 7289792 w 11885969"/>
              <a:gd name="connsiteY1195" fmla="*/ 5610427 h 6478119"/>
              <a:gd name="connsiteX1196" fmla="*/ 7299803 w 11885969"/>
              <a:gd name="connsiteY1196" fmla="*/ 5553050 h 6478119"/>
              <a:gd name="connsiteX1197" fmla="*/ 7303046 w 11885969"/>
              <a:gd name="connsiteY1197" fmla="*/ 5540413 h 6478119"/>
              <a:gd name="connsiteX1198" fmla="*/ 7282586 w 11885969"/>
              <a:gd name="connsiteY1198" fmla="*/ 5473201 h 6478119"/>
              <a:gd name="connsiteX1199" fmla="*/ 7247021 w 11885969"/>
              <a:gd name="connsiteY1199" fmla="*/ 5543555 h 6478119"/>
              <a:gd name="connsiteX1200" fmla="*/ 7234496 w 11885969"/>
              <a:gd name="connsiteY1200" fmla="*/ 5547750 h 6478119"/>
              <a:gd name="connsiteX1201" fmla="*/ 7232541 w 11885969"/>
              <a:gd name="connsiteY1201" fmla="*/ 5531758 h 6478119"/>
              <a:gd name="connsiteX1202" fmla="*/ 7243108 w 11885969"/>
              <a:gd name="connsiteY1202" fmla="*/ 5511569 h 6478119"/>
              <a:gd name="connsiteX1203" fmla="*/ 7238524 w 11885969"/>
              <a:gd name="connsiteY1203" fmla="*/ 5511068 h 6478119"/>
              <a:gd name="connsiteX1204" fmla="*/ 7192616 w 11885969"/>
              <a:gd name="connsiteY1204" fmla="*/ 5540377 h 6478119"/>
              <a:gd name="connsiteX1205" fmla="*/ 7195691 w 11885969"/>
              <a:gd name="connsiteY1205" fmla="*/ 5554636 h 6478119"/>
              <a:gd name="connsiteX1206" fmla="*/ 7205082 w 11885969"/>
              <a:gd name="connsiteY1206" fmla="*/ 5570515 h 6478119"/>
              <a:gd name="connsiteX1207" fmla="*/ 7177627 w 11885969"/>
              <a:gd name="connsiteY1207" fmla="*/ 5609273 h 6478119"/>
              <a:gd name="connsiteX1208" fmla="*/ 7174495 w 11885969"/>
              <a:gd name="connsiteY1208" fmla="*/ 5629348 h 6478119"/>
              <a:gd name="connsiteX1209" fmla="*/ 7177569 w 11885969"/>
              <a:gd name="connsiteY1209" fmla="*/ 5643608 h 6478119"/>
              <a:gd name="connsiteX1210" fmla="*/ 7155874 w 11885969"/>
              <a:gd name="connsiteY1210" fmla="*/ 5646799 h 6478119"/>
              <a:gd name="connsiteX1211" fmla="*/ 7148215 w 11885969"/>
              <a:gd name="connsiteY1211" fmla="*/ 5632038 h 6478119"/>
              <a:gd name="connsiteX1212" fmla="*/ 7144082 w 11885969"/>
              <a:gd name="connsiteY1212" fmla="*/ 5585177 h 6478119"/>
              <a:gd name="connsiteX1213" fmla="*/ 7132723 w 11885969"/>
              <a:gd name="connsiteY1213" fmla="*/ 5705520 h 6478119"/>
              <a:gd name="connsiteX1214" fmla="*/ 7144914 w 11885969"/>
              <a:gd name="connsiteY1214" fmla="*/ 5679011 h 6478119"/>
              <a:gd name="connsiteX1215" fmla="*/ 7164652 w 11885969"/>
              <a:gd name="connsiteY1215" fmla="*/ 5659827 h 6478119"/>
              <a:gd name="connsiteX1216" fmla="*/ 7176505 w 11885969"/>
              <a:gd name="connsiteY1216" fmla="*/ 5687113 h 6478119"/>
              <a:gd name="connsiteX1217" fmla="*/ 7127179 w 11885969"/>
              <a:gd name="connsiteY1217" fmla="*/ 5832067 h 6478119"/>
              <a:gd name="connsiteX1218" fmla="*/ 7064051 w 11885969"/>
              <a:gd name="connsiteY1218" fmla="*/ 5857635 h 6478119"/>
              <a:gd name="connsiteX1219" fmla="*/ 7044540 w 11885969"/>
              <a:gd name="connsiteY1219" fmla="*/ 5815587 h 6478119"/>
              <a:gd name="connsiteX1220" fmla="*/ 7037999 w 11885969"/>
              <a:gd name="connsiteY1220" fmla="*/ 5799090 h 6478119"/>
              <a:gd name="connsiteX1221" fmla="*/ 7024974 w 11885969"/>
              <a:gd name="connsiteY1221" fmla="*/ 5731766 h 6478119"/>
              <a:gd name="connsiteX1222" fmla="*/ 7051484 w 11885969"/>
              <a:gd name="connsiteY1222" fmla="*/ 5667843 h 6478119"/>
              <a:gd name="connsiteX1223" fmla="*/ 7048911 w 11885969"/>
              <a:gd name="connsiteY1223" fmla="*/ 5648999 h 6478119"/>
              <a:gd name="connsiteX1224" fmla="*/ 7037728 w 11885969"/>
              <a:gd name="connsiteY1224" fmla="*/ 5666337 h 6478119"/>
              <a:gd name="connsiteX1225" fmla="*/ 7029284 w 11885969"/>
              <a:gd name="connsiteY1225" fmla="*/ 5675621 h 6478119"/>
              <a:gd name="connsiteX1226" fmla="*/ 7025252 w 11885969"/>
              <a:gd name="connsiteY1226" fmla="*/ 5671158 h 6478119"/>
              <a:gd name="connsiteX1227" fmla="*/ 7023449 w 11885969"/>
              <a:gd name="connsiteY1227" fmla="*/ 5675643 h 6478119"/>
              <a:gd name="connsiteX1228" fmla="*/ 7008016 w 11885969"/>
              <a:gd name="connsiteY1228" fmla="*/ 5680706 h 6478119"/>
              <a:gd name="connsiteX1229" fmla="*/ 7003311 w 11885969"/>
              <a:gd name="connsiteY1229" fmla="*/ 5694571 h 6478119"/>
              <a:gd name="connsiteX1230" fmla="*/ 7012097 w 11885969"/>
              <a:gd name="connsiteY1230" fmla="*/ 5749296 h 6478119"/>
              <a:gd name="connsiteX1231" fmla="*/ 7004049 w 11885969"/>
              <a:gd name="connsiteY1231" fmla="*/ 5788787 h 6478119"/>
              <a:gd name="connsiteX1232" fmla="*/ 6971243 w 11885969"/>
              <a:gd name="connsiteY1232" fmla="*/ 5796081 h 6478119"/>
              <a:gd name="connsiteX1233" fmla="*/ 6957749 w 11885969"/>
              <a:gd name="connsiteY1233" fmla="*/ 5788525 h 6478119"/>
              <a:gd name="connsiteX1234" fmla="*/ 6912317 w 11885969"/>
              <a:gd name="connsiteY1234" fmla="*/ 5759417 h 6478119"/>
              <a:gd name="connsiteX1235" fmla="*/ 6917274 w 11885969"/>
              <a:gd name="connsiteY1235" fmla="*/ 5632642 h 6478119"/>
              <a:gd name="connsiteX1236" fmla="*/ 6922971 w 11885969"/>
              <a:gd name="connsiteY1236" fmla="*/ 5600082 h 6478119"/>
              <a:gd name="connsiteX1237" fmla="*/ 6921814 w 11885969"/>
              <a:gd name="connsiteY1237" fmla="*/ 5589833 h 6478119"/>
              <a:gd name="connsiteX1238" fmla="*/ 6911711 w 11885969"/>
              <a:gd name="connsiteY1238" fmla="*/ 5594867 h 6478119"/>
              <a:gd name="connsiteX1239" fmla="*/ 6891017 w 11885969"/>
              <a:gd name="connsiteY1239" fmla="*/ 5574153 h 6478119"/>
              <a:gd name="connsiteX1240" fmla="*/ 6878884 w 11885969"/>
              <a:gd name="connsiteY1240" fmla="*/ 5566326 h 6478119"/>
              <a:gd name="connsiteX1241" fmla="*/ 6859819 w 11885969"/>
              <a:gd name="connsiteY1241" fmla="*/ 5554027 h 6478119"/>
              <a:gd name="connsiteX1242" fmla="*/ 6858152 w 11885969"/>
              <a:gd name="connsiteY1242" fmla="*/ 5549683 h 6478119"/>
              <a:gd name="connsiteX1243" fmla="*/ 6857818 w 11885969"/>
              <a:gd name="connsiteY1243" fmla="*/ 5552197 h 6478119"/>
              <a:gd name="connsiteX1244" fmla="*/ 6857855 w 11885969"/>
              <a:gd name="connsiteY1244" fmla="*/ 5588674 h 6478119"/>
              <a:gd name="connsiteX1245" fmla="*/ 6858349 w 11885969"/>
              <a:gd name="connsiteY1245" fmla="*/ 5595977 h 6478119"/>
              <a:gd name="connsiteX1246" fmla="*/ 6841264 w 11885969"/>
              <a:gd name="connsiteY1246" fmla="*/ 5627048 h 6478119"/>
              <a:gd name="connsiteX1247" fmla="*/ 6817373 w 11885969"/>
              <a:gd name="connsiteY1247" fmla="*/ 5599308 h 6478119"/>
              <a:gd name="connsiteX1248" fmla="*/ 6811433 w 11885969"/>
              <a:gd name="connsiteY1248" fmla="*/ 5544955 h 6478119"/>
              <a:gd name="connsiteX1249" fmla="*/ 6803391 w 11885969"/>
              <a:gd name="connsiteY1249" fmla="*/ 5417929 h 6478119"/>
              <a:gd name="connsiteX1250" fmla="*/ 6781482 w 11885969"/>
              <a:gd name="connsiteY1250" fmla="*/ 5386104 h 6478119"/>
              <a:gd name="connsiteX1251" fmla="*/ 6747190 w 11885969"/>
              <a:gd name="connsiteY1251" fmla="*/ 5371485 h 6478119"/>
              <a:gd name="connsiteX1252" fmla="*/ 6727879 w 11885969"/>
              <a:gd name="connsiteY1252" fmla="*/ 5353033 h 6478119"/>
              <a:gd name="connsiteX1253" fmla="*/ 6738650 w 11885969"/>
              <a:gd name="connsiteY1253" fmla="*/ 5337065 h 6478119"/>
              <a:gd name="connsiteX1254" fmla="*/ 6754372 w 11885969"/>
              <a:gd name="connsiteY1254" fmla="*/ 5327537 h 6478119"/>
              <a:gd name="connsiteX1255" fmla="*/ 6748677 w 11885969"/>
              <a:gd name="connsiteY1255" fmla="*/ 5326793 h 6478119"/>
              <a:gd name="connsiteX1256" fmla="*/ 6725085 w 11885969"/>
              <a:gd name="connsiteY1256" fmla="*/ 5323639 h 6478119"/>
              <a:gd name="connsiteX1257" fmla="*/ 6717938 w 11885969"/>
              <a:gd name="connsiteY1257" fmla="*/ 5318769 h 6478119"/>
              <a:gd name="connsiteX1258" fmla="*/ 6706407 w 11885969"/>
              <a:gd name="connsiteY1258" fmla="*/ 5320031 h 6478119"/>
              <a:gd name="connsiteX1259" fmla="*/ 6655554 w 11885969"/>
              <a:gd name="connsiteY1259" fmla="*/ 5276868 h 6478119"/>
              <a:gd name="connsiteX1260" fmla="*/ 6653741 w 11885969"/>
              <a:gd name="connsiteY1260" fmla="*/ 5271882 h 6478119"/>
              <a:gd name="connsiteX1261" fmla="*/ 6649102 w 11885969"/>
              <a:gd name="connsiteY1261" fmla="*/ 5270152 h 6478119"/>
              <a:gd name="connsiteX1262" fmla="*/ 6644692 w 11885969"/>
              <a:gd name="connsiteY1262" fmla="*/ 5258171 h 6478119"/>
              <a:gd name="connsiteX1263" fmla="*/ 6623030 w 11885969"/>
              <a:gd name="connsiteY1263" fmla="*/ 5213349 h 6478119"/>
              <a:gd name="connsiteX1264" fmla="*/ 6619688 w 11885969"/>
              <a:gd name="connsiteY1264" fmla="*/ 5205672 h 6478119"/>
              <a:gd name="connsiteX1265" fmla="*/ 6598524 w 11885969"/>
              <a:gd name="connsiteY1265" fmla="*/ 5101545 h 6478119"/>
              <a:gd name="connsiteX1266" fmla="*/ 6597410 w 11885969"/>
              <a:gd name="connsiteY1266" fmla="*/ 5076784 h 6478119"/>
              <a:gd name="connsiteX1267" fmla="*/ 6593699 w 11885969"/>
              <a:gd name="connsiteY1267" fmla="*/ 5005348 h 6478119"/>
              <a:gd name="connsiteX1268" fmla="*/ 6592678 w 11885969"/>
              <a:gd name="connsiteY1268" fmla="*/ 5000093 h 6478119"/>
              <a:gd name="connsiteX1269" fmla="*/ 6571571 w 11885969"/>
              <a:gd name="connsiteY1269" fmla="*/ 4980104 h 6478119"/>
              <a:gd name="connsiteX1270" fmla="*/ 6567059 w 11885969"/>
              <a:gd name="connsiteY1270" fmla="*/ 5006329 h 6478119"/>
              <a:gd name="connsiteX1271" fmla="*/ 6549834 w 11885969"/>
              <a:gd name="connsiteY1271" fmla="*/ 4933855 h 6478119"/>
              <a:gd name="connsiteX1272" fmla="*/ 6534280 w 11885969"/>
              <a:gd name="connsiteY1272" fmla="*/ 4928076 h 6478119"/>
              <a:gd name="connsiteX1273" fmla="*/ 6533397 w 11885969"/>
              <a:gd name="connsiteY1273" fmla="*/ 4927694 h 6478119"/>
              <a:gd name="connsiteX1274" fmla="*/ 6532612 w 11885969"/>
              <a:gd name="connsiteY1274" fmla="*/ 4953567 h 6478119"/>
              <a:gd name="connsiteX1275" fmla="*/ 6496083 w 11885969"/>
              <a:gd name="connsiteY1275" fmla="*/ 4994027 h 6478119"/>
              <a:gd name="connsiteX1276" fmla="*/ 6475588 w 11885969"/>
              <a:gd name="connsiteY1276" fmla="*/ 5009713 h 6478119"/>
              <a:gd name="connsiteX1277" fmla="*/ 6472903 w 11885969"/>
              <a:gd name="connsiteY1277" fmla="*/ 5019270 h 6478119"/>
              <a:gd name="connsiteX1278" fmla="*/ 6435339 w 11885969"/>
              <a:gd name="connsiteY1278" fmla="*/ 5035517 h 6478119"/>
              <a:gd name="connsiteX1279" fmla="*/ 6425488 w 11885969"/>
              <a:gd name="connsiteY1279" fmla="*/ 5003047 h 6478119"/>
              <a:gd name="connsiteX1280" fmla="*/ 6417810 w 11885969"/>
              <a:gd name="connsiteY1280" fmla="*/ 4868893 h 6478119"/>
              <a:gd name="connsiteX1281" fmla="*/ 6397391 w 11885969"/>
              <a:gd name="connsiteY1281" fmla="*/ 4852012 h 6478119"/>
              <a:gd name="connsiteX1282" fmla="*/ 6383671 w 11885969"/>
              <a:gd name="connsiteY1282" fmla="*/ 4870015 h 6478119"/>
              <a:gd name="connsiteX1283" fmla="*/ 6374703 w 11885969"/>
              <a:gd name="connsiteY1283" fmla="*/ 4926889 h 6478119"/>
              <a:gd name="connsiteX1284" fmla="*/ 6355786 w 11885969"/>
              <a:gd name="connsiteY1284" fmla="*/ 4941368 h 6478119"/>
              <a:gd name="connsiteX1285" fmla="*/ 6357165 w 11885969"/>
              <a:gd name="connsiteY1285" fmla="*/ 4920308 h 6478119"/>
              <a:gd name="connsiteX1286" fmla="*/ 6361796 w 11885969"/>
              <a:gd name="connsiteY1286" fmla="*/ 4906761 h 6478119"/>
              <a:gd name="connsiteX1287" fmla="*/ 6329778 w 11885969"/>
              <a:gd name="connsiteY1287" fmla="*/ 4881254 h 6478119"/>
              <a:gd name="connsiteX1288" fmla="*/ 6313816 w 11885969"/>
              <a:gd name="connsiteY1288" fmla="*/ 4873466 h 6478119"/>
              <a:gd name="connsiteX1289" fmla="*/ 6296874 w 11885969"/>
              <a:gd name="connsiteY1289" fmla="*/ 4766407 h 6478119"/>
              <a:gd name="connsiteX1290" fmla="*/ 6303678 w 11885969"/>
              <a:gd name="connsiteY1290" fmla="*/ 4651175 h 6478119"/>
              <a:gd name="connsiteX1291" fmla="*/ 6299249 w 11885969"/>
              <a:gd name="connsiteY1291" fmla="*/ 4524535 h 6478119"/>
              <a:gd name="connsiteX1292" fmla="*/ 6301466 w 11885969"/>
              <a:gd name="connsiteY1292" fmla="*/ 4507835 h 6478119"/>
              <a:gd name="connsiteX1293" fmla="*/ 6321032 w 11885969"/>
              <a:gd name="connsiteY1293" fmla="*/ 4317824 h 6478119"/>
              <a:gd name="connsiteX1294" fmla="*/ 6305244 w 11885969"/>
              <a:gd name="connsiteY1294" fmla="*/ 4287397 h 6478119"/>
              <a:gd name="connsiteX1295" fmla="*/ 6280490 w 11885969"/>
              <a:gd name="connsiteY1295" fmla="*/ 4313844 h 6478119"/>
              <a:gd name="connsiteX1296" fmla="*/ 6267669 w 11885969"/>
              <a:gd name="connsiteY1296" fmla="*/ 4367728 h 6478119"/>
              <a:gd name="connsiteX1297" fmla="*/ 6267274 w 11885969"/>
              <a:gd name="connsiteY1297" fmla="*/ 4373143 h 6478119"/>
              <a:gd name="connsiteX1298" fmla="*/ 6268541 w 11885969"/>
              <a:gd name="connsiteY1298" fmla="*/ 4376293 h 6478119"/>
              <a:gd name="connsiteX1299" fmla="*/ 6267294 w 11885969"/>
              <a:gd name="connsiteY1299" fmla="*/ 4404838 h 6478119"/>
              <a:gd name="connsiteX1300" fmla="*/ 6271273 w 11885969"/>
              <a:gd name="connsiteY1300" fmla="*/ 4425922 h 6478119"/>
              <a:gd name="connsiteX1301" fmla="*/ 6268316 w 11885969"/>
              <a:gd name="connsiteY1301" fmla="*/ 4448189 h 6478119"/>
              <a:gd name="connsiteX1302" fmla="*/ 6265224 w 11885969"/>
              <a:gd name="connsiteY1302" fmla="*/ 4449430 h 6478119"/>
              <a:gd name="connsiteX1303" fmla="*/ 6264783 w 11885969"/>
              <a:gd name="connsiteY1303" fmla="*/ 4502353 h 6478119"/>
              <a:gd name="connsiteX1304" fmla="*/ 6244500 w 11885969"/>
              <a:gd name="connsiteY1304" fmla="*/ 4613556 h 6478119"/>
              <a:gd name="connsiteX1305" fmla="*/ 6227974 w 11885969"/>
              <a:gd name="connsiteY1305" fmla="*/ 4598699 h 6478119"/>
              <a:gd name="connsiteX1306" fmla="*/ 6217107 w 11885969"/>
              <a:gd name="connsiteY1306" fmla="*/ 4788067 h 6478119"/>
              <a:gd name="connsiteX1307" fmla="*/ 6196902 w 11885969"/>
              <a:gd name="connsiteY1307" fmla="*/ 4998905 h 6478119"/>
              <a:gd name="connsiteX1308" fmla="*/ 6170475 w 11885969"/>
              <a:gd name="connsiteY1308" fmla="*/ 4995061 h 6478119"/>
              <a:gd name="connsiteX1309" fmla="*/ 6161133 w 11885969"/>
              <a:gd name="connsiteY1309" fmla="*/ 5016533 h 6478119"/>
              <a:gd name="connsiteX1310" fmla="*/ 6155065 w 11885969"/>
              <a:gd name="connsiteY1310" fmla="*/ 5001123 h 6478119"/>
              <a:gd name="connsiteX1311" fmla="*/ 6154507 w 11885969"/>
              <a:gd name="connsiteY1311" fmla="*/ 4990664 h 6478119"/>
              <a:gd name="connsiteX1312" fmla="*/ 6147881 w 11885969"/>
              <a:gd name="connsiteY1312" fmla="*/ 4964794 h 6478119"/>
              <a:gd name="connsiteX1313" fmla="*/ 6158341 w 11885969"/>
              <a:gd name="connsiteY1313" fmla="*/ 4964239 h 6478119"/>
              <a:gd name="connsiteX1314" fmla="*/ 6162732 w 11885969"/>
              <a:gd name="connsiteY1314" fmla="*/ 4948274 h 6478119"/>
              <a:gd name="connsiteX1315" fmla="*/ 6168799 w 11885969"/>
              <a:gd name="connsiteY1315" fmla="*/ 4963685 h 6478119"/>
              <a:gd name="connsiteX1316" fmla="*/ 6169358 w 11885969"/>
              <a:gd name="connsiteY1316" fmla="*/ 4974143 h 6478119"/>
              <a:gd name="connsiteX1317" fmla="*/ 6178624 w 11885969"/>
              <a:gd name="connsiteY1317" fmla="*/ 4853037 h 6478119"/>
              <a:gd name="connsiteX1318" fmla="*/ 6194998 w 11885969"/>
              <a:gd name="connsiteY1318" fmla="*/ 4668621 h 6478119"/>
              <a:gd name="connsiteX1319" fmla="*/ 6218073 w 11885969"/>
              <a:gd name="connsiteY1319" fmla="*/ 4609712 h 6478119"/>
              <a:gd name="connsiteX1320" fmla="*/ 6203704 w 11885969"/>
              <a:gd name="connsiteY1320" fmla="*/ 4537055 h 6478119"/>
              <a:gd name="connsiteX1321" fmla="*/ 6213808 w 11885969"/>
              <a:gd name="connsiteY1321" fmla="*/ 4499155 h 6478119"/>
              <a:gd name="connsiteX1322" fmla="*/ 6215468 w 11885969"/>
              <a:gd name="connsiteY1322" fmla="*/ 4486548 h 6478119"/>
              <a:gd name="connsiteX1323" fmla="*/ 6192778 w 11885969"/>
              <a:gd name="connsiteY1323" fmla="*/ 4579767 h 6478119"/>
              <a:gd name="connsiteX1324" fmla="*/ 6173080 w 11885969"/>
              <a:gd name="connsiteY1324" fmla="*/ 4696116 h 6478119"/>
              <a:gd name="connsiteX1325" fmla="*/ 6129158 w 11885969"/>
              <a:gd name="connsiteY1325" fmla="*/ 4792245 h 6478119"/>
              <a:gd name="connsiteX1326" fmla="*/ 6119058 w 11885969"/>
              <a:gd name="connsiteY1326" fmla="*/ 4814977 h 6478119"/>
              <a:gd name="connsiteX1327" fmla="*/ 6090728 w 11885969"/>
              <a:gd name="connsiteY1327" fmla="*/ 4921679 h 6478119"/>
              <a:gd name="connsiteX1328" fmla="*/ 6067203 w 11885969"/>
              <a:gd name="connsiteY1328" fmla="*/ 4992197 h 6478119"/>
              <a:gd name="connsiteX1329" fmla="*/ 6045230 w 11885969"/>
              <a:gd name="connsiteY1329" fmla="*/ 5019015 h 6478119"/>
              <a:gd name="connsiteX1330" fmla="*/ 6019245 w 11885969"/>
              <a:gd name="connsiteY1330" fmla="*/ 5001394 h 6478119"/>
              <a:gd name="connsiteX1331" fmla="*/ 6002304 w 11885969"/>
              <a:gd name="connsiteY1331" fmla="*/ 4894334 h 6478119"/>
              <a:gd name="connsiteX1332" fmla="*/ 5958382 w 11885969"/>
              <a:gd name="connsiteY1332" fmla="*/ 4990464 h 6478119"/>
              <a:gd name="connsiteX1333" fmla="*/ 5949022 w 11885969"/>
              <a:gd name="connsiteY1333" fmla="*/ 5007629 h 6478119"/>
              <a:gd name="connsiteX1334" fmla="*/ 5937791 w 11885969"/>
              <a:gd name="connsiteY1334" fmla="*/ 4996221 h 6478119"/>
              <a:gd name="connsiteX1335" fmla="*/ 5917470 w 11885969"/>
              <a:gd name="connsiteY1335" fmla="*/ 4989268 h 6478119"/>
              <a:gd name="connsiteX1336" fmla="*/ 5913306 w 11885969"/>
              <a:gd name="connsiteY1336" fmla="*/ 5009959 h 6478119"/>
              <a:gd name="connsiteX1337" fmla="*/ 5908034 w 11885969"/>
              <a:gd name="connsiteY1337" fmla="*/ 5038999 h 6478119"/>
              <a:gd name="connsiteX1338" fmla="*/ 5870372 w 11885969"/>
              <a:gd name="connsiteY1338" fmla="*/ 5045318 h 6478119"/>
              <a:gd name="connsiteX1339" fmla="*/ 5883995 w 11885969"/>
              <a:gd name="connsiteY1339" fmla="*/ 5017388 h 6478119"/>
              <a:gd name="connsiteX1340" fmla="*/ 5892246 w 11885969"/>
              <a:gd name="connsiteY1340" fmla="*/ 5008572 h 6478119"/>
              <a:gd name="connsiteX1341" fmla="*/ 5870449 w 11885969"/>
              <a:gd name="connsiteY1341" fmla="*/ 5012753 h 6478119"/>
              <a:gd name="connsiteX1342" fmla="*/ 5854020 w 11885969"/>
              <a:gd name="connsiteY1342" fmla="*/ 4997822 h 6478119"/>
              <a:gd name="connsiteX1343" fmla="*/ 5851508 w 11885969"/>
              <a:gd name="connsiteY1343" fmla="*/ 4984739 h 6478119"/>
              <a:gd name="connsiteX1344" fmla="*/ 5808701 w 11885969"/>
              <a:gd name="connsiteY1344" fmla="*/ 4912479 h 6478119"/>
              <a:gd name="connsiteX1345" fmla="*/ 5772572 w 11885969"/>
              <a:gd name="connsiteY1345" fmla="*/ 4832606 h 6478119"/>
              <a:gd name="connsiteX1346" fmla="*/ 5765233 w 11885969"/>
              <a:gd name="connsiteY1346" fmla="*/ 4813218 h 6478119"/>
              <a:gd name="connsiteX1347" fmla="*/ 5741266 w 11885969"/>
              <a:gd name="connsiteY1347" fmla="*/ 4759044 h 6478119"/>
              <a:gd name="connsiteX1348" fmla="*/ 5710455 w 11885969"/>
              <a:gd name="connsiteY1348" fmla="*/ 4735114 h 6478119"/>
              <a:gd name="connsiteX1349" fmla="*/ 5693928 w 11885969"/>
              <a:gd name="connsiteY1349" fmla="*/ 4710255 h 6478119"/>
              <a:gd name="connsiteX1350" fmla="*/ 5684644 w 11885969"/>
              <a:gd name="connsiteY1350" fmla="*/ 4694856 h 6478119"/>
              <a:gd name="connsiteX1351" fmla="*/ 5677869 w 11885969"/>
              <a:gd name="connsiteY1351" fmla="*/ 4692539 h 6478119"/>
              <a:gd name="connsiteX1352" fmla="*/ 5671710 w 11885969"/>
              <a:gd name="connsiteY1352" fmla="*/ 4666935 h 6478119"/>
              <a:gd name="connsiteX1353" fmla="*/ 5666897 w 11885969"/>
              <a:gd name="connsiteY1353" fmla="*/ 4661869 h 6478119"/>
              <a:gd name="connsiteX1354" fmla="*/ 5661214 w 11885969"/>
              <a:gd name="connsiteY1354" fmla="*/ 4684680 h 6478119"/>
              <a:gd name="connsiteX1355" fmla="*/ 5665590 w 11885969"/>
              <a:gd name="connsiteY1355" fmla="*/ 4712439 h 6478119"/>
              <a:gd name="connsiteX1356" fmla="*/ 5662847 w 11885969"/>
              <a:gd name="connsiteY1356" fmla="*/ 4720491 h 6478119"/>
              <a:gd name="connsiteX1357" fmla="*/ 5644675 w 11885969"/>
              <a:gd name="connsiteY1357" fmla="*/ 4767691 h 6478119"/>
              <a:gd name="connsiteX1358" fmla="*/ 5634608 w 11885969"/>
              <a:gd name="connsiteY1358" fmla="*/ 4783296 h 6478119"/>
              <a:gd name="connsiteX1359" fmla="*/ 5593736 w 11885969"/>
              <a:gd name="connsiteY1359" fmla="*/ 4766751 h 6478119"/>
              <a:gd name="connsiteX1360" fmla="*/ 5599327 w 11885969"/>
              <a:gd name="connsiteY1360" fmla="*/ 4758081 h 6478119"/>
              <a:gd name="connsiteX1361" fmla="*/ 5613252 w 11885969"/>
              <a:gd name="connsiteY1361" fmla="*/ 4732691 h 6478119"/>
              <a:gd name="connsiteX1362" fmla="*/ 5623206 w 11885969"/>
              <a:gd name="connsiteY1362" fmla="*/ 4709651 h 6478119"/>
              <a:gd name="connsiteX1363" fmla="*/ 5617338 w 11885969"/>
              <a:gd name="connsiteY1363" fmla="*/ 4661673 h 6478119"/>
              <a:gd name="connsiteX1364" fmla="*/ 5597489 w 11885969"/>
              <a:gd name="connsiteY1364" fmla="*/ 4673419 h 6478119"/>
              <a:gd name="connsiteX1365" fmla="*/ 5584684 w 11885969"/>
              <a:gd name="connsiteY1365" fmla="*/ 4697076 h 6478119"/>
              <a:gd name="connsiteX1366" fmla="*/ 5554820 w 11885969"/>
              <a:gd name="connsiteY1366" fmla="*/ 4766197 h 6478119"/>
              <a:gd name="connsiteX1367" fmla="*/ 5572990 w 11885969"/>
              <a:gd name="connsiteY1367" fmla="*/ 4795106 h 6478119"/>
              <a:gd name="connsiteX1368" fmla="*/ 5545142 w 11885969"/>
              <a:gd name="connsiteY1368" fmla="*/ 4845887 h 6478119"/>
              <a:gd name="connsiteX1369" fmla="*/ 5539439 w 11885969"/>
              <a:gd name="connsiteY1369" fmla="*/ 4847118 h 6478119"/>
              <a:gd name="connsiteX1370" fmla="*/ 5556156 w 11885969"/>
              <a:gd name="connsiteY1370" fmla="*/ 4855445 h 6478119"/>
              <a:gd name="connsiteX1371" fmla="*/ 5568401 w 11885969"/>
              <a:gd name="connsiteY1371" fmla="*/ 4870710 h 6478119"/>
              <a:gd name="connsiteX1372" fmla="*/ 5550395 w 11885969"/>
              <a:gd name="connsiteY1372" fmla="*/ 4891012 h 6478119"/>
              <a:gd name="connsiteX1373" fmla="*/ 5516901 w 11885969"/>
              <a:gd name="connsiteY1373" fmla="*/ 4908690 h 6478119"/>
              <a:gd name="connsiteX1374" fmla="*/ 5497385 w 11885969"/>
              <a:gd name="connsiteY1374" fmla="*/ 4942748 h 6478119"/>
              <a:gd name="connsiteX1375" fmla="*/ 5499894 w 11885969"/>
              <a:gd name="connsiteY1375" fmla="*/ 5072035 h 6478119"/>
              <a:gd name="connsiteX1376" fmla="*/ 5498437 w 11885969"/>
              <a:gd name="connsiteY1376" fmla="*/ 5127563 h 6478119"/>
              <a:gd name="connsiteX1377" fmla="*/ 5476573 w 11885969"/>
              <a:gd name="connsiteY1377" fmla="*/ 5157651 h 6478119"/>
              <a:gd name="connsiteX1378" fmla="*/ 5456669 w 11885969"/>
              <a:gd name="connsiteY1378" fmla="*/ 5127627 h 6478119"/>
              <a:gd name="connsiteX1379" fmla="*/ 5456558 w 11885969"/>
              <a:gd name="connsiteY1379" fmla="*/ 5120189 h 6478119"/>
              <a:gd name="connsiteX1380" fmla="*/ 5445776 w 11885969"/>
              <a:gd name="connsiteY1380" fmla="*/ 4973290 h 6478119"/>
              <a:gd name="connsiteX1381" fmla="*/ 5419168 w 11885969"/>
              <a:gd name="connsiteY1381" fmla="*/ 4877560 h 6478119"/>
              <a:gd name="connsiteX1382" fmla="*/ 5410501 w 11885969"/>
              <a:gd name="connsiteY1382" fmla="*/ 4871970 h 6478119"/>
              <a:gd name="connsiteX1383" fmla="*/ 5406642 w 11885969"/>
              <a:gd name="connsiteY1383" fmla="*/ 4881756 h 6478119"/>
              <a:gd name="connsiteX1384" fmla="*/ 5401385 w 11885969"/>
              <a:gd name="connsiteY1384" fmla="*/ 4912736 h 6478119"/>
              <a:gd name="connsiteX1385" fmla="*/ 5384159 w 11885969"/>
              <a:gd name="connsiteY1385" fmla="*/ 4985100 h 6478119"/>
              <a:gd name="connsiteX1386" fmla="*/ 5391586 w 11885969"/>
              <a:gd name="connsiteY1386" fmla="*/ 5137202 h 6478119"/>
              <a:gd name="connsiteX1387" fmla="*/ 5400080 w 11885969"/>
              <a:gd name="connsiteY1387" fmla="*/ 5169688 h 6478119"/>
              <a:gd name="connsiteX1388" fmla="*/ 5415728 w 11885969"/>
              <a:gd name="connsiteY1388" fmla="*/ 5297631 h 6478119"/>
              <a:gd name="connsiteX1389" fmla="*/ 5372170 w 11885969"/>
              <a:gd name="connsiteY1389" fmla="*/ 5330911 h 6478119"/>
              <a:gd name="connsiteX1390" fmla="*/ 5359142 w 11885969"/>
              <a:gd name="connsiteY1390" fmla="*/ 5339693 h 6478119"/>
              <a:gd name="connsiteX1391" fmla="*/ 5325316 w 11885969"/>
              <a:gd name="connsiteY1391" fmla="*/ 5335058 h 6478119"/>
              <a:gd name="connsiteX1392" fmla="*/ 5313854 w 11885969"/>
              <a:gd name="connsiteY1392" fmla="*/ 5295749 h 6478119"/>
              <a:gd name="connsiteX1393" fmla="*/ 5318162 w 11885969"/>
              <a:gd name="connsiteY1393" fmla="*/ 5239604 h 6478119"/>
              <a:gd name="connsiteX1394" fmla="*/ 5312238 w 11885969"/>
              <a:gd name="connsiteY1394" fmla="*/ 5225960 h 6478119"/>
              <a:gd name="connsiteX1395" fmla="*/ 5297423 w 11885969"/>
              <a:gd name="connsiteY1395" fmla="*/ 5191852 h 6478119"/>
              <a:gd name="connsiteX1396" fmla="*/ 5296978 w 11885969"/>
              <a:gd name="connsiteY1396" fmla="*/ 5162103 h 6478119"/>
              <a:gd name="connsiteX1397" fmla="*/ 5263324 w 11885969"/>
              <a:gd name="connsiteY1397" fmla="*/ 5054462 h 6478119"/>
              <a:gd name="connsiteX1398" fmla="*/ 5224922 w 11885969"/>
              <a:gd name="connsiteY1398" fmla="*/ 4897112 h 6478119"/>
              <a:gd name="connsiteX1399" fmla="*/ 5202618 w 11885969"/>
              <a:gd name="connsiteY1399" fmla="*/ 4821344 h 6478119"/>
              <a:gd name="connsiteX1400" fmla="*/ 5190486 w 11885969"/>
              <a:gd name="connsiteY1400" fmla="*/ 4813517 h 6478119"/>
              <a:gd name="connsiteX1401" fmla="*/ 5161773 w 11885969"/>
              <a:gd name="connsiteY1401" fmla="*/ 4816340 h 6478119"/>
              <a:gd name="connsiteX1402" fmla="*/ 5164657 w 11885969"/>
              <a:gd name="connsiteY1402" fmla="*/ 4827319 h 6478119"/>
              <a:gd name="connsiteX1403" fmla="*/ 5159431 w 11885969"/>
              <a:gd name="connsiteY1403" fmla="*/ 4841812 h 6478119"/>
              <a:gd name="connsiteX1404" fmla="*/ 5138400 w 11885969"/>
              <a:gd name="connsiteY1404" fmla="*/ 4866536 h 6478119"/>
              <a:gd name="connsiteX1405" fmla="*/ 5143400 w 11885969"/>
              <a:gd name="connsiteY1405" fmla="*/ 4896830 h 6478119"/>
              <a:gd name="connsiteX1406" fmla="*/ 5139402 w 11885969"/>
              <a:gd name="connsiteY1406" fmla="*/ 4926572 h 6478119"/>
              <a:gd name="connsiteX1407" fmla="*/ 5134176 w 11885969"/>
              <a:gd name="connsiteY1407" fmla="*/ 4941064 h 6478119"/>
              <a:gd name="connsiteX1408" fmla="*/ 5140813 w 11885969"/>
              <a:gd name="connsiteY1408" fmla="*/ 4991690 h 6478119"/>
              <a:gd name="connsiteX1409" fmla="*/ 5158665 w 11885969"/>
              <a:gd name="connsiteY1409" fmla="*/ 5006876 h 6478119"/>
              <a:gd name="connsiteX1410" fmla="*/ 5163811 w 11885969"/>
              <a:gd name="connsiteY1410" fmla="*/ 5023086 h 6478119"/>
              <a:gd name="connsiteX1411" fmla="*/ 5159340 w 11885969"/>
              <a:gd name="connsiteY1411" fmla="*/ 5031123 h 6478119"/>
              <a:gd name="connsiteX1412" fmla="*/ 5164257 w 11885969"/>
              <a:gd name="connsiteY1412" fmla="*/ 5092120 h 6478119"/>
              <a:gd name="connsiteX1413" fmla="*/ 5163682 w 11885969"/>
              <a:gd name="connsiteY1413" fmla="*/ 5148447 h 6478119"/>
              <a:gd name="connsiteX1414" fmla="*/ 5163332 w 11885969"/>
              <a:gd name="connsiteY1414" fmla="*/ 5159986 h 6478119"/>
              <a:gd name="connsiteX1415" fmla="*/ 5162879 w 11885969"/>
              <a:gd name="connsiteY1415" fmla="*/ 5249559 h 6478119"/>
              <a:gd name="connsiteX1416" fmla="*/ 5156256 w 11885969"/>
              <a:gd name="connsiteY1416" fmla="*/ 5310210 h 6478119"/>
              <a:gd name="connsiteX1417" fmla="*/ 5122148 w 11885969"/>
              <a:gd name="connsiteY1417" fmla="*/ 5394830 h 6478119"/>
              <a:gd name="connsiteX1418" fmla="*/ 5086749 w 11885969"/>
              <a:gd name="connsiteY1418" fmla="*/ 5447579 h 6478119"/>
              <a:gd name="connsiteX1419" fmla="*/ 5081545 w 11885969"/>
              <a:gd name="connsiteY1419" fmla="*/ 5414742 h 6478119"/>
              <a:gd name="connsiteX1420" fmla="*/ 5108461 w 11885969"/>
              <a:gd name="connsiteY1420" fmla="*/ 5288495 h 6478119"/>
              <a:gd name="connsiteX1421" fmla="*/ 5107170 w 11885969"/>
              <a:gd name="connsiteY1421" fmla="*/ 5256623 h 6478119"/>
              <a:gd name="connsiteX1422" fmla="*/ 5100879 w 11885969"/>
              <a:gd name="connsiteY1422" fmla="*/ 5194456 h 6478119"/>
              <a:gd name="connsiteX1423" fmla="*/ 5119535 w 11885969"/>
              <a:gd name="connsiteY1423" fmla="*/ 5108529 h 6478119"/>
              <a:gd name="connsiteX1424" fmla="*/ 5110681 w 11885969"/>
              <a:gd name="connsiteY1424" fmla="*/ 5093896 h 6478119"/>
              <a:gd name="connsiteX1425" fmla="*/ 5075798 w 11885969"/>
              <a:gd name="connsiteY1425" fmla="*/ 5073694 h 6478119"/>
              <a:gd name="connsiteX1426" fmla="*/ 5053494 w 11885969"/>
              <a:gd name="connsiteY1426" fmla="*/ 5177824 h 6478119"/>
              <a:gd name="connsiteX1427" fmla="*/ 5052796 w 11885969"/>
              <a:gd name="connsiteY1427" fmla="*/ 5200904 h 6478119"/>
              <a:gd name="connsiteX1428" fmla="*/ 5065891 w 11885969"/>
              <a:gd name="connsiteY1428" fmla="*/ 5252287 h 6478119"/>
              <a:gd name="connsiteX1429" fmla="*/ 5066135 w 11885969"/>
              <a:gd name="connsiteY1429" fmla="*/ 5318779 h 6478119"/>
              <a:gd name="connsiteX1430" fmla="*/ 5047086 w 11885969"/>
              <a:gd name="connsiteY1430" fmla="*/ 5510902 h 6478119"/>
              <a:gd name="connsiteX1431" fmla="*/ 5005377 w 11885969"/>
              <a:gd name="connsiteY1431" fmla="*/ 5548811 h 6478119"/>
              <a:gd name="connsiteX1432" fmla="*/ 4963194 w 11885969"/>
              <a:gd name="connsiteY1432" fmla="*/ 5565013 h 6478119"/>
              <a:gd name="connsiteX1433" fmla="*/ 4953150 w 11885969"/>
              <a:gd name="connsiteY1433" fmla="*/ 5599082 h 6478119"/>
              <a:gd name="connsiteX1434" fmla="*/ 4949296 w 11885969"/>
              <a:gd name="connsiteY1434" fmla="*/ 5614742 h 6478119"/>
              <a:gd name="connsiteX1435" fmla="*/ 4942879 w 11885969"/>
              <a:gd name="connsiteY1435" fmla="*/ 5677937 h 6478119"/>
              <a:gd name="connsiteX1436" fmla="*/ 4940809 w 11885969"/>
              <a:gd name="connsiteY1436" fmla="*/ 5699849 h 6478119"/>
              <a:gd name="connsiteX1437" fmla="*/ 4917480 w 11885969"/>
              <a:gd name="connsiteY1437" fmla="*/ 5791271 h 6478119"/>
              <a:gd name="connsiteX1438" fmla="*/ 4914180 w 11885969"/>
              <a:gd name="connsiteY1438" fmla="*/ 5797933 h 6478119"/>
              <a:gd name="connsiteX1439" fmla="*/ 4893007 w 11885969"/>
              <a:gd name="connsiteY1439" fmla="*/ 5836738 h 6478119"/>
              <a:gd name="connsiteX1440" fmla="*/ 4882491 w 11885969"/>
              <a:gd name="connsiteY1440" fmla="*/ 5849101 h 6478119"/>
              <a:gd name="connsiteX1441" fmla="*/ 4848980 w 11885969"/>
              <a:gd name="connsiteY1441" fmla="*/ 5830068 h 6478119"/>
              <a:gd name="connsiteX1442" fmla="*/ 4854822 w 11885969"/>
              <a:gd name="connsiteY1442" fmla="*/ 5823199 h 6478119"/>
              <a:gd name="connsiteX1443" fmla="*/ 4869806 w 11885969"/>
              <a:gd name="connsiteY1443" fmla="*/ 5802801 h 6478119"/>
              <a:gd name="connsiteX1444" fmla="*/ 4881079 w 11885969"/>
              <a:gd name="connsiteY1444" fmla="*/ 5783983 h 6478119"/>
              <a:gd name="connsiteX1445" fmla="*/ 4881510 w 11885969"/>
              <a:gd name="connsiteY1445" fmla="*/ 5741738 h 6478119"/>
              <a:gd name="connsiteX1446" fmla="*/ 4862962 w 11885969"/>
              <a:gd name="connsiteY1446" fmla="*/ 5749634 h 6478119"/>
              <a:gd name="connsiteX1447" fmla="*/ 4849147 w 11885969"/>
              <a:gd name="connsiteY1447" fmla="*/ 5768659 h 6478119"/>
              <a:gd name="connsiteX1448" fmla="*/ 4815325 w 11885969"/>
              <a:gd name="connsiteY1448" fmla="*/ 5825114 h 6478119"/>
              <a:gd name="connsiteX1449" fmla="*/ 4827745 w 11885969"/>
              <a:gd name="connsiteY1449" fmla="*/ 5852251 h 6478119"/>
              <a:gd name="connsiteX1450" fmla="*/ 4797780 w 11885969"/>
              <a:gd name="connsiteY1450" fmla="*/ 5893046 h 6478119"/>
              <a:gd name="connsiteX1451" fmla="*/ 4792696 w 11885969"/>
              <a:gd name="connsiteY1451" fmla="*/ 5893457 h 6478119"/>
              <a:gd name="connsiteX1452" fmla="*/ 4806224 w 11885969"/>
              <a:gd name="connsiteY1452" fmla="*/ 5902595 h 6478119"/>
              <a:gd name="connsiteX1453" fmla="*/ 4815077 w 11885969"/>
              <a:gd name="connsiteY1453" fmla="*/ 5917229 h 6478119"/>
              <a:gd name="connsiteX1454" fmla="*/ 4797141 w 11885969"/>
              <a:gd name="connsiteY1454" fmla="*/ 5932748 h 6478119"/>
              <a:gd name="connsiteX1455" fmla="*/ 4766090 w 11885969"/>
              <a:gd name="connsiteY1455" fmla="*/ 5944214 h 6478119"/>
              <a:gd name="connsiteX1456" fmla="*/ 4745265 w 11885969"/>
              <a:gd name="connsiteY1456" fmla="*/ 5971480 h 6478119"/>
              <a:gd name="connsiteX1457" fmla="*/ 4732575 w 11885969"/>
              <a:gd name="connsiteY1457" fmla="*/ 6083786 h 6478119"/>
              <a:gd name="connsiteX1458" fmla="*/ 4724929 w 11885969"/>
              <a:gd name="connsiteY1458" fmla="*/ 6131731 h 6478119"/>
              <a:gd name="connsiteX1459" fmla="*/ 4702524 w 11885969"/>
              <a:gd name="connsiteY1459" fmla="*/ 6155286 h 6478119"/>
              <a:gd name="connsiteX1460" fmla="*/ 4688733 w 11885969"/>
              <a:gd name="connsiteY1460" fmla="*/ 6126983 h 6478119"/>
              <a:gd name="connsiteX1461" fmla="*/ 4689491 w 11885969"/>
              <a:gd name="connsiteY1461" fmla="*/ 6120528 h 6478119"/>
              <a:gd name="connsiteX1462" fmla="*/ 4697037 w 11885969"/>
              <a:gd name="connsiteY1462" fmla="*/ 5992009 h 6478119"/>
              <a:gd name="connsiteX1463" fmla="*/ 4684989 w 11885969"/>
              <a:gd name="connsiteY1463" fmla="*/ 5906006 h 6478119"/>
              <a:gd name="connsiteX1464" fmla="*/ 4678123 w 11885969"/>
              <a:gd name="connsiteY1464" fmla="*/ 5900166 h 6478119"/>
              <a:gd name="connsiteX1465" fmla="*/ 4673654 w 11885969"/>
              <a:gd name="connsiteY1465" fmla="*/ 5908203 h 6478119"/>
              <a:gd name="connsiteX1466" fmla="*/ 4665538 w 11885969"/>
              <a:gd name="connsiteY1466" fmla="*/ 5934440 h 6478119"/>
              <a:gd name="connsiteX1467" fmla="*/ 4642293 w 11885969"/>
              <a:gd name="connsiteY1467" fmla="*/ 5995158 h 6478119"/>
              <a:gd name="connsiteX1468" fmla="*/ 4631240 w 11885969"/>
              <a:gd name="connsiteY1468" fmla="*/ 6127797 h 6478119"/>
              <a:gd name="connsiteX1469" fmla="*/ 4634868 w 11885969"/>
              <a:gd name="connsiteY1469" fmla="*/ 6156921 h 6478119"/>
              <a:gd name="connsiteX1470" fmla="*/ 4633714 w 11885969"/>
              <a:gd name="connsiteY1470" fmla="*/ 6269575 h 6478119"/>
              <a:gd name="connsiteX1471" fmla="*/ 4592148 w 11885969"/>
              <a:gd name="connsiteY1471" fmla="*/ 6293402 h 6478119"/>
              <a:gd name="connsiteX1472" fmla="*/ 4579849 w 11885969"/>
              <a:gd name="connsiteY1472" fmla="*/ 6299512 h 6478119"/>
              <a:gd name="connsiteX1473" fmla="*/ 4551075 w 11885969"/>
              <a:gd name="connsiteY1473" fmla="*/ 6291607 h 6478119"/>
              <a:gd name="connsiteX1474" fmla="*/ 4545665 w 11885969"/>
              <a:gd name="connsiteY1474" fmla="*/ 6256231 h 6478119"/>
              <a:gd name="connsiteX1475" fmla="*/ 4555852 w 11885969"/>
              <a:gd name="connsiteY1475" fmla="*/ 6208081 h 6478119"/>
              <a:gd name="connsiteX1476" fmla="*/ 4552286 w 11885969"/>
              <a:gd name="connsiteY1476" fmla="*/ 6195579 h 6478119"/>
              <a:gd name="connsiteX1477" fmla="*/ 4543372 w 11885969"/>
              <a:gd name="connsiteY1477" fmla="*/ 6164323 h 6478119"/>
              <a:gd name="connsiteX1478" fmla="*/ 4546405 w 11885969"/>
              <a:gd name="connsiteY1478" fmla="*/ 6138496 h 6478119"/>
              <a:gd name="connsiteX1479" fmla="*/ 4529623 w 11885969"/>
              <a:gd name="connsiteY1479" fmla="*/ 6041363 h 6478119"/>
              <a:gd name="connsiteX1480" fmla="*/ 4514441 w 11885969"/>
              <a:gd name="connsiteY1480" fmla="*/ 5900615 h 6478119"/>
              <a:gd name="connsiteX1481" fmla="*/ 4503826 w 11885969"/>
              <a:gd name="connsiteY1481" fmla="*/ 5832403 h 6478119"/>
              <a:gd name="connsiteX1482" fmla="*/ 4494214 w 11885969"/>
              <a:gd name="connsiteY1482" fmla="*/ 5824227 h 6478119"/>
              <a:gd name="connsiteX1483" fmla="*/ 4461462 w 11885969"/>
              <a:gd name="connsiteY1483" fmla="*/ 5798737 h 6478119"/>
              <a:gd name="connsiteX1484" fmla="*/ 4443753 w 11885969"/>
              <a:gd name="connsiteY1484" fmla="*/ 5769471 h 6478119"/>
              <a:gd name="connsiteX1485" fmla="*/ 4430986 w 11885969"/>
              <a:gd name="connsiteY1485" fmla="*/ 5753877 h 6478119"/>
              <a:gd name="connsiteX1486" fmla="*/ 4414408 w 11885969"/>
              <a:gd name="connsiteY1486" fmla="*/ 5659285 h 6478119"/>
              <a:gd name="connsiteX1487" fmla="*/ 4421358 w 11885969"/>
              <a:gd name="connsiteY1487" fmla="*/ 5634422 h 6478119"/>
              <a:gd name="connsiteX1488" fmla="*/ 4422668 w 11885969"/>
              <a:gd name="connsiteY1488" fmla="*/ 5618966 h 6478119"/>
              <a:gd name="connsiteX1489" fmla="*/ 4403854 w 11885969"/>
              <a:gd name="connsiteY1489" fmla="*/ 5607697 h 6478119"/>
              <a:gd name="connsiteX1490" fmla="*/ 4395266 w 11885969"/>
              <a:gd name="connsiteY1490" fmla="*/ 5612230 h 6478119"/>
              <a:gd name="connsiteX1491" fmla="*/ 4384872 w 11885969"/>
              <a:gd name="connsiteY1491" fmla="*/ 5657839 h 6478119"/>
              <a:gd name="connsiteX1492" fmla="*/ 4372941 w 11885969"/>
              <a:gd name="connsiteY1492" fmla="*/ 5763687 h 6478119"/>
              <a:gd name="connsiteX1493" fmla="*/ 4387697 w 11885969"/>
              <a:gd name="connsiteY1493" fmla="*/ 5788075 h 6478119"/>
              <a:gd name="connsiteX1494" fmla="*/ 4399850 w 11885969"/>
              <a:gd name="connsiteY1494" fmla="*/ 5796046 h 6478119"/>
              <a:gd name="connsiteX1495" fmla="*/ 4390299 w 11885969"/>
              <a:gd name="connsiteY1495" fmla="*/ 5804492 h 6478119"/>
              <a:gd name="connsiteX1496" fmla="*/ 4376484 w 11885969"/>
              <a:gd name="connsiteY1496" fmla="*/ 5823517 h 6478119"/>
              <a:gd name="connsiteX1497" fmla="*/ 4390132 w 11885969"/>
              <a:gd name="connsiteY1497" fmla="*/ 5865902 h 6478119"/>
              <a:gd name="connsiteX1498" fmla="*/ 4395277 w 11885969"/>
              <a:gd name="connsiteY1498" fmla="*/ 5882113 h 6478119"/>
              <a:gd name="connsiteX1499" fmla="*/ 4389003 w 11885969"/>
              <a:gd name="connsiteY1499" fmla="*/ 5931226 h 6478119"/>
              <a:gd name="connsiteX1500" fmla="*/ 4347292 w 11885969"/>
              <a:gd name="connsiteY1500" fmla="*/ 5969136 h 6478119"/>
              <a:gd name="connsiteX1501" fmla="*/ 4319745 w 11885969"/>
              <a:gd name="connsiteY1501" fmla="*/ 5976479 h 6478119"/>
              <a:gd name="connsiteX1502" fmla="*/ 4312819 w 11885969"/>
              <a:gd name="connsiteY1502" fmla="*/ 5954016 h 6478119"/>
              <a:gd name="connsiteX1503" fmla="*/ 4290011 w 11885969"/>
              <a:gd name="connsiteY1503" fmla="*/ 5813883 h 6478119"/>
              <a:gd name="connsiteX1504" fmla="*/ 4270687 w 11885969"/>
              <a:gd name="connsiteY1504" fmla="*/ 5716958 h 6478119"/>
              <a:gd name="connsiteX1505" fmla="*/ 4272205 w 11885969"/>
              <a:gd name="connsiteY1505" fmla="*/ 5704044 h 6478119"/>
              <a:gd name="connsiteX1506" fmla="*/ 4271734 w 11885969"/>
              <a:gd name="connsiteY1506" fmla="*/ 5682338 h 6478119"/>
              <a:gd name="connsiteX1507" fmla="*/ 4261712 w 11885969"/>
              <a:gd name="connsiteY1507" fmla="*/ 5669078 h 6478119"/>
              <a:gd name="connsiteX1508" fmla="*/ 4247470 w 11885969"/>
              <a:gd name="connsiteY1508" fmla="*/ 5571741 h 6478119"/>
              <a:gd name="connsiteX1509" fmla="*/ 4241120 w 11885969"/>
              <a:gd name="connsiteY1509" fmla="*/ 5492953 h 6478119"/>
              <a:gd name="connsiteX1510" fmla="*/ 4228434 w 11885969"/>
              <a:gd name="connsiteY1510" fmla="*/ 5446653 h 6478119"/>
              <a:gd name="connsiteX1511" fmla="*/ 4198838 w 11885969"/>
              <a:gd name="connsiteY1511" fmla="*/ 5428581 h 6478119"/>
              <a:gd name="connsiteX1512" fmla="*/ 4185021 w 11885969"/>
              <a:gd name="connsiteY1512" fmla="*/ 5447605 h 6478119"/>
              <a:gd name="connsiteX1513" fmla="*/ 4188299 w 11885969"/>
              <a:gd name="connsiteY1513" fmla="*/ 5488271 h 6478119"/>
              <a:gd name="connsiteX1514" fmla="*/ 4175040 w 11885969"/>
              <a:gd name="connsiteY1514" fmla="*/ 5498297 h 6478119"/>
              <a:gd name="connsiteX1515" fmla="*/ 4165897 w 11885969"/>
              <a:gd name="connsiteY1515" fmla="*/ 5511828 h 6478119"/>
              <a:gd name="connsiteX1516" fmla="*/ 4156346 w 11885969"/>
              <a:gd name="connsiteY1516" fmla="*/ 5520275 h 6478119"/>
              <a:gd name="connsiteX1517" fmla="*/ 4167331 w 11885969"/>
              <a:gd name="connsiteY1517" fmla="*/ 5529620 h 6478119"/>
              <a:gd name="connsiteX1518" fmla="*/ 4182497 w 11885969"/>
              <a:gd name="connsiteY1518" fmla="*/ 5559090 h 6478119"/>
              <a:gd name="connsiteX1519" fmla="*/ 4180222 w 11885969"/>
              <a:gd name="connsiteY1519" fmla="*/ 5578460 h 6478119"/>
              <a:gd name="connsiteX1520" fmla="*/ 4210266 w 11885969"/>
              <a:gd name="connsiteY1520" fmla="*/ 5665565 h 6478119"/>
              <a:gd name="connsiteX1521" fmla="*/ 4174806 w 11885969"/>
              <a:gd name="connsiteY1521" fmla="*/ 5701690 h 6478119"/>
              <a:gd name="connsiteX1522" fmla="*/ 4162302 w 11885969"/>
              <a:gd name="connsiteY1522" fmla="*/ 5705259 h 6478119"/>
              <a:gd name="connsiteX1523" fmla="*/ 4141152 w 11885969"/>
              <a:gd name="connsiteY1523" fmla="*/ 5696737 h 6478119"/>
              <a:gd name="connsiteX1524" fmla="*/ 4117504 w 11885969"/>
              <a:gd name="connsiteY1524" fmla="*/ 5593766 h 6478119"/>
              <a:gd name="connsiteX1525" fmla="*/ 4094508 w 11885969"/>
              <a:gd name="connsiteY1525" fmla="*/ 5562370 h 6478119"/>
              <a:gd name="connsiteX1526" fmla="*/ 4075056 w 11885969"/>
              <a:gd name="connsiteY1526" fmla="*/ 5590804 h 6478119"/>
              <a:gd name="connsiteX1527" fmla="*/ 4044270 w 11885969"/>
              <a:gd name="connsiteY1527" fmla="*/ 5621433 h 6478119"/>
              <a:gd name="connsiteX1528" fmla="*/ 4012051 w 11885969"/>
              <a:gd name="connsiteY1528" fmla="*/ 5634273 h 6478119"/>
              <a:gd name="connsiteX1529" fmla="*/ 3952549 w 11885969"/>
              <a:gd name="connsiteY1529" fmla="*/ 5673619 h 6478119"/>
              <a:gd name="connsiteX1530" fmla="*/ 3927276 w 11885969"/>
              <a:gd name="connsiteY1530" fmla="*/ 5661594 h 6478119"/>
              <a:gd name="connsiteX1531" fmla="*/ 3909328 w 11885969"/>
              <a:gd name="connsiteY1531" fmla="*/ 5565837 h 6478119"/>
              <a:gd name="connsiteX1532" fmla="*/ 3924597 w 11885969"/>
              <a:gd name="connsiteY1532" fmla="*/ 5517275 h 6478119"/>
              <a:gd name="connsiteX1533" fmla="*/ 3928860 w 11885969"/>
              <a:gd name="connsiteY1533" fmla="*/ 5506698 h 6478119"/>
              <a:gd name="connsiteX1534" fmla="*/ 3918861 w 11885969"/>
              <a:gd name="connsiteY1534" fmla="*/ 5446112 h 6478119"/>
              <a:gd name="connsiteX1535" fmla="*/ 3879956 w 11885969"/>
              <a:gd name="connsiteY1535" fmla="*/ 5502980 h 6478119"/>
              <a:gd name="connsiteX1536" fmla="*/ 3868622 w 11885969"/>
              <a:gd name="connsiteY1536" fmla="*/ 5505175 h 6478119"/>
              <a:gd name="connsiteX1537" fmla="*/ 3868766 w 11885969"/>
              <a:gd name="connsiteY1537" fmla="*/ 5491094 h 6478119"/>
              <a:gd name="connsiteX1538" fmla="*/ 3880245 w 11885969"/>
              <a:gd name="connsiteY1538" fmla="*/ 5474816 h 6478119"/>
              <a:gd name="connsiteX1539" fmla="*/ 3876330 w 11885969"/>
              <a:gd name="connsiteY1539" fmla="*/ 5473854 h 6478119"/>
              <a:gd name="connsiteX1540" fmla="*/ 3833184 w 11885969"/>
              <a:gd name="connsiteY1540" fmla="*/ 5493972 h 6478119"/>
              <a:gd name="connsiteX1541" fmla="*/ 3834209 w 11885969"/>
              <a:gd name="connsiteY1541" fmla="*/ 5506680 h 6478119"/>
              <a:gd name="connsiteX1542" fmla="*/ 3840521 w 11885969"/>
              <a:gd name="connsiteY1542" fmla="*/ 5521519 h 6478119"/>
              <a:gd name="connsiteX1543" fmla="*/ 3812276 w 11885969"/>
              <a:gd name="connsiteY1543" fmla="*/ 5551943 h 6478119"/>
              <a:gd name="connsiteX1544" fmla="*/ 3812081 w 11885969"/>
              <a:gd name="connsiteY1544" fmla="*/ 5552100 h 6478119"/>
              <a:gd name="connsiteX1545" fmla="*/ 3810412 w 11885969"/>
              <a:gd name="connsiteY1545" fmla="*/ 5566144 h 6478119"/>
              <a:gd name="connsiteX1546" fmla="*/ 3811547 w 11885969"/>
              <a:gd name="connsiteY1546" fmla="*/ 5573962 h 6478119"/>
              <a:gd name="connsiteX1547" fmla="*/ 3812017 w 11885969"/>
              <a:gd name="connsiteY1547" fmla="*/ 5574507 h 6478119"/>
              <a:gd name="connsiteX1548" fmla="*/ 3811712 w 11885969"/>
              <a:gd name="connsiteY1548" fmla="*/ 5575093 h 6478119"/>
              <a:gd name="connsiteX1549" fmla="*/ 3813928 w 11885969"/>
              <a:gd name="connsiteY1549" fmla="*/ 5590335 h 6478119"/>
              <a:gd name="connsiteX1550" fmla="*/ 3800132 w 11885969"/>
              <a:gd name="connsiteY1550" fmla="*/ 5640903 h 6478119"/>
              <a:gd name="connsiteX1551" fmla="*/ 3766973 w 11885969"/>
              <a:gd name="connsiteY1551" fmla="*/ 5741297 h 6478119"/>
              <a:gd name="connsiteX1552" fmla="*/ 3732314 w 11885969"/>
              <a:gd name="connsiteY1552" fmla="*/ 5810333 h 6478119"/>
              <a:gd name="connsiteX1553" fmla="*/ 3681008 w 11885969"/>
              <a:gd name="connsiteY1553" fmla="*/ 5802089 h 6478119"/>
              <a:gd name="connsiteX1554" fmla="*/ 3650392 w 11885969"/>
              <a:gd name="connsiteY1554" fmla="*/ 5798014 h 6478119"/>
              <a:gd name="connsiteX1555" fmla="*/ 3650193 w 11885969"/>
              <a:gd name="connsiteY1555" fmla="*/ 5778160 h 6478119"/>
              <a:gd name="connsiteX1556" fmla="*/ 3648890 w 11885969"/>
              <a:gd name="connsiteY1556" fmla="*/ 5766658 h 6478119"/>
              <a:gd name="connsiteX1557" fmla="*/ 3607487 w 11885969"/>
              <a:gd name="connsiteY1557" fmla="*/ 5715826 h 6478119"/>
              <a:gd name="connsiteX1558" fmla="*/ 3597463 w 11885969"/>
              <a:gd name="connsiteY1558" fmla="*/ 5705993 h 6478119"/>
              <a:gd name="connsiteX1559" fmla="*/ 3576599 w 11885969"/>
              <a:gd name="connsiteY1559" fmla="*/ 5724462 h 6478119"/>
              <a:gd name="connsiteX1560" fmla="*/ 3530467 w 11885969"/>
              <a:gd name="connsiteY1560" fmla="*/ 5677252 h 6478119"/>
              <a:gd name="connsiteX1561" fmla="*/ 3516406 w 11885969"/>
              <a:gd name="connsiteY1561" fmla="*/ 5580488 h 6478119"/>
              <a:gd name="connsiteX1562" fmla="*/ 3504707 w 11885969"/>
              <a:gd name="connsiteY1562" fmla="*/ 5561937 h 6478119"/>
              <a:gd name="connsiteX1563" fmla="*/ 3481061 w 11885969"/>
              <a:gd name="connsiteY1563" fmla="*/ 5580034 h 6478119"/>
              <a:gd name="connsiteX1564" fmla="*/ 3477931 w 11885969"/>
              <a:gd name="connsiteY1564" fmla="*/ 5624940 h 6478119"/>
              <a:gd name="connsiteX1565" fmla="*/ 3474085 w 11885969"/>
              <a:gd name="connsiteY1565" fmla="*/ 5717904 h 6478119"/>
              <a:gd name="connsiteX1566" fmla="*/ 3472975 w 11885969"/>
              <a:gd name="connsiteY1566" fmla="*/ 5726254 h 6478119"/>
              <a:gd name="connsiteX1567" fmla="*/ 3459278 w 11885969"/>
              <a:gd name="connsiteY1567" fmla="*/ 5786749 h 6478119"/>
              <a:gd name="connsiteX1568" fmla="*/ 3456926 w 11885969"/>
              <a:gd name="connsiteY1568" fmla="*/ 6071111 h 6478119"/>
              <a:gd name="connsiteX1569" fmla="*/ 3444412 w 11885969"/>
              <a:gd name="connsiteY1569" fmla="*/ 6090690 h 6478119"/>
              <a:gd name="connsiteX1570" fmla="*/ 3427615 w 11885969"/>
              <a:gd name="connsiteY1570" fmla="*/ 6078541 h 6478119"/>
              <a:gd name="connsiteX1571" fmla="*/ 3401705 w 11885969"/>
              <a:gd name="connsiteY1571" fmla="*/ 6028355 h 6478119"/>
              <a:gd name="connsiteX1572" fmla="*/ 3384047 w 11885969"/>
              <a:gd name="connsiteY1572" fmla="*/ 5969355 h 6478119"/>
              <a:gd name="connsiteX1573" fmla="*/ 3373531 w 11885969"/>
              <a:gd name="connsiteY1573" fmla="*/ 5909888 h 6478119"/>
              <a:gd name="connsiteX1574" fmla="*/ 3331683 w 11885969"/>
              <a:gd name="connsiteY1574" fmla="*/ 5894405 h 6478119"/>
              <a:gd name="connsiteX1575" fmla="*/ 3315821 w 11885969"/>
              <a:gd name="connsiteY1575" fmla="*/ 5896543 h 6478119"/>
              <a:gd name="connsiteX1576" fmla="*/ 3320452 w 11885969"/>
              <a:gd name="connsiteY1576" fmla="*/ 5882996 h 6478119"/>
              <a:gd name="connsiteX1577" fmla="*/ 3314493 w 11885969"/>
              <a:gd name="connsiteY1577" fmla="*/ 5842548 h 6478119"/>
              <a:gd name="connsiteX1578" fmla="*/ 3284811 w 11885969"/>
              <a:gd name="connsiteY1578" fmla="*/ 5852760 h 6478119"/>
              <a:gd name="connsiteX1579" fmla="*/ 3269440 w 11885969"/>
              <a:gd name="connsiteY1579" fmla="*/ 5904534 h 6478119"/>
              <a:gd name="connsiteX1580" fmla="*/ 3267222 w 11885969"/>
              <a:gd name="connsiteY1580" fmla="*/ 5921235 h 6478119"/>
              <a:gd name="connsiteX1581" fmla="*/ 3255253 w 11885969"/>
              <a:gd name="connsiteY1581" fmla="*/ 5915392 h 6478119"/>
              <a:gd name="connsiteX1582" fmla="*/ 3237814 w 11885969"/>
              <a:gd name="connsiteY1582" fmla="*/ 5918737 h 6478119"/>
              <a:gd name="connsiteX1583" fmla="*/ 3206971 w 11885969"/>
              <a:gd name="connsiteY1583" fmla="*/ 6012359 h 6478119"/>
              <a:gd name="connsiteX1584" fmla="*/ 3206030 w 11885969"/>
              <a:gd name="connsiteY1584" fmla="*/ 6033943 h 6478119"/>
              <a:gd name="connsiteX1585" fmla="*/ 3202804 w 11885969"/>
              <a:gd name="connsiteY1585" fmla="*/ 6050336 h 6478119"/>
              <a:gd name="connsiteX1586" fmla="*/ 3202498 w 11885969"/>
              <a:gd name="connsiteY1586" fmla="*/ 6108799 h 6478119"/>
              <a:gd name="connsiteX1587" fmla="*/ 3208486 w 11885969"/>
              <a:gd name="connsiteY1587" fmla="*/ 6113154 h 6478119"/>
              <a:gd name="connsiteX1588" fmla="*/ 3204129 w 11885969"/>
              <a:gd name="connsiteY1588" fmla="*/ 6119146 h 6478119"/>
              <a:gd name="connsiteX1589" fmla="*/ 3207395 w 11885969"/>
              <a:gd name="connsiteY1589" fmla="*/ 6139837 h 6478119"/>
              <a:gd name="connsiteX1590" fmla="*/ 3201406 w 11885969"/>
              <a:gd name="connsiteY1590" fmla="*/ 6135482 h 6478119"/>
              <a:gd name="connsiteX1591" fmla="*/ 3199066 w 11885969"/>
              <a:gd name="connsiteY1591" fmla="*/ 6133211 h 6478119"/>
              <a:gd name="connsiteX1592" fmla="*/ 3199773 w 11885969"/>
              <a:gd name="connsiteY1592" fmla="*/ 6125138 h 6478119"/>
              <a:gd name="connsiteX1593" fmla="*/ 3196711 w 11885969"/>
              <a:gd name="connsiteY1593" fmla="*/ 6130922 h 6478119"/>
              <a:gd name="connsiteX1594" fmla="*/ 3199066 w 11885969"/>
              <a:gd name="connsiteY1594" fmla="*/ 6133211 h 6478119"/>
              <a:gd name="connsiteX1595" fmla="*/ 3198087 w 11885969"/>
              <a:gd name="connsiteY1595" fmla="*/ 6144375 h 6478119"/>
              <a:gd name="connsiteX1596" fmla="*/ 3194866 w 11885969"/>
              <a:gd name="connsiteY1596" fmla="*/ 6194838 h 6478119"/>
              <a:gd name="connsiteX1597" fmla="*/ 3138452 w 11885969"/>
              <a:gd name="connsiteY1597" fmla="*/ 6054645 h 6478119"/>
              <a:gd name="connsiteX1598" fmla="*/ 3133771 w 11885969"/>
              <a:gd name="connsiteY1598" fmla="*/ 6030185 h 6478119"/>
              <a:gd name="connsiteX1599" fmla="*/ 3122362 w 11885969"/>
              <a:gd name="connsiteY1599" fmla="*/ 6009598 h 6478119"/>
              <a:gd name="connsiteX1600" fmla="*/ 3094679 w 11885969"/>
              <a:gd name="connsiteY1600" fmla="*/ 5940766 h 6478119"/>
              <a:gd name="connsiteX1601" fmla="*/ 3064185 w 11885969"/>
              <a:gd name="connsiteY1601" fmla="*/ 5989110 h 6478119"/>
              <a:gd name="connsiteX1602" fmla="*/ 3044431 w 11885969"/>
              <a:gd name="connsiteY1602" fmla="*/ 5999228 h 6478119"/>
              <a:gd name="connsiteX1603" fmla="*/ 3019087 w 11885969"/>
              <a:gd name="connsiteY1603" fmla="*/ 5966113 h 6478119"/>
              <a:gd name="connsiteX1604" fmla="*/ 2992806 w 11885969"/>
              <a:gd name="connsiteY1604" fmla="*/ 5918712 h 6478119"/>
              <a:gd name="connsiteX1605" fmla="*/ 2981573 w 11885969"/>
              <a:gd name="connsiteY1605" fmla="*/ 5907303 h 6478119"/>
              <a:gd name="connsiteX1606" fmla="*/ 2971008 w 11885969"/>
              <a:gd name="connsiteY1606" fmla="*/ 5922892 h 6478119"/>
              <a:gd name="connsiteX1607" fmla="*/ 2969996 w 11885969"/>
              <a:gd name="connsiteY1607" fmla="*/ 5941168 h 6478119"/>
              <a:gd name="connsiteX1608" fmla="*/ 2965804 w 11885969"/>
              <a:gd name="connsiteY1608" fmla="*/ 6079409 h 6478119"/>
              <a:gd name="connsiteX1609" fmla="*/ 2929274 w 11885969"/>
              <a:gd name="connsiteY1609" fmla="*/ 6119869 h 6478119"/>
              <a:gd name="connsiteX1610" fmla="*/ 2908780 w 11885969"/>
              <a:gd name="connsiteY1610" fmla="*/ 6135555 h 6478119"/>
              <a:gd name="connsiteX1611" fmla="*/ 2906094 w 11885969"/>
              <a:gd name="connsiteY1611" fmla="*/ 6145112 h 6478119"/>
              <a:gd name="connsiteX1612" fmla="*/ 2868531 w 11885969"/>
              <a:gd name="connsiteY1612" fmla="*/ 6161359 h 6478119"/>
              <a:gd name="connsiteX1613" fmla="*/ 2858679 w 11885969"/>
              <a:gd name="connsiteY1613" fmla="*/ 6128889 h 6478119"/>
              <a:gd name="connsiteX1614" fmla="*/ 2851001 w 11885969"/>
              <a:gd name="connsiteY1614" fmla="*/ 5994735 h 6478119"/>
              <a:gd name="connsiteX1615" fmla="*/ 2830582 w 11885969"/>
              <a:gd name="connsiteY1615" fmla="*/ 5977854 h 6478119"/>
              <a:gd name="connsiteX1616" fmla="*/ 2816862 w 11885969"/>
              <a:gd name="connsiteY1616" fmla="*/ 5995857 h 6478119"/>
              <a:gd name="connsiteX1617" fmla="*/ 2807894 w 11885969"/>
              <a:gd name="connsiteY1617" fmla="*/ 6052731 h 6478119"/>
              <a:gd name="connsiteX1618" fmla="*/ 2788977 w 11885969"/>
              <a:gd name="connsiteY1618" fmla="*/ 6067210 h 6478119"/>
              <a:gd name="connsiteX1619" fmla="*/ 2790357 w 11885969"/>
              <a:gd name="connsiteY1619" fmla="*/ 6046150 h 6478119"/>
              <a:gd name="connsiteX1620" fmla="*/ 2794988 w 11885969"/>
              <a:gd name="connsiteY1620" fmla="*/ 6032603 h 6478119"/>
              <a:gd name="connsiteX1621" fmla="*/ 2762969 w 11885969"/>
              <a:gd name="connsiteY1621" fmla="*/ 6007096 h 6478119"/>
              <a:gd name="connsiteX1622" fmla="*/ 2747007 w 11885969"/>
              <a:gd name="connsiteY1622" fmla="*/ 5999308 h 6478119"/>
              <a:gd name="connsiteX1623" fmla="*/ 2730066 w 11885969"/>
              <a:gd name="connsiteY1623" fmla="*/ 5892249 h 6478119"/>
              <a:gd name="connsiteX1624" fmla="*/ 2736869 w 11885969"/>
              <a:gd name="connsiteY1624" fmla="*/ 5777017 h 6478119"/>
              <a:gd name="connsiteX1625" fmla="*/ 2732441 w 11885969"/>
              <a:gd name="connsiteY1625" fmla="*/ 5650377 h 6478119"/>
              <a:gd name="connsiteX1626" fmla="*/ 2734657 w 11885969"/>
              <a:gd name="connsiteY1626" fmla="*/ 5633677 h 6478119"/>
              <a:gd name="connsiteX1627" fmla="*/ 2754223 w 11885969"/>
              <a:gd name="connsiteY1627" fmla="*/ 5443666 h 6478119"/>
              <a:gd name="connsiteX1628" fmla="*/ 2738435 w 11885969"/>
              <a:gd name="connsiteY1628" fmla="*/ 5413239 h 6478119"/>
              <a:gd name="connsiteX1629" fmla="*/ 2713681 w 11885969"/>
              <a:gd name="connsiteY1629" fmla="*/ 5439686 h 6478119"/>
              <a:gd name="connsiteX1630" fmla="*/ 2700860 w 11885969"/>
              <a:gd name="connsiteY1630" fmla="*/ 5493570 h 6478119"/>
              <a:gd name="connsiteX1631" fmla="*/ 2700465 w 11885969"/>
              <a:gd name="connsiteY1631" fmla="*/ 5498985 h 6478119"/>
              <a:gd name="connsiteX1632" fmla="*/ 2701733 w 11885969"/>
              <a:gd name="connsiteY1632" fmla="*/ 5502135 h 6478119"/>
              <a:gd name="connsiteX1633" fmla="*/ 2700485 w 11885969"/>
              <a:gd name="connsiteY1633" fmla="*/ 5530680 h 6478119"/>
              <a:gd name="connsiteX1634" fmla="*/ 2704464 w 11885969"/>
              <a:gd name="connsiteY1634" fmla="*/ 5551764 h 6478119"/>
              <a:gd name="connsiteX1635" fmla="*/ 2701507 w 11885969"/>
              <a:gd name="connsiteY1635" fmla="*/ 5574031 h 6478119"/>
              <a:gd name="connsiteX1636" fmla="*/ 2698415 w 11885969"/>
              <a:gd name="connsiteY1636" fmla="*/ 5575272 h 6478119"/>
              <a:gd name="connsiteX1637" fmla="*/ 2697974 w 11885969"/>
              <a:gd name="connsiteY1637" fmla="*/ 5628195 h 6478119"/>
              <a:gd name="connsiteX1638" fmla="*/ 2677692 w 11885969"/>
              <a:gd name="connsiteY1638" fmla="*/ 5739398 h 6478119"/>
              <a:gd name="connsiteX1639" fmla="*/ 2661165 w 11885969"/>
              <a:gd name="connsiteY1639" fmla="*/ 5724541 h 6478119"/>
              <a:gd name="connsiteX1640" fmla="*/ 2650299 w 11885969"/>
              <a:gd name="connsiteY1640" fmla="*/ 5913909 h 6478119"/>
              <a:gd name="connsiteX1641" fmla="*/ 2630093 w 11885969"/>
              <a:gd name="connsiteY1641" fmla="*/ 6124747 h 6478119"/>
              <a:gd name="connsiteX1642" fmla="*/ 2603666 w 11885969"/>
              <a:gd name="connsiteY1642" fmla="*/ 6120903 h 6478119"/>
              <a:gd name="connsiteX1643" fmla="*/ 2594325 w 11885969"/>
              <a:gd name="connsiteY1643" fmla="*/ 6142375 h 6478119"/>
              <a:gd name="connsiteX1644" fmla="*/ 2588257 w 11885969"/>
              <a:gd name="connsiteY1644" fmla="*/ 6126965 h 6478119"/>
              <a:gd name="connsiteX1645" fmla="*/ 2587699 w 11885969"/>
              <a:gd name="connsiteY1645" fmla="*/ 6116506 h 6478119"/>
              <a:gd name="connsiteX1646" fmla="*/ 2581073 w 11885969"/>
              <a:gd name="connsiteY1646" fmla="*/ 6090636 h 6478119"/>
              <a:gd name="connsiteX1647" fmla="*/ 2591532 w 11885969"/>
              <a:gd name="connsiteY1647" fmla="*/ 6090081 h 6478119"/>
              <a:gd name="connsiteX1648" fmla="*/ 2595923 w 11885969"/>
              <a:gd name="connsiteY1648" fmla="*/ 6074116 h 6478119"/>
              <a:gd name="connsiteX1649" fmla="*/ 2601990 w 11885969"/>
              <a:gd name="connsiteY1649" fmla="*/ 6089527 h 6478119"/>
              <a:gd name="connsiteX1650" fmla="*/ 2602549 w 11885969"/>
              <a:gd name="connsiteY1650" fmla="*/ 6099985 h 6478119"/>
              <a:gd name="connsiteX1651" fmla="*/ 2611815 w 11885969"/>
              <a:gd name="connsiteY1651" fmla="*/ 5978879 h 6478119"/>
              <a:gd name="connsiteX1652" fmla="*/ 2628189 w 11885969"/>
              <a:gd name="connsiteY1652" fmla="*/ 5794463 h 6478119"/>
              <a:gd name="connsiteX1653" fmla="*/ 2651265 w 11885969"/>
              <a:gd name="connsiteY1653" fmla="*/ 5735554 h 6478119"/>
              <a:gd name="connsiteX1654" fmla="*/ 2636896 w 11885969"/>
              <a:gd name="connsiteY1654" fmla="*/ 5662897 h 6478119"/>
              <a:gd name="connsiteX1655" fmla="*/ 2646999 w 11885969"/>
              <a:gd name="connsiteY1655" fmla="*/ 5624997 h 6478119"/>
              <a:gd name="connsiteX1656" fmla="*/ 2648659 w 11885969"/>
              <a:gd name="connsiteY1656" fmla="*/ 5612390 h 6478119"/>
              <a:gd name="connsiteX1657" fmla="*/ 2625970 w 11885969"/>
              <a:gd name="connsiteY1657" fmla="*/ 5705609 h 6478119"/>
              <a:gd name="connsiteX1658" fmla="*/ 2606272 w 11885969"/>
              <a:gd name="connsiteY1658" fmla="*/ 5821958 h 6478119"/>
              <a:gd name="connsiteX1659" fmla="*/ 2562350 w 11885969"/>
              <a:gd name="connsiteY1659" fmla="*/ 5918087 h 6478119"/>
              <a:gd name="connsiteX1660" fmla="*/ 2552249 w 11885969"/>
              <a:gd name="connsiteY1660" fmla="*/ 5940819 h 6478119"/>
              <a:gd name="connsiteX1661" fmla="*/ 2523920 w 11885969"/>
              <a:gd name="connsiteY1661" fmla="*/ 6047521 h 6478119"/>
              <a:gd name="connsiteX1662" fmla="*/ 2500394 w 11885969"/>
              <a:gd name="connsiteY1662" fmla="*/ 6118039 h 6478119"/>
              <a:gd name="connsiteX1663" fmla="*/ 2478422 w 11885969"/>
              <a:gd name="connsiteY1663" fmla="*/ 6144857 h 6478119"/>
              <a:gd name="connsiteX1664" fmla="*/ 2452437 w 11885969"/>
              <a:gd name="connsiteY1664" fmla="*/ 6127236 h 6478119"/>
              <a:gd name="connsiteX1665" fmla="*/ 2435496 w 11885969"/>
              <a:gd name="connsiteY1665" fmla="*/ 6020176 h 6478119"/>
              <a:gd name="connsiteX1666" fmla="*/ 2391574 w 11885969"/>
              <a:gd name="connsiteY1666" fmla="*/ 6116306 h 6478119"/>
              <a:gd name="connsiteX1667" fmla="*/ 2382214 w 11885969"/>
              <a:gd name="connsiteY1667" fmla="*/ 6133471 h 6478119"/>
              <a:gd name="connsiteX1668" fmla="*/ 2370982 w 11885969"/>
              <a:gd name="connsiteY1668" fmla="*/ 6122063 h 6478119"/>
              <a:gd name="connsiteX1669" fmla="*/ 2350661 w 11885969"/>
              <a:gd name="connsiteY1669" fmla="*/ 6115110 h 6478119"/>
              <a:gd name="connsiteX1670" fmla="*/ 2346498 w 11885969"/>
              <a:gd name="connsiteY1670" fmla="*/ 6135801 h 6478119"/>
              <a:gd name="connsiteX1671" fmla="*/ 2341225 w 11885969"/>
              <a:gd name="connsiteY1671" fmla="*/ 6164841 h 6478119"/>
              <a:gd name="connsiteX1672" fmla="*/ 2303563 w 11885969"/>
              <a:gd name="connsiteY1672" fmla="*/ 6171160 h 6478119"/>
              <a:gd name="connsiteX1673" fmla="*/ 2317187 w 11885969"/>
              <a:gd name="connsiteY1673" fmla="*/ 6143230 h 6478119"/>
              <a:gd name="connsiteX1674" fmla="*/ 2325437 w 11885969"/>
              <a:gd name="connsiteY1674" fmla="*/ 6134414 h 6478119"/>
              <a:gd name="connsiteX1675" fmla="*/ 2303641 w 11885969"/>
              <a:gd name="connsiteY1675" fmla="*/ 6138595 h 6478119"/>
              <a:gd name="connsiteX1676" fmla="*/ 2287211 w 11885969"/>
              <a:gd name="connsiteY1676" fmla="*/ 6123664 h 6478119"/>
              <a:gd name="connsiteX1677" fmla="*/ 2284699 w 11885969"/>
              <a:gd name="connsiteY1677" fmla="*/ 6110581 h 6478119"/>
              <a:gd name="connsiteX1678" fmla="*/ 2241892 w 11885969"/>
              <a:gd name="connsiteY1678" fmla="*/ 6038321 h 6478119"/>
              <a:gd name="connsiteX1679" fmla="*/ 2205763 w 11885969"/>
              <a:gd name="connsiteY1679" fmla="*/ 5958448 h 6478119"/>
              <a:gd name="connsiteX1680" fmla="*/ 2198424 w 11885969"/>
              <a:gd name="connsiteY1680" fmla="*/ 5939060 h 6478119"/>
              <a:gd name="connsiteX1681" fmla="*/ 2174458 w 11885969"/>
              <a:gd name="connsiteY1681" fmla="*/ 5884886 h 6478119"/>
              <a:gd name="connsiteX1682" fmla="*/ 2143647 w 11885969"/>
              <a:gd name="connsiteY1682" fmla="*/ 5860956 h 6478119"/>
              <a:gd name="connsiteX1683" fmla="*/ 2127118 w 11885969"/>
              <a:gd name="connsiteY1683" fmla="*/ 5836097 h 6478119"/>
              <a:gd name="connsiteX1684" fmla="*/ 2117836 w 11885969"/>
              <a:gd name="connsiteY1684" fmla="*/ 5820698 h 6478119"/>
              <a:gd name="connsiteX1685" fmla="*/ 2111060 w 11885969"/>
              <a:gd name="connsiteY1685" fmla="*/ 5818381 h 6478119"/>
              <a:gd name="connsiteX1686" fmla="*/ 2104901 w 11885969"/>
              <a:gd name="connsiteY1686" fmla="*/ 5792777 h 6478119"/>
              <a:gd name="connsiteX1687" fmla="*/ 2100088 w 11885969"/>
              <a:gd name="connsiteY1687" fmla="*/ 5787711 h 6478119"/>
              <a:gd name="connsiteX1688" fmla="*/ 2094405 w 11885969"/>
              <a:gd name="connsiteY1688" fmla="*/ 5810522 h 6478119"/>
              <a:gd name="connsiteX1689" fmla="*/ 2098781 w 11885969"/>
              <a:gd name="connsiteY1689" fmla="*/ 5838281 h 6478119"/>
              <a:gd name="connsiteX1690" fmla="*/ 2096039 w 11885969"/>
              <a:gd name="connsiteY1690" fmla="*/ 5846333 h 6478119"/>
              <a:gd name="connsiteX1691" fmla="*/ 2077866 w 11885969"/>
              <a:gd name="connsiteY1691" fmla="*/ 5893533 h 6478119"/>
              <a:gd name="connsiteX1692" fmla="*/ 2067799 w 11885969"/>
              <a:gd name="connsiteY1692" fmla="*/ 5909138 h 6478119"/>
              <a:gd name="connsiteX1693" fmla="*/ 2026928 w 11885969"/>
              <a:gd name="connsiteY1693" fmla="*/ 5892593 h 6478119"/>
              <a:gd name="connsiteX1694" fmla="*/ 2032519 w 11885969"/>
              <a:gd name="connsiteY1694" fmla="*/ 5883923 h 6478119"/>
              <a:gd name="connsiteX1695" fmla="*/ 2046443 w 11885969"/>
              <a:gd name="connsiteY1695" fmla="*/ 5858533 h 6478119"/>
              <a:gd name="connsiteX1696" fmla="*/ 2056397 w 11885969"/>
              <a:gd name="connsiteY1696" fmla="*/ 5835493 h 6478119"/>
              <a:gd name="connsiteX1697" fmla="*/ 2050529 w 11885969"/>
              <a:gd name="connsiteY1697" fmla="*/ 5787515 h 6478119"/>
              <a:gd name="connsiteX1698" fmla="*/ 2030680 w 11885969"/>
              <a:gd name="connsiteY1698" fmla="*/ 5799261 h 6478119"/>
              <a:gd name="connsiteX1699" fmla="*/ 2017875 w 11885969"/>
              <a:gd name="connsiteY1699" fmla="*/ 5822918 h 6478119"/>
              <a:gd name="connsiteX1700" fmla="*/ 1988011 w 11885969"/>
              <a:gd name="connsiteY1700" fmla="*/ 5892039 h 6478119"/>
              <a:gd name="connsiteX1701" fmla="*/ 2006182 w 11885969"/>
              <a:gd name="connsiteY1701" fmla="*/ 5920948 h 6478119"/>
              <a:gd name="connsiteX1702" fmla="*/ 1978333 w 11885969"/>
              <a:gd name="connsiteY1702" fmla="*/ 5971729 h 6478119"/>
              <a:gd name="connsiteX1703" fmla="*/ 1972630 w 11885969"/>
              <a:gd name="connsiteY1703" fmla="*/ 5972960 h 6478119"/>
              <a:gd name="connsiteX1704" fmla="*/ 1989347 w 11885969"/>
              <a:gd name="connsiteY1704" fmla="*/ 5981287 h 6478119"/>
              <a:gd name="connsiteX1705" fmla="*/ 2001593 w 11885969"/>
              <a:gd name="connsiteY1705" fmla="*/ 5996552 h 6478119"/>
              <a:gd name="connsiteX1706" fmla="*/ 1983586 w 11885969"/>
              <a:gd name="connsiteY1706" fmla="*/ 6016854 h 6478119"/>
              <a:gd name="connsiteX1707" fmla="*/ 1950092 w 11885969"/>
              <a:gd name="connsiteY1707" fmla="*/ 6034532 h 6478119"/>
              <a:gd name="connsiteX1708" fmla="*/ 1930576 w 11885969"/>
              <a:gd name="connsiteY1708" fmla="*/ 6068590 h 6478119"/>
              <a:gd name="connsiteX1709" fmla="*/ 1933085 w 11885969"/>
              <a:gd name="connsiteY1709" fmla="*/ 6197877 h 6478119"/>
              <a:gd name="connsiteX1710" fmla="*/ 1931628 w 11885969"/>
              <a:gd name="connsiteY1710" fmla="*/ 6253405 h 6478119"/>
              <a:gd name="connsiteX1711" fmla="*/ 1909763 w 11885969"/>
              <a:gd name="connsiteY1711" fmla="*/ 6283493 h 6478119"/>
              <a:gd name="connsiteX1712" fmla="*/ 1889860 w 11885969"/>
              <a:gd name="connsiteY1712" fmla="*/ 6253469 h 6478119"/>
              <a:gd name="connsiteX1713" fmla="*/ 1889750 w 11885969"/>
              <a:gd name="connsiteY1713" fmla="*/ 6246031 h 6478119"/>
              <a:gd name="connsiteX1714" fmla="*/ 1878967 w 11885969"/>
              <a:gd name="connsiteY1714" fmla="*/ 6099132 h 6478119"/>
              <a:gd name="connsiteX1715" fmla="*/ 1852358 w 11885969"/>
              <a:gd name="connsiteY1715" fmla="*/ 6003402 h 6478119"/>
              <a:gd name="connsiteX1716" fmla="*/ 1843692 w 11885969"/>
              <a:gd name="connsiteY1716" fmla="*/ 5997812 h 6478119"/>
              <a:gd name="connsiteX1717" fmla="*/ 1839833 w 11885969"/>
              <a:gd name="connsiteY1717" fmla="*/ 6007598 h 6478119"/>
              <a:gd name="connsiteX1718" fmla="*/ 1834577 w 11885969"/>
              <a:gd name="connsiteY1718" fmla="*/ 6038578 h 6478119"/>
              <a:gd name="connsiteX1719" fmla="*/ 1817350 w 11885969"/>
              <a:gd name="connsiteY1719" fmla="*/ 6110942 h 6478119"/>
              <a:gd name="connsiteX1720" fmla="*/ 1824776 w 11885969"/>
              <a:gd name="connsiteY1720" fmla="*/ 6263044 h 6478119"/>
              <a:gd name="connsiteX1721" fmla="*/ 1833271 w 11885969"/>
              <a:gd name="connsiteY1721" fmla="*/ 6295530 h 6478119"/>
              <a:gd name="connsiteX1722" fmla="*/ 1848919 w 11885969"/>
              <a:gd name="connsiteY1722" fmla="*/ 6423473 h 6478119"/>
              <a:gd name="connsiteX1723" fmla="*/ 1805361 w 11885969"/>
              <a:gd name="connsiteY1723" fmla="*/ 6456753 h 6478119"/>
              <a:gd name="connsiteX1724" fmla="*/ 1792333 w 11885969"/>
              <a:gd name="connsiteY1724" fmla="*/ 6465535 h 6478119"/>
              <a:gd name="connsiteX1725" fmla="*/ 1758507 w 11885969"/>
              <a:gd name="connsiteY1725" fmla="*/ 6460900 h 6478119"/>
              <a:gd name="connsiteX1726" fmla="*/ 1747045 w 11885969"/>
              <a:gd name="connsiteY1726" fmla="*/ 6421591 h 6478119"/>
              <a:gd name="connsiteX1727" fmla="*/ 1751353 w 11885969"/>
              <a:gd name="connsiteY1727" fmla="*/ 6365446 h 6478119"/>
              <a:gd name="connsiteX1728" fmla="*/ 1745429 w 11885969"/>
              <a:gd name="connsiteY1728" fmla="*/ 6351802 h 6478119"/>
              <a:gd name="connsiteX1729" fmla="*/ 1730614 w 11885969"/>
              <a:gd name="connsiteY1729" fmla="*/ 6317694 h 6478119"/>
              <a:gd name="connsiteX1730" fmla="*/ 1730169 w 11885969"/>
              <a:gd name="connsiteY1730" fmla="*/ 6287945 h 6478119"/>
              <a:gd name="connsiteX1731" fmla="*/ 1696515 w 11885969"/>
              <a:gd name="connsiteY1731" fmla="*/ 6180304 h 6478119"/>
              <a:gd name="connsiteX1732" fmla="*/ 1658114 w 11885969"/>
              <a:gd name="connsiteY1732" fmla="*/ 6022954 h 6478119"/>
              <a:gd name="connsiteX1733" fmla="*/ 1635809 w 11885969"/>
              <a:gd name="connsiteY1733" fmla="*/ 5947186 h 6478119"/>
              <a:gd name="connsiteX1734" fmla="*/ 1623677 w 11885969"/>
              <a:gd name="connsiteY1734" fmla="*/ 5939359 h 6478119"/>
              <a:gd name="connsiteX1735" fmla="*/ 1582693 w 11885969"/>
              <a:gd name="connsiteY1735" fmla="*/ 5915378 h 6478119"/>
              <a:gd name="connsiteX1736" fmla="*/ 1558204 w 11885969"/>
              <a:gd name="connsiteY1736" fmla="*/ 5884851 h 6478119"/>
              <a:gd name="connsiteX1737" fmla="*/ 1541376 w 11885969"/>
              <a:gd name="connsiteY1737" fmla="*/ 5869085 h 6478119"/>
              <a:gd name="connsiteX1738" fmla="*/ 1508338 w 11885969"/>
              <a:gd name="connsiteY1738" fmla="*/ 5764296 h 6478119"/>
              <a:gd name="connsiteX1739" fmla="*/ 1512479 w 11885969"/>
              <a:gd name="connsiteY1739" fmla="*/ 5735050 h 6478119"/>
              <a:gd name="connsiteX1740" fmla="*/ 1511640 w 11885969"/>
              <a:gd name="connsiteY1740" fmla="*/ 5717323 h 6478119"/>
              <a:gd name="connsiteX1741" fmla="*/ 1488604 w 11885969"/>
              <a:gd name="connsiteY1741" fmla="*/ 5707373 h 6478119"/>
              <a:gd name="connsiteX1742" fmla="*/ 1479546 w 11885969"/>
              <a:gd name="connsiteY1742" fmla="*/ 5713806 h 6478119"/>
              <a:gd name="connsiteX1743" fmla="*/ 1474621 w 11885969"/>
              <a:gd name="connsiteY1743" fmla="*/ 5767099 h 6478119"/>
              <a:gd name="connsiteX1744" fmla="*/ 1477018 w 11885969"/>
              <a:gd name="connsiteY1744" fmla="*/ 5888947 h 6478119"/>
              <a:gd name="connsiteX1745" fmla="*/ 1497425 w 11885969"/>
              <a:gd name="connsiteY1745" fmla="*/ 5914387 h 6478119"/>
              <a:gd name="connsiteX1746" fmla="*/ 1512410 w 11885969"/>
              <a:gd name="connsiteY1746" fmla="*/ 5921598 h 6478119"/>
              <a:gd name="connsiteX1747" fmla="*/ 1502847 w 11885969"/>
              <a:gd name="connsiteY1747" fmla="*/ 5932617 h 6478119"/>
              <a:gd name="connsiteX1748" fmla="*/ 1490041 w 11885969"/>
              <a:gd name="connsiteY1748" fmla="*/ 5956272 h 6478119"/>
              <a:gd name="connsiteX1749" fmla="*/ 1511900 w 11885969"/>
              <a:gd name="connsiteY1749" fmla="*/ 6002291 h 6478119"/>
              <a:gd name="connsiteX1750" fmla="*/ 1520176 w 11885969"/>
              <a:gd name="connsiteY1750" fmla="*/ 6019903 h 6478119"/>
              <a:gd name="connsiteX1751" fmla="*/ 1520451 w 11885969"/>
              <a:gd name="connsiteY1751" fmla="*/ 6076550 h 6478119"/>
              <a:gd name="connsiteX1752" fmla="*/ 1478848 w 11885969"/>
              <a:gd name="connsiteY1752" fmla="*/ 6125824 h 6478119"/>
              <a:gd name="connsiteX1753" fmla="*/ 1448709 w 11885969"/>
              <a:gd name="connsiteY1753" fmla="*/ 6138300 h 6478119"/>
              <a:gd name="connsiteX1754" fmla="*/ 1437472 w 11885969"/>
              <a:gd name="connsiteY1754" fmla="*/ 6113864 h 6478119"/>
              <a:gd name="connsiteX1755" fmla="*/ 1390516 w 11885969"/>
              <a:gd name="connsiteY1755" fmla="*/ 5958360 h 6478119"/>
              <a:gd name="connsiteX1756" fmla="*/ 1354011 w 11885969"/>
              <a:gd name="connsiteY1756" fmla="*/ 5851336 h 6478119"/>
              <a:gd name="connsiteX1757" fmla="*/ 1353788 w 11885969"/>
              <a:gd name="connsiteY1757" fmla="*/ 5836463 h 6478119"/>
              <a:gd name="connsiteX1758" fmla="*/ 1349988 w 11885969"/>
              <a:gd name="connsiteY1758" fmla="*/ 5811914 h 6478119"/>
              <a:gd name="connsiteX1759" fmla="*/ 1336626 w 11885969"/>
              <a:gd name="connsiteY1759" fmla="*/ 5798382 h 6478119"/>
              <a:gd name="connsiteX1760" fmla="*/ 1305825 w 11885969"/>
              <a:gd name="connsiteY1760" fmla="*/ 5690127 h 6478119"/>
              <a:gd name="connsiteX1761" fmla="*/ 1286764 w 11885969"/>
              <a:gd name="connsiteY1761" fmla="*/ 5601723 h 6478119"/>
              <a:gd name="connsiteX1762" fmla="*/ 1265408 w 11885969"/>
              <a:gd name="connsiteY1762" fmla="*/ 5551119 h 6478119"/>
              <a:gd name="connsiteX1763" fmla="*/ 1229121 w 11885969"/>
              <a:gd name="connsiteY1763" fmla="*/ 5535077 h 6478119"/>
              <a:gd name="connsiteX1764" fmla="*/ 1216315 w 11885969"/>
              <a:gd name="connsiteY1764" fmla="*/ 5558733 h 6478119"/>
              <a:gd name="connsiteX1765" fmla="*/ 1226152 w 11885969"/>
              <a:gd name="connsiteY1765" fmla="*/ 5604361 h 6478119"/>
              <a:gd name="connsiteX1766" fmla="*/ 1212621 w 11885969"/>
              <a:gd name="connsiteY1766" fmla="*/ 5617729 h 6478119"/>
              <a:gd name="connsiteX1767" fmla="*/ 1204289 w 11885969"/>
              <a:gd name="connsiteY1767" fmla="*/ 5634451 h 6478119"/>
              <a:gd name="connsiteX1768" fmla="*/ 1194727 w 11885969"/>
              <a:gd name="connsiteY1768" fmla="*/ 5645469 h 6478119"/>
              <a:gd name="connsiteX1769" fmla="*/ 1208594 w 11885969"/>
              <a:gd name="connsiteY1769" fmla="*/ 5654415 h 6478119"/>
              <a:gd name="connsiteX1770" fmla="*/ 1230230 w 11885969"/>
              <a:gd name="connsiteY1770" fmla="*/ 5685557 h 6478119"/>
              <a:gd name="connsiteX1771" fmla="*/ 1230564 w 11885969"/>
              <a:gd name="connsiteY1771" fmla="*/ 5707869 h 6478119"/>
              <a:gd name="connsiteX1772" fmla="*/ 1277749 w 11885969"/>
              <a:gd name="connsiteY1772" fmla="*/ 5802141 h 6478119"/>
              <a:gd name="connsiteX1773" fmla="*/ 1242966 w 11885969"/>
              <a:gd name="connsiteY1773" fmla="*/ 5848449 h 6478119"/>
              <a:gd name="connsiteX1774" fmla="*/ 1229323 w 11885969"/>
              <a:gd name="connsiteY1774" fmla="*/ 5854379 h 6478119"/>
              <a:gd name="connsiteX1775" fmla="*/ 1204051 w 11885969"/>
              <a:gd name="connsiteY1775" fmla="*/ 5847896 h 6478119"/>
              <a:gd name="connsiteX1776" fmla="*/ 1161732 w 11885969"/>
              <a:gd name="connsiteY1776" fmla="*/ 5734668 h 6478119"/>
              <a:gd name="connsiteX1777" fmla="*/ 1130926 w 11885969"/>
              <a:gd name="connsiteY1777" fmla="*/ 5702520 h 6478119"/>
              <a:gd name="connsiteX1778" fmla="*/ 1113144 w 11885969"/>
              <a:gd name="connsiteY1778" fmla="*/ 5737696 h 6478119"/>
              <a:gd name="connsiteX1779" fmla="*/ 1082835 w 11885969"/>
              <a:gd name="connsiteY1779" fmla="*/ 5777069 h 6478119"/>
              <a:gd name="connsiteX1780" fmla="*/ 1048223 w 11885969"/>
              <a:gd name="connsiteY1780" fmla="*/ 5796481 h 6478119"/>
              <a:gd name="connsiteX1781" fmla="*/ 986660 w 11885969"/>
              <a:gd name="connsiteY1781" fmla="*/ 5850061 h 6478119"/>
              <a:gd name="connsiteX1782" fmla="*/ 956187 w 11885969"/>
              <a:gd name="connsiteY1782" fmla="*/ 5840226 h 6478119"/>
              <a:gd name="connsiteX1783" fmla="*/ 921418 w 11885969"/>
              <a:gd name="connsiteY1783" fmla="*/ 5734321 h 6478119"/>
              <a:gd name="connsiteX1784" fmla="*/ 931429 w 11885969"/>
              <a:gd name="connsiteY1784" fmla="*/ 5676944 h 6478119"/>
              <a:gd name="connsiteX1785" fmla="*/ 934673 w 11885969"/>
              <a:gd name="connsiteY1785" fmla="*/ 5664307 h 6478119"/>
              <a:gd name="connsiteX1786" fmla="*/ 914212 w 11885969"/>
              <a:gd name="connsiteY1786" fmla="*/ 5597095 h 6478119"/>
              <a:gd name="connsiteX1787" fmla="*/ 878647 w 11885969"/>
              <a:gd name="connsiteY1787" fmla="*/ 5667449 h 6478119"/>
              <a:gd name="connsiteX1788" fmla="*/ 866123 w 11885969"/>
              <a:gd name="connsiteY1788" fmla="*/ 5671644 h 6478119"/>
              <a:gd name="connsiteX1789" fmla="*/ 864167 w 11885969"/>
              <a:gd name="connsiteY1789" fmla="*/ 5655652 h 6478119"/>
              <a:gd name="connsiteX1790" fmla="*/ 874734 w 11885969"/>
              <a:gd name="connsiteY1790" fmla="*/ 5635463 h 6478119"/>
              <a:gd name="connsiteX1791" fmla="*/ 870150 w 11885969"/>
              <a:gd name="connsiteY1791" fmla="*/ 5634962 h 6478119"/>
              <a:gd name="connsiteX1792" fmla="*/ 824242 w 11885969"/>
              <a:gd name="connsiteY1792" fmla="*/ 5664271 h 6478119"/>
              <a:gd name="connsiteX1793" fmla="*/ 827318 w 11885969"/>
              <a:gd name="connsiteY1793" fmla="*/ 5678530 h 6478119"/>
              <a:gd name="connsiteX1794" fmla="*/ 836709 w 11885969"/>
              <a:gd name="connsiteY1794" fmla="*/ 5694409 h 6478119"/>
              <a:gd name="connsiteX1795" fmla="*/ 809253 w 11885969"/>
              <a:gd name="connsiteY1795" fmla="*/ 5733167 h 6478119"/>
              <a:gd name="connsiteX1796" fmla="*/ 806122 w 11885969"/>
              <a:gd name="connsiteY1796" fmla="*/ 5753242 h 6478119"/>
              <a:gd name="connsiteX1797" fmla="*/ 809195 w 11885969"/>
              <a:gd name="connsiteY1797" fmla="*/ 5767502 h 6478119"/>
              <a:gd name="connsiteX1798" fmla="*/ 787501 w 11885969"/>
              <a:gd name="connsiteY1798" fmla="*/ 5770693 h 6478119"/>
              <a:gd name="connsiteX1799" fmla="*/ 779841 w 11885969"/>
              <a:gd name="connsiteY1799" fmla="*/ 5755932 h 6478119"/>
              <a:gd name="connsiteX1800" fmla="*/ 775708 w 11885969"/>
              <a:gd name="connsiteY1800" fmla="*/ 5709071 h 6478119"/>
              <a:gd name="connsiteX1801" fmla="*/ 764349 w 11885969"/>
              <a:gd name="connsiteY1801" fmla="*/ 5829414 h 6478119"/>
              <a:gd name="connsiteX1802" fmla="*/ 776540 w 11885969"/>
              <a:gd name="connsiteY1802" fmla="*/ 5802905 h 6478119"/>
              <a:gd name="connsiteX1803" fmla="*/ 796278 w 11885969"/>
              <a:gd name="connsiteY1803" fmla="*/ 5783721 h 6478119"/>
              <a:gd name="connsiteX1804" fmla="*/ 808131 w 11885969"/>
              <a:gd name="connsiteY1804" fmla="*/ 5811007 h 6478119"/>
              <a:gd name="connsiteX1805" fmla="*/ 758805 w 11885969"/>
              <a:gd name="connsiteY1805" fmla="*/ 5955961 h 6478119"/>
              <a:gd name="connsiteX1806" fmla="*/ 695677 w 11885969"/>
              <a:gd name="connsiteY1806" fmla="*/ 5981529 h 6478119"/>
              <a:gd name="connsiteX1807" fmla="*/ 676166 w 11885969"/>
              <a:gd name="connsiteY1807" fmla="*/ 5939481 h 6478119"/>
              <a:gd name="connsiteX1808" fmla="*/ 669625 w 11885969"/>
              <a:gd name="connsiteY1808" fmla="*/ 5922984 h 6478119"/>
              <a:gd name="connsiteX1809" fmla="*/ 656600 w 11885969"/>
              <a:gd name="connsiteY1809" fmla="*/ 5855660 h 6478119"/>
              <a:gd name="connsiteX1810" fmla="*/ 683110 w 11885969"/>
              <a:gd name="connsiteY1810" fmla="*/ 5791737 h 6478119"/>
              <a:gd name="connsiteX1811" fmla="*/ 680537 w 11885969"/>
              <a:gd name="connsiteY1811" fmla="*/ 5772893 h 6478119"/>
              <a:gd name="connsiteX1812" fmla="*/ 669354 w 11885969"/>
              <a:gd name="connsiteY1812" fmla="*/ 5790231 h 6478119"/>
              <a:gd name="connsiteX1813" fmla="*/ 660910 w 11885969"/>
              <a:gd name="connsiteY1813" fmla="*/ 5799515 h 6478119"/>
              <a:gd name="connsiteX1814" fmla="*/ 656878 w 11885969"/>
              <a:gd name="connsiteY1814" fmla="*/ 5795052 h 6478119"/>
              <a:gd name="connsiteX1815" fmla="*/ 655075 w 11885969"/>
              <a:gd name="connsiteY1815" fmla="*/ 5799537 h 6478119"/>
              <a:gd name="connsiteX1816" fmla="*/ 639642 w 11885969"/>
              <a:gd name="connsiteY1816" fmla="*/ 5804600 h 6478119"/>
              <a:gd name="connsiteX1817" fmla="*/ 634937 w 11885969"/>
              <a:gd name="connsiteY1817" fmla="*/ 5818465 h 6478119"/>
              <a:gd name="connsiteX1818" fmla="*/ 643723 w 11885969"/>
              <a:gd name="connsiteY1818" fmla="*/ 5873190 h 6478119"/>
              <a:gd name="connsiteX1819" fmla="*/ 635675 w 11885969"/>
              <a:gd name="connsiteY1819" fmla="*/ 5912681 h 6478119"/>
              <a:gd name="connsiteX1820" fmla="*/ 602869 w 11885969"/>
              <a:gd name="connsiteY1820" fmla="*/ 5919975 h 6478119"/>
              <a:gd name="connsiteX1821" fmla="*/ 589375 w 11885969"/>
              <a:gd name="connsiteY1821" fmla="*/ 5912419 h 6478119"/>
              <a:gd name="connsiteX1822" fmla="*/ 543944 w 11885969"/>
              <a:gd name="connsiteY1822" fmla="*/ 5883311 h 6478119"/>
              <a:gd name="connsiteX1823" fmla="*/ 548900 w 11885969"/>
              <a:gd name="connsiteY1823" fmla="*/ 5756536 h 6478119"/>
              <a:gd name="connsiteX1824" fmla="*/ 554597 w 11885969"/>
              <a:gd name="connsiteY1824" fmla="*/ 5723976 h 6478119"/>
              <a:gd name="connsiteX1825" fmla="*/ 553440 w 11885969"/>
              <a:gd name="connsiteY1825" fmla="*/ 5713727 h 6478119"/>
              <a:gd name="connsiteX1826" fmla="*/ 543337 w 11885969"/>
              <a:gd name="connsiteY1826" fmla="*/ 5718761 h 6478119"/>
              <a:gd name="connsiteX1827" fmla="*/ 522643 w 11885969"/>
              <a:gd name="connsiteY1827" fmla="*/ 5698047 h 6478119"/>
              <a:gd name="connsiteX1828" fmla="*/ 510510 w 11885969"/>
              <a:gd name="connsiteY1828" fmla="*/ 5690220 h 6478119"/>
              <a:gd name="connsiteX1829" fmla="*/ 491445 w 11885969"/>
              <a:gd name="connsiteY1829" fmla="*/ 5677921 h 6478119"/>
              <a:gd name="connsiteX1830" fmla="*/ 489778 w 11885969"/>
              <a:gd name="connsiteY1830" fmla="*/ 5673577 h 6478119"/>
              <a:gd name="connsiteX1831" fmla="*/ 489444 w 11885969"/>
              <a:gd name="connsiteY1831" fmla="*/ 5676091 h 6478119"/>
              <a:gd name="connsiteX1832" fmla="*/ 489481 w 11885969"/>
              <a:gd name="connsiteY1832" fmla="*/ 5712568 h 6478119"/>
              <a:gd name="connsiteX1833" fmla="*/ 489976 w 11885969"/>
              <a:gd name="connsiteY1833" fmla="*/ 5719871 h 6478119"/>
              <a:gd name="connsiteX1834" fmla="*/ 472890 w 11885969"/>
              <a:gd name="connsiteY1834" fmla="*/ 5750942 h 6478119"/>
              <a:gd name="connsiteX1835" fmla="*/ 448999 w 11885969"/>
              <a:gd name="connsiteY1835" fmla="*/ 5723202 h 6478119"/>
              <a:gd name="connsiteX1836" fmla="*/ 443059 w 11885969"/>
              <a:gd name="connsiteY1836" fmla="*/ 5668849 h 6478119"/>
              <a:gd name="connsiteX1837" fmla="*/ 435017 w 11885969"/>
              <a:gd name="connsiteY1837" fmla="*/ 5541823 h 6478119"/>
              <a:gd name="connsiteX1838" fmla="*/ 413108 w 11885969"/>
              <a:gd name="connsiteY1838" fmla="*/ 5509998 h 6478119"/>
              <a:gd name="connsiteX1839" fmla="*/ 378817 w 11885969"/>
              <a:gd name="connsiteY1839" fmla="*/ 5495379 h 6478119"/>
              <a:gd name="connsiteX1840" fmla="*/ 359505 w 11885969"/>
              <a:gd name="connsiteY1840" fmla="*/ 5476927 h 6478119"/>
              <a:gd name="connsiteX1841" fmla="*/ 370276 w 11885969"/>
              <a:gd name="connsiteY1841" fmla="*/ 5460959 h 6478119"/>
              <a:gd name="connsiteX1842" fmla="*/ 385999 w 11885969"/>
              <a:gd name="connsiteY1842" fmla="*/ 5451431 h 6478119"/>
              <a:gd name="connsiteX1843" fmla="*/ 380303 w 11885969"/>
              <a:gd name="connsiteY1843" fmla="*/ 5450687 h 6478119"/>
              <a:gd name="connsiteX1844" fmla="*/ 356711 w 11885969"/>
              <a:gd name="connsiteY1844" fmla="*/ 5447533 h 6478119"/>
              <a:gd name="connsiteX1845" fmla="*/ 349564 w 11885969"/>
              <a:gd name="connsiteY1845" fmla="*/ 5442663 h 6478119"/>
              <a:gd name="connsiteX1846" fmla="*/ 338033 w 11885969"/>
              <a:gd name="connsiteY1846" fmla="*/ 5443925 h 6478119"/>
              <a:gd name="connsiteX1847" fmla="*/ 287180 w 11885969"/>
              <a:gd name="connsiteY1847" fmla="*/ 5400762 h 6478119"/>
              <a:gd name="connsiteX1848" fmla="*/ 285367 w 11885969"/>
              <a:gd name="connsiteY1848" fmla="*/ 5395776 h 6478119"/>
              <a:gd name="connsiteX1849" fmla="*/ 280729 w 11885969"/>
              <a:gd name="connsiteY1849" fmla="*/ 5394046 h 6478119"/>
              <a:gd name="connsiteX1850" fmla="*/ 276318 w 11885969"/>
              <a:gd name="connsiteY1850" fmla="*/ 5382065 h 6478119"/>
              <a:gd name="connsiteX1851" fmla="*/ 254656 w 11885969"/>
              <a:gd name="connsiteY1851" fmla="*/ 5337243 h 6478119"/>
              <a:gd name="connsiteX1852" fmla="*/ 251314 w 11885969"/>
              <a:gd name="connsiteY1852" fmla="*/ 5329566 h 6478119"/>
              <a:gd name="connsiteX1853" fmla="*/ 230150 w 11885969"/>
              <a:gd name="connsiteY1853" fmla="*/ 5225439 h 6478119"/>
              <a:gd name="connsiteX1854" fmla="*/ 229037 w 11885969"/>
              <a:gd name="connsiteY1854" fmla="*/ 5200678 h 6478119"/>
              <a:gd name="connsiteX1855" fmla="*/ 225325 w 11885969"/>
              <a:gd name="connsiteY1855" fmla="*/ 5129242 h 6478119"/>
              <a:gd name="connsiteX1856" fmla="*/ 224304 w 11885969"/>
              <a:gd name="connsiteY1856" fmla="*/ 5123987 h 6478119"/>
              <a:gd name="connsiteX1857" fmla="*/ 203197 w 11885969"/>
              <a:gd name="connsiteY1857" fmla="*/ 5103998 h 6478119"/>
              <a:gd name="connsiteX1858" fmla="*/ 198685 w 11885969"/>
              <a:gd name="connsiteY1858" fmla="*/ 5130223 h 6478119"/>
              <a:gd name="connsiteX1859" fmla="*/ 181460 w 11885969"/>
              <a:gd name="connsiteY1859" fmla="*/ 5057749 h 6478119"/>
              <a:gd name="connsiteX1860" fmla="*/ 165906 w 11885969"/>
              <a:gd name="connsiteY1860" fmla="*/ 5051970 h 6478119"/>
              <a:gd name="connsiteX1861" fmla="*/ 121094 w 11885969"/>
              <a:gd name="connsiteY1861" fmla="*/ 5007014 h 6478119"/>
              <a:gd name="connsiteX1862" fmla="*/ 110333 w 11885969"/>
              <a:gd name="connsiteY1862" fmla="*/ 4789857 h 6478119"/>
              <a:gd name="connsiteX1863" fmla="*/ 113382 w 11885969"/>
              <a:gd name="connsiteY1863" fmla="*/ 4752609 h 6478119"/>
              <a:gd name="connsiteX1864" fmla="*/ 113926 w 11885969"/>
              <a:gd name="connsiteY1864" fmla="*/ 4730354 h 6478119"/>
              <a:gd name="connsiteX1865" fmla="*/ 102052 w 11885969"/>
              <a:gd name="connsiteY1865" fmla="*/ 4693066 h 6478119"/>
              <a:gd name="connsiteX1866" fmla="*/ 91550 w 11885969"/>
              <a:gd name="connsiteY1866" fmla="*/ 4642456 h 6478119"/>
              <a:gd name="connsiteX1867" fmla="*/ 86864 w 11885969"/>
              <a:gd name="connsiteY1867" fmla="*/ 4589729 h 6478119"/>
              <a:gd name="connsiteX1868" fmla="*/ 79434 w 11885969"/>
              <a:gd name="connsiteY1868" fmla="*/ 4530973 h 6478119"/>
              <a:gd name="connsiteX1869" fmla="*/ 72710 w 11885969"/>
              <a:gd name="connsiteY1869" fmla="*/ 4534437 h 6478119"/>
              <a:gd name="connsiteX1870" fmla="*/ 61940 w 11885969"/>
              <a:gd name="connsiteY1870" fmla="*/ 4550405 h 6478119"/>
              <a:gd name="connsiteX1871" fmla="*/ 78152 w 11885969"/>
              <a:gd name="connsiteY1871" fmla="*/ 4648091 h 6478119"/>
              <a:gd name="connsiteX1872" fmla="*/ 67627 w 11885969"/>
              <a:gd name="connsiteY1872" fmla="*/ 4717666 h 6478119"/>
              <a:gd name="connsiteX1873" fmla="*/ 64407 w 11885969"/>
              <a:gd name="connsiteY1873" fmla="*/ 4753445 h 6478119"/>
              <a:gd name="connsiteX1874" fmla="*/ 87674 w 11885969"/>
              <a:gd name="connsiteY1874" fmla="*/ 4896941 h 6478119"/>
              <a:gd name="connsiteX1875" fmla="*/ 79997 w 11885969"/>
              <a:gd name="connsiteY1875" fmla="*/ 4933585 h 6478119"/>
              <a:gd name="connsiteX1876" fmla="*/ 43109 w 11885969"/>
              <a:gd name="connsiteY1876" fmla="*/ 4872291 h 6478119"/>
              <a:gd name="connsiteX1877" fmla="*/ 9440 w 11885969"/>
              <a:gd name="connsiteY1877" fmla="*/ 4775218 h 6478119"/>
              <a:gd name="connsiteX1878" fmla="*/ 5357 w 11885969"/>
              <a:gd name="connsiteY1878" fmla="*/ 4706628 h 6478119"/>
              <a:gd name="connsiteX1879" fmla="*/ 9819 w 11885969"/>
              <a:gd name="connsiteY1879" fmla="*/ 4605852 h 6478119"/>
              <a:gd name="connsiteX1880" fmla="*/ 10066 w 11885969"/>
              <a:gd name="connsiteY1880" fmla="*/ 4592852 h 6478119"/>
              <a:gd name="connsiteX1881" fmla="*/ 12545 w 11885969"/>
              <a:gd name="connsiteY1881" fmla="*/ 4529466 h 6478119"/>
              <a:gd name="connsiteX1882" fmla="*/ 21462 w 11885969"/>
              <a:gd name="connsiteY1882" fmla="*/ 4461129 h 6478119"/>
              <a:gd name="connsiteX1883" fmla="*/ 16882 w 11885969"/>
              <a:gd name="connsiteY1883" fmla="*/ 4451842 h 6478119"/>
              <a:gd name="connsiteX1884" fmla="*/ 23568 w 11885969"/>
              <a:gd name="connsiteY1884" fmla="*/ 4433892 h 6478119"/>
              <a:gd name="connsiteX1885" fmla="*/ 44490 w 11885969"/>
              <a:gd name="connsiteY1885" fmla="*/ 4417804 h 6478119"/>
              <a:gd name="connsiteX1886" fmla="*/ 54767 w 11885969"/>
              <a:gd name="connsiteY1886" fmla="*/ 4361228 h 6478119"/>
              <a:gd name="connsiteX1887" fmla="*/ 49693 w 11885969"/>
              <a:gd name="connsiteY1887" fmla="*/ 4344637 h 6478119"/>
              <a:gd name="connsiteX1888" fmla="*/ 46847 w 11885969"/>
              <a:gd name="connsiteY1888" fmla="*/ 4310962 h 6478119"/>
              <a:gd name="connsiteX1889" fmla="*/ 54151 w 11885969"/>
              <a:gd name="connsiteY1889" fmla="*/ 4277165 h 6478119"/>
              <a:gd name="connsiteX1890" fmla="*/ 31870 w 11885969"/>
              <a:gd name="connsiteY1890" fmla="*/ 4248187 h 6478119"/>
              <a:gd name="connsiteX1891" fmla="*/ 26794 w 11885969"/>
              <a:gd name="connsiteY1891" fmla="*/ 4231595 h 6478119"/>
              <a:gd name="connsiteX1892" fmla="*/ 31501 w 11885969"/>
              <a:gd name="connsiteY1892" fmla="*/ 4184428 h 6478119"/>
              <a:gd name="connsiteX1893" fmla="*/ 44375 w 11885969"/>
              <a:gd name="connsiteY1893" fmla="*/ 4174528 h 6478119"/>
              <a:gd name="connsiteX1894" fmla="*/ 98352 w 11885969"/>
              <a:gd name="connsiteY1894" fmla="*/ 4171448 h 6478119"/>
              <a:gd name="connsiteX1895" fmla="*/ 122616 w 11885969"/>
              <a:gd name="connsiteY1895" fmla="*/ 4163038 h 6478119"/>
              <a:gd name="connsiteX1896" fmla="*/ 116675 w 11885969"/>
              <a:gd name="connsiteY1896" fmla="*/ 4141989 h 6478119"/>
              <a:gd name="connsiteX1897" fmla="*/ 114695 w 11885969"/>
              <a:gd name="connsiteY1897" fmla="*/ 4112770 h 6478119"/>
              <a:gd name="connsiteX1898" fmla="*/ 130670 w 11885969"/>
              <a:gd name="connsiteY1898" fmla="*/ 3990333 h 6478119"/>
              <a:gd name="connsiteX1899" fmla="*/ 134510 w 11885969"/>
              <a:gd name="connsiteY1899" fmla="*/ 3938707 h 6478119"/>
              <a:gd name="connsiteX1900" fmla="*/ 150358 w 11885969"/>
              <a:gd name="connsiteY1900" fmla="*/ 3872725 h 6478119"/>
              <a:gd name="connsiteX1901" fmla="*/ 170417 w 11885969"/>
              <a:gd name="connsiteY1901" fmla="*/ 3785572 h 6478119"/>
              <a:gd name="connsiteX1902" fmla="*/ 174380 w 11885969"/>
              <a:gd name="connsiteY1902" fmla="*/ 3744099 h 6478119"/>
              <a:gd name="connsiteX1903" fmla="*/ 202118 w 11885969"/>
              <a:gd name="connsiteY1903" fmla="*/ 3586999 h 6478119"/>
              <a:gd name="connsiteX1904" fmla="*/ 200756 w 11885969"/>
              <a:gd name="connsiteY1904" fmla="*/ 3575237 h 6478119"/>
              <a:gd name="connsiteX1905" fmla="*/ 186893 w 11885969"/>
              <a:gd name="connsiteY1905" fmla="*/ 3537226 h 6478119"/>
              <a:gd name="connsiteX1906" fmla="*/ 180830 w 11885969"/>
              <a:gd name="connsiteY1906" fmla="*/ 3439417 h 6478119"/>
              <a:gd name="connsiteX1907" fmla="*/ 188385 w 11885969"/>
              <a:gd name="connsiteY1907" fmla="*/ 3392623 h 6478119"/>
              <a:gd name="connsiteX1908" fmla="*/ 189376 w 11885969"/>
              <a:gd name="connsiteY1908" fmla="*/ 3373928 h 6478119"/>
              <a:gd name="connsiteX1909" fmla="*/ 201634 w 11885969"/>
              <a:gd name="connsiteY1909" fmla="*/ 3313268 h 6478119"/>
              <a:gd name="connsiteX1910" fmla="*/ 208816 w 11885969"/>
              <a:gd name="connsiteY1910" fmla="*/ 3302622 h 6478119"/>
              <a:gd name="connsiteX1911" fmla="*/ 202625 w 11885969"/>
              <a:gd name="connsiteY1911" fmla="*/ 3294573 h 6478119"/>
              <a:gd name="connsiteX1912" fmla="*/ 176753 w 11885969"/>
              <a:gd name="connsiteY1912" fmla="*/ 3270918 h 6478119"/>
              <a:gd name="connsiteX1913" fmla="*/ 147911 w 11885969"/>
              <a:gd name="connsiteY1913" fmla="*/ 3203436 h 6478119"/>
              <a:gd name="connsiteX1914" fmla="*/ 151503 w 11885969"/>
              <a:gd name="connsiteY1914" fmla="*/ 3164809 h 6478119"/>
              <a:gd name="connsiteX1915" fmla="*/ 159800 w 11885969"/>
              <a:gd name="connsiteY1915" fmla="*/ 3112319 h 6478119"/>
              <a:gd name="connsiteX1916" fmla="*/ 170447 w 11885969"/>
              <a:gd name="connsiteY1916" fmla="*/ 3086200 h 6478119"/>
              <a:gd name="connsiteX1917" fmla="*/ 166858 w 11885969"/>
              <a:gd name="connsiteY1917" fmla="*/ 3058219 h 6478119"/>
              <a:gd name="connsiteX1918" fmla="*/ 172554 w 11885969"/>
              <a:gd name="connsiteY1918" fmla="*/ 3025661 h 6478119"/>
              <a:gd name="connsiteX1919" fmla="*/ 172926 w 11885969"/>
              <a:gd name="connsiteY1919" fmla="*/ 3022813 h 6478119"/>
              <a:gd name="connsiteX1920" fmla="*/ 178712 w 11885969"/>
              <a:gd name="connsiteY1920" fmla="*/ 2997710 h 6478119"/>
              <a:gd name="connsiteX1921" fmla="*/ 184716 w 11885969"/>
              <a:gd name="connsiteY1921" fmla="*/ 2987959 h 6478119"/>
              <a:gd name="connsiteX1922" fmla="*/ 182113 w 11885969"/>
              <a:gd name="connsiteY1922" fmla="*/ 2964604 h 6478119"/>
              <a:gd name="connsiteX1923" fmla="*/ 189546 w 11885969"/>
              <a:gd name="connsiteY1923" fmla="*/ 2888379 h 6478119"/>
              <a:gd name="connsiteX1924" fmla="*/ 188653 w 11885969"/>
              <a:gd name="connsiteY1924" fmla="*/ 2885461 h 6478119"/>
              <a:gd name="connsiteX1925" fmla="*/ 183331 w 11885969"/>
              <a:gd name="connsiteY1925" fmla="*/ 2876479 h 6478119"/>
              <a:gd name="connsiteX1926" fmla="*/ 174048 w 11885969"/>
              <a:gd name="connsiteY1926" fmla="*/ 2847754 h 6478119"/>
              <a:gd name="connsiteX1927" fmla="*/ 174585 w 11885969"/>
              <a:gd name="connsiteY1927" fmla="*/ 2839051 h 6478119"/>
              <a:gd name="connsiteX1928" fmla="*/ 167749 w 11885969"/>
              <a:gd name="connsiteY1928" fmla="*/ 2786065 h 6478119"/>
              <a:gd name="connsiteX1929" fmla="*/ 172343 w 11885969"/>
              <a:gd name="connsiteY1929" fmla="*/ 2669886 h 6478119"/>
              <a:gd name="connsiteX1930" fmla="*/ 166732 w 11885969"/>
              <a:gd name="connsiteY1930" fmla="*/ 2665095 h 6478119"/>
              <a:gd name="connsiteX1931" fmla="*/ 171524 w 11885969"/>
              <a:gd name="connsiteY1931" fmla="*/ 2659482 h 6478119"/>
              <a:gd name="connsiteX1932" fmla="*/ 169885 w 11885969"/>
              <a:gd name="connsiteY1932" fmla="*/ 2638674 h 6478119"/>
              <a:gd name="connsiteX1933" fmla="*/ 175497 w 11885969"/>
              <a:gd name="connsiteY1933" fmla="*/ 2643464 h 6478119"/>
              <a:gd name="connsiteX1934" fmla="*/ 177645 w 11885969"/>
              <a:gd name="connsiteY1934" fmla="*/ 2645903 h 6478119"/>
              <a:gd name="connsiteX1935" fmla="*/ 176316 w 11885969"/>
              <a:gd name="connsiteY1935" fmla="*/ 2653869 h 6478119"/>
              <a:gd name="connsiteX1936" fmla="*/ 178228 w 11885969"/>
              <a:gd name="connsiteY1936" fmla="*/ 2650851 h 6478119"/>
              <a:gd name="connsiteX1937" fmla="*/ 178371 w 11885969"/>
              <a:gd name="connsiteY1937" fmla="*/ 2646726 h 6478119"/>
              <a:gd name="connsiteX1938" fmla="*/ 177645 w 11885969"/>
              <a:gd name="connsiteY1938" fmla="*/ 2645903 h 6478119"/>
              <a:gd name="connsiteX1939" fmla="*/ 178597 w 11885969"/>
              <a:gd name="connsiteY1939" fmla="*/ 2640202 h 6478119"/>
              <a:gd name="connsiteX1940" fmla="*/ 178706 w 11885969"/>
              <a:gd name="connsiteY1940" fmla="*/ 2637028 h 6478119"/>
              <a:gd name="connsiteX1941" fmla="*/ 174543 w 11885969"/>
              <a:gd name="connsiteY1941" fmla="*/ 2594979 h 6478119"/>
              <a:gd name="connsiteX1942" fmla="*/ 176666 w 11885969"/>
              <a:gd name="connsiteY1942" fmla="*/ 2536701 h 6478119"/>
              <a:gd name="connsiteX1943" fmla="*/ 203334 w 11885969"/>
              <a:gd name="connsiteY1943" fmla="*/ 2453674 h 6478119"/>
              <a:gd name="connsiteX1944" fmla="*/ 233436 w 11885969"/>
              <a:gd name="connsiteY1944" fmla="*/ 2400941 h 6478119"/>
              <a:gd name="connsiteX1945" fmla="*/ 240667 w 11885969"/>
              <a:gd name="connsiteY1945" fmla="*/ 2431885 h 6478119"/>
              <a:gd name="connsiteX1946" fmla="*/ 223731 w 11885969"/>
              <a:gd name="connsiteY1946" fmla="*/ 2554099 h 6478119"/>
              <a:gd name="connsiteX1947" fmla="*/ 227164 w 11885969"/>
              <a:gd name="connsiteY1947" fmla="*/ 2584396 h 6478119"/>
              <a:gd name="connsiteX1948" fmla="*/ 229551 w 11885969"/>
              <a:gd name="connsiteY1948" fmla="*/ 2586796 h 6478119"/>
              <a:gd name="connsiteX1949" fmla="*/ 232492 w 11885969"/>
              <a:gd name="connsiteY1949" fmla="*/ 2544078 h 6478119"/>
              <a:gd name="connsiteX1950" fmla="*/ 239550 w 11885969"/>
              <a:gd name="connsiteY1950" fmla="*/ 2502468 h 6478119"/>
              <a:gd name="connsiteX1951" fmla="*/ 257047 w 11885969"/>
              <a:gd name="connsiteY1951" fmla="*/ 2484449 h 6478119"/>
              <a:gd name="connsiteX1952" fmla="*/ 255830 w 11885969"/>
              <a:gd name="connsiteY1952" fmla="*/ 2441947 h 6478119"/>
              <a:gd name="connsiteX1953" fmla="*/ 231933 w 11885969"/>
              <a:gd name="connsiteY1953" fmla="*/ 2264057 h 6478119"/>
              <a:gd name="connsiteX1954" fmla="*/ 226380 w 11885969"/>
              <a:gd name="connsiteY1954" fmla="*/ 2120495 h 6478119"/>
              <a:gd name="connsiteX1955" fmla="*/ 223108 w 11885969"/>
              <a:gd name="connsiteY1955" fmla="*/ 1985381 h 6478119"/>
              <a:gd name="connsiteX1956" fmla="*/ 221854 w 11885969"/>
              <a:gd name="connsiteY1956" fmla="*/ 1975142 h 6478119"/>
              <a:gd name="connsiteX1957" fmla="*/ 193123 w 11885969"/>
              <a:gd name="connsiteY1957" fmla="*/ 1896782 h 6478119"/>
              <a:gd name="connsiteX1958" fmla="*/ 198375 w 11885969"/>
              <a:gd name="connsiteY1958" fmla="*/ 1837939 h 6478119"/>
              <a:gd name="connsiteX1959" fmla="*/ 212495 w 11885969"/>
              <a:gd name="connsiteY1959" fmla="*/ 1817498 h 6478119"/>
              <a:gd name="connsiteX1960" fmla="*/ 225661 w 11885969"/>
              <a:gd name="connsiteY1960" fmla="*/ 1765581 h 6478119"/>
              <a:gd name="connsiteX1961" fmla="*/ 232323 w 11885969"/>
              <a:gd name="connsiteY1961" fmla="*/ 1762268 h 6478119"/>
              <a:gd name="connsiteX1962" fmla="*/ 239780 w 11885969"/>
              <a:gd name="connsiteY1962" fmla="*/ 1745139 h 6478119"/>
              <a:gd name="connsiteX1963" fmla="*/ 253405 w 11885969"/>
              <a:gd name="connsiteY1963" fmla="*/ 1717276 h 6478119"/>
              <a:gd name="connsiteX1964" fmla="*/ 281871 w 11885969"/>
              <a:gd name="connsiteY1964" fmla="*/ 1688418 h 6478119"/>
              <a:gd name="connsiteX1965" fmla="*/ 299150 w 11885969"/>
              <a:gd name="connsiteY1965" fmla="*/ 1629345 h 6478119"/>
              <a:gd name="connsiteX1966" fmla="*/ 304059 w 11885969"/>
              <a:gd name="connsiteY1966" fmla="*/ 1608372 h 6478119"/>
              <a:gd name="connsiteX1967" fmla="*/ 330355 w 11885969"/>
              <a:gd name="connsiteY1967" fmla="*/ 1521169 h 6478119"/>
              <a:gd name="connsiteX1968" fmla="*/ 364569 w 11885969"/>
              <a:gd name="connsiteY1968" fmla="*/ 1440894 h 6478119"/>
              <a:gd name="connsiteX1969" fmla="*/ 365368 w 11885969"/>
              <a:gd name="connsiteY1969" fmla="*/ 1427076 h 6478119"/>
              <a:gd name="connsiteX1970" fmla="*/ 380249 w 11885969"/>
              <a:gd name="connsiteY1970" fmla="*/ 1409451 h 6478119"/>
              <a:gd name="connsiteX1971" fmla="*/ 403270 w 11885969"/>
              <a:gd name="connsiteY1971" fmla="*/ 1410779 h 6478119"/>
              <a:gd name="connsiteX1972" fmla="*/ 393568 w 11885969"/>
              <a:gd name="connsiteY1972" fmla="*/ 1402826 h 6478119"/>
              <a:gd name="connsiteX1973" fmla="*/ 375720 w 11885969"/>
              <a:gd name="connsiteY1973" fmla="*/ 1375920 h 6478119"/>
              <a:gd name="connsiteX1974" fmla="*/ 415374 w 11885969"/>
              <a:gd name="connsiteY1974" fmla="*/ 1377283 h 6478119"/>
              <a:gd name="connsiteX1975" fmla="*/ 424773 w 11885969"/>
              <a:gd name="connsiteY1975" fmla="*/ 1406472 h 6478119"/>
              <a:gd name="connsiteX1976" fmla="*/ 431888 w 11885969"/>
              <a:gd name="connsiteY1976" fmla="*/ 1427214 h 6478119"/>
              <a:gd name="connsiteX1977" fmla="*/ 451868 w 11885969"/>
              <a:gd name="connsiteY1977" fmla="*/ 1417275 h 6478119"/>
              <a:gd name="connsiteX1978" fmla="*/ 461877 w 11885969"/>
              <a:gd name="connsiteY1978" fmla="*/ 1403991 h 6478119"/>
              <a:gd name="connsiteX1979" fmla="*/ 473864 w 11885969"/>
              <a:gd name="connsiteY1979" fmla="*/ 1420391 h 6478119"/>
              <a:gd name="connsiteX1980" fmla="*/ 532240 w 11885969"/>
              <a:gd name="connsiteY1980" fmla="*/ 1513399 h 6478119"/>
              <a:gd name="connsiteX1981" fmla="*/ 535057 w 11885969"/>
              <a:gd name="connsiteY1981" fmla="*/ 1400816 h 6478119"/>
              <a:gd name="connsiteX1982" fmla="*/ 559412 w 11885969"/>
              <a:gd name="connsiteY1982" fmla="*/ 1379115 h 6478119"/>
              <a:gd name="connsiteX1983" fmla="*/ 585708 w 11885969"/>
              <a:gd name="connsiteY1983" fmla="*/ 1403734 h 6478119"/>
              <a:gd name="connsiteX1984" fmla="*/ 619576 w 11885969"/>
              <a:gd name="connsiteY1984" fmla="*/ 1473150 h 6478119"/>
              <a:gd name="connsiteX1985" fmla="*/ 663337 w 11885969"/>
              <a:gd name="connsiteY1985" fmla="*/ 1579176 h 6478119"/>
              <a:gd name="connsiteX1986" fmla="*/ 676847 w 11885969"/>
              <a:gd name="connsiteY1986" fmla="*/ 1601209 h 6478119"/>
              <a:gd name="connsiteX1987" fmla="*/ 735222 w 11885969"/>
              <a:gd name="connsiteY1987" fmla="*/ 1694217 h 6478119"/>
              <a:gd name="connsiteX1988" fmla="*/ 771412 w 11885969"/>
              <a:gd name="connsiteY1988" fmla="*/ 1811359 h 6478119"/>
              <a:gd name="connsiteX1989" fmla="*/ 807521 w 11885969"/>
              <a:gd name="connsiteY1989" fmla="*/ 1904271 h 6478119"/>
              <a:gd name="connsiteX1990" fmla="*/ 804089 w 11885969"/>
              <a:gd name="connsiteY1990" fmla="*/ 1891513 h 6478119"/>
              <a:gd name="connsiteX1991" fmla="*/ 788504 w 11885969"/>
              <a:gd name="connsiteY1991" fmla="*/ 1853859 h 6478119"/>
              <a:gd name="connsiteX1992" fmla="*/ 793373 w 11885969"/>
              <a:gd name="connsiteY1992" fmla="*/ 1777060 h 6478119"/>
              <a:gd name="connsiteX1993" fmla="*/ 761554 w 11885969"/>
              <a:gd name="connsiteY1993" fmla="*/ 1719540 h 6478119"/>
              <a:gd name="connsiteX1994" fmla="*/ 719486 w 11885969"/>
              <a:gd name="connsiteY1994" fmla="*/ 1531836 h 6478119"/>
              <a:gd name="connsiteX1995" fmla="*/ 693391 w 11885969"/>
              <a:gd name="connsiteY1995" fmla="*/ 1408367 h 6478119"/>
              <a:gd name="connsiteX1996" fmla="*/ 694245 w 11885969"/>
              <a:gd name="connsiteY1996" fmla="*/ 1419215 h 6478119"/>
              <a:gd name="connsiteX1997" fmla="*/ 690103 w 11885969"/>
              <a:gd name="connsiteY1997" fmla="*/ 1435916 h 6478119"/>
              <a:gd name="connsiteX1998" fmla="*/ 683398 w 11885969"/>
              <a:gd name="connsiteY1998" fmla="*/ 1420073 h 6478119"/>
              <a:gd name="connsiteX1999" fmla="*/ 672549 w 11885969"/>
              <a:gd name="connsiteY1999" fmla="*/ 1420931 h 6478119"/>
              <a:gd name="connsiteX2000" fmla="*/ 675837 w 11885969"/>
              <a:gd name="connsiteY2000" fmla="*/ 1393380 h 6478119"/>
              <a:gd name="connsiteX2001" fmla="*/ 674984 w 11885969"/>
              <a:gd name="connsiteY2001" fmla="*/ 1382532 h 6478119"/>
              <a:gd name="connsiteX2002" fmla="*/ 679127 w 11885969"/>
              <a:gd name="connsiteY2002" fmla="*/ 1365831 h 6478119"/>
              <a:gd name="connsiteX2003" fmla="*/ 691683 w 11885969"/>
              <a:gd name="connsiteY2003" fmla="*/ 1386669 h 6478119"/>
              <a:gd name="connsiteX2004" fmla="*/ 718376 w 11885969"/>
              <a:gd name="connsiteY2004" fmla="*/ 1379099 h 6478119"/>
              <a:gd name="connsiteX2005" fmla="*/ 768003 w 11885969"/>
              <a:gd name="connsiteY2005" fmla="*/ 1593493 h 6478119"/>
              <a:gd name="connsiteX2006" fmla="*/ 805075 w 11885969"/>
              <a:gd name="connsiteY2006" fmla="*/ 1787051 h 6478119"/>
              <a:gd name="connsiteX2007" fmla="*/ 820066 w 11885969"/>
              <a:gd name="connsiteY2007" fmla="*/ 1769490 h 6478119"/>
              <a:gd name="connsiteX2008" fmla="*/ 856155 w 11885969"/>
              <a:gd name="connsiteY2008" fmla="*/ 1881253 h 6478119"/>
              <a:gd name="connsiteX2009" fmla="*/ 863841 w 11885969"/>
              <a:gd name="connsiteY2009" fmla="*/ 1935701 h 6478119"/>
              <a:gd name="connsiteX2010" fmla="*/ 867194 w 11885969"/>
              <a:gd name="connsiteY2010" fmla="*/ 1936557 h 6478119"/>
              <a:gd name="connsiteX2011" fmla="*/ 873283 w 11885969"/>
              <a:gd name="connsiteY2011" fmla="*/ 1959087 h 6478119"/>
              <a:gd name="connsiteX2012" fmla="*/ 872067 w 11885969"/>
              <a:gd name="connsiteY2012" fmla="*/ 1981347 h 6478119"/>
              <a:gd name="connsiteX2013" fmla="*/ 877254 w 11885969"/>
              <a:gd name="connsiteY2013" fmla="*/ 2010577 h 6478119"/>
              <a:gd name="connsiteX2014" fmla="*/ 876379 w 11885969"/>
              <a:gd name="connsiteY2014" fmla="*/ 2013994 h 6478119"/>
              <a:gd name="connsiteX2015" fmla="*/ 877525 w 11885969"/>
              <a:gd name="connsiteY2015" fmla="*/ 2019518 h 6478119"/>
              <a:gd name="connsiteX2016" fmla="*/ 898094 w 11885969"/>
              <a:gd name="connsiteY2016" fmla="*/ 2073264 h 6478119"/>
              <a:gd name="connsiteX2017" fmla="*/ 927205 w 11885969"/>
              <a:gd name="connsiteY2017" fmla="*/ 2097120 h 6478119"/>
              <a:gd name="connsiteX2018" fmla="*/ 939307 w 11885969"/>
              <a:gd name="connsiteY2018" fmla="*/ 2063625 h 6478119"/>
              <a:gd name="connsiteX2019" fmla="*/ 893187 w 11885969"/>
              <a:gd name="connsiteY2019" fmla="*/ 1870593 h 6478119"/>
              <a:gd name="connsiteX2020" fmla="*/ 888621 w 11885969"/>
              <a:gd name="connsiteY2020" fmla="*/ 1853694 h 6478119"/>
              <a:gd name="connsiteX2021" fmla="*/ 875874 w 11885969"/>
              <a:gd name="connsiteY2021" fmla="*/ 1722655 h 6478119"/>
              <a:gd name="connsiteX2022" fmla="*/ 853120 w 11885969"/>
              <a:gd name="connsiteY2022" fmla="*/ 1604901 h 6478119"/>
              <a:gd name="connsiteX2023" fmla="*/ 855937 w 11885969"/>
              <a:gd name="connsiteY2023" fmla="*/ 1492318 h 6478119"/>
              <a:gd name="connsiteX2024" fmla="*/ 871312 w 11885969"/>
              <a:gd name="connsiteY2024" fmla="*/ 1482115 h 6478119"/>
              <a:gd name="connsiteX2025" fmla="*/ 900805 w 11885969"/>
              <a:gd name="connsiteY2025" fmla="*/ 1451469 h 6478119"/>
              <a:gd name="connsiteX2026" fmla="*/ 894184 w 11885969"/>
              <a:gd name="connsiteY2026" fmla="*/ 1438148 h 6478119"/>
              <a:gd name="connsiteX2027" fmla="*/ 889885 w 11885969"/>
              <a:gd name="connsiteY2027" fmla="*/ 1416646 h 6478119"/>
              <a:gd name="connsiteX2028" fmla="*/ 911348 w 11885969"/>
              <a:gd name="connsiteY2028" fmla="*/ 1428973 h 6478119"/>
              <a:gd name="connsiteX2029" fmla="*/ 928357 w 11885969"/>
              <a:gd name="connsiteY2029" fmla="*/ 1486326 h 6478119"/>
              <a:gd name="connsiteX2030" fmla="*/ 944948 w 11885969"/>
              <a:gd name="connsiteY2030" fmla="*/ 1502992 h 6478119"/>
              <a:gd name="connsiteX2031" fmla="*/ 963671 w 11885969"/>
              <a:gd name="connsiteY2031" fmla="*/ 1482816 h 6478119"/>
              <a:gd name="connsiteX2032" fmla="*/ 953246 w 11885969"/>
              <a:gd name="connsiteY2032" fmla="*/ 1343593 h 6478119"/>
              <a:gd name="connsiteX2033" fmla="*/ 958955 w 11885969"/>
              <a:gd name="connsiteY2033" fmla="*/ 1308804 h 6478119"/>
              <a:gd name="connsiteX2034" fmla="*/ 999864 w 11885969"/>
              <a:gd name="connsiteY2034" fmla="*/ 1320404 h 6478119"/>
              <a:gd name="connsiteX2035" fmla="*/ 1003936 w 11885969"/>
              <a:gd name="connsiteY2035" fmla="*/ 1329879 h 6478119"/>
              <a:gd name="connsiteX2036" fmla="*/ 1027188 w 11885969"/>
              <a:gd name="connsiteY2036" fmla="*/ 1343234 h 6478119"/>
              <a:gd name="connsiteX2037" fmla="*/ 1070342 w 11885969"/>
              <a:gd name="connsiteY2037" fmla="*/ 1379915 h 6478119"/>
              <a:gd name="connsiteX2038" fmla="*/ 1093553 w 11885969"/>
              <a:gd name="connsiteY2038" fmla="*/ 1521725 h 6478119"/>
              <a:gd name="connsiteX2039" fmla="*/ 1097093 w 11885969"/>
              <a:gd name="connsiteY2039" fmla="*/ 1540410 h 6478119"/>
              <a:gd name="connsiteX2040" fmla="*/ 1110105 w 11885969"/>
              <a:gd name="connsiteY2040" fmla="*/ 1555022 h 6478119"/>
              <a:gd name="connsiteX2041" fmla="*/ 1120116 w 11885969"/>
              <a:gd name="connsiteY2041" fmla="*/ 1541737 h 6478119"/>
              <a:gd name="connsiteX2042" fmla="*/ 1140705 w 11885969"/>
              <a:gd name="connsiteY2042" fmla="*/ 1489323 h 6478119"/>
              <a:gd name="connsiteX2043" fmla="*/ 1162282 w 11885969"/>
              <a:gd name="connsiteY2043" fmla="*/ 1451753 h 6478119"/>
              <a:gd name="connsiteX2044" fmla="*/ 1184013 w 11885969"/>
              <a:gd name="connsiteY2044" fmla="*/ 1459474 h 6478119"/>
              <a:gd name="connsiteX2045" fmla="*/ 1222027 w 11885969"/>
              <a:gd name="connsiteY2045" fmla="*/ 1505100 h 6478119"/>
              <a:gd name="connsiteX2046" fmla="*/ 1241133 w 11885969"/>
              <a:gd name="connsiteY2046" fmla="*/ 1430421 h 6478119"/>
              <a:gd name="connsiteX2047" fmla="*/ 1250070 w 11885969"/>
              <a:gd name="connsiteY2047" fmla="*/ 1407658 h 6478119"/>
              <a:gd name="connsiteX2048" fmla="*/ 1251548 w 11885969"/>
              <a:gd name="connsiteY2048" fmla="*/ 1381826 h 6478119"/>
              <a:gd name="connsiteX2049" fmla="*/ 1290493 w 11885969"/>
              <a:gd name="connsiteY2049" fmla="*/ 1229722 h 6478119"/>
              <a:gd name="connsiteX2050" fmla="*/ 1300706 w 11885969"/>
              <a:gd name="connsiteY2050" fmla="*/ 1281257 h 6478119"/>
              <a:gd name="connsiteX2051" fmla="*/ 1303241 w 11885969"/>
              <a:gd name="connsiteY2051" fmla="*/ 1292622 h 6478119"/>
              <a:gd name="connsiteX2052" fmla="*/ 1301128 w 11885969"/>
              <a:gd name="connsiteY2052" fmla="*/ 1295300 h 6478119"/>
              <a:gd name="connsiteX2053" fmla="*/ 1305073 w 11885969"/>
              <a:gd name="connsiteY2053" fmla="*/ 1300841 h 6478119"/>
              <a:gd name="connsiteX2054" fmla="*/ 1303241 w 11885969"/>
              <a:gd name="connsiteY2054" fmla="*/ 1292622 h 6478119"/>
              <a:gd name="connsiteX2055" fmla="*/ 1305341 w 11885969"/>
              <a:gd name="connsiteY2055" fmla="*/ 1289962 h 6478119"/>
              <a:gd name="connsiteX2056" fmla="*/ 1310914 w 11885969"/>
              <a:gd name="connsiteY2056" fmla="*/ 1284659 h 6478119"/>
              <a:gd name="connsiteX2057" fmla="*/ 1310378 w 11885969"/>
              <a:gd name="connsiteY2057" fmla="*/ 1306416 h 6478119"/>
              <a:gd name="connsiteX2058" fmla="*/ 1315684 w 11885969"/>
              <a:gd name="connsiteY2058" fmla="*/ 1311992 h 6478119"/>
              <a:gd name="connsiteX2059" fmla="*/ 1310112 w 11885969"/>
              <a:gd name="connsiteY2059" fmla="*/ 1317295 h 6478119"/>
              <a:gd name="connsiteX2060" fmla="*/ 1318418 w 11885969"/>
              <a:gd name="connsiteY2060" fmla="*/ 1377468 h 6478119"/>
              <a:gd name="connsiteX2061" fmla="*/ 1323980 w 11885969"/>
              <a:gd name="connsiteY2061" fmla="*/ 1393912 h 6478119"/>
              <a:gd name="connsiteX2062" fmla="*/ 1327900 w 11885969"/>
              <a:gd name="connsiteY2062" fmla="*/ 1416014 h 6478119"/>
              <a:gd name="connsiteX2063" fmla="*/ 1372462 w 11885969"/>
              <a:gd name="connsiteY2063" fmla="*/ 1508227 h 6478119"/>
              <a:gd name="connsiteX2064" fmla="*/ 1390880 w 11885969"/>
              <a:gd name="connsiteY2064" fmla="*/ 1509288 h 6478119"/>
              <a:gd name="connsiteX2065" fmla="*/ 1402410 w 11885969"/>
              <a:gd name="connsiteY2065" fmla="*/ 1501635 h 6478119"/>
              <a:gd name="connsiteX2066" fmla="*/ 1406977 w 11885969"/>
              <a:gd name="connsiteY2066" fmla="*/ 1518533 h 6478119"/>
              <a:gd name="connsiteX2067" fmla="*/ 1429885 w 11885969"/>
              <a:gd name="connsiteY2067" fmla="*/ 1569757 h 6478119"/>
              <a:gd name="connsiteX2068" fmla="*/ 1461851 w 11885969"/>
              <a:gd name="connsiteY2068" fmla="*/ 1576219 h 6478119"/>
              <a:gd name="connsiteX2069" fmla="*/ 1462461 w 11885969"/>
              <a:gd name="connsiteY2069" fmla="*/ 1533745 h 6478119"/>
              <a:gd name="connsiteX2070" fmla="*/ 1455840 w 11885969"/>
              <a:gd name="connsiteY2070" fmla="*/ 1520425 h 6478119"/>
              <a:gd name="connsiteX2071" fmla="*/ 1472469 w 11885969"/>
              <a:gd name="connsiteY2071" fmla="*/ 1520459 h 6478119"/>
              <a:gd name="connsiteX2072" fmla="*/ 1513455 w 11885969"/>
              <a:gd name="connsiteY2072" fmla="*/ 1498792 h 6478119"/>
              <a:gd name="connsiteX2073" fmla="*/ 1516158 w 11885969"/>
              <a:gd name="connsiteY2073" fmla="*/ 1436107 h 6478119"/>
              <a:gd name="connsiteX2074" fmla="*/ 1526282 w 11885969"/>
              <a:gd name="connsiteY2074" fmla="*/ 1372925 h 6478119"/>
              <a:gd name="connsiteX2075" fmla="*/ 1546109 w 11885969"/>
              <a:gd name="connsiteY2075" fmla="*/ 1317695 h 6478119"/>
              <a:gd name="connsiteX2076" fmla="*/ 1561750 w 11885969"/>
              <a:gd name="connsiteY2076" fmla="*/ 1302885 h 6478119"/>
              <a:gd name="connsiteX2077" fmla="*/ 1577314 w 11885969"/>
              <a:gd name="connsiteY2077" fmla="*/ 1321341 h 6478119"/>
              <a:gd name="connsiteX2078" fmla="*/ 1618600 w 11885969"/>
              <a:gd name="connsiteY2078" fmla="*/ 1613903 h 6478119"/>
              <a:gd name="connsiteX2079" fmla="*/ 1640975 w 11885969"/>
              <a:gd name="connsiteY2079" fmla="*/ 1674337 h 6478119"/>
              <a:gd name="connsiteX2080" fmla="*/ 1643260 w 11885969"/>
              <a:gd name="connsiteY2080" fmla="*/ 1682787 h 6478119"/>
              <a:gd name="connsiteX2081" fmla="*/ 1659926 w 11885969"/>
              <a:gd name="connsiteY2081" fmla="*/ 1778011 h 6478119"/>
              <a:gd name="connsiteX2082" fmla="*/ 1669288 w 11885969"/>
              <a:gd name="connsiteY2082" fmla="*/ 1823834 h 6478119"/>
              <a:gd name="connsiteX2083" fmla="*/ 1696115 w 11885969"/>
              <a:gd name="connsiteY2083" fmla="*/ 1839242 h 6478119"/>
              <a:gd name="connsiteX2084" fmla="*/ 1705629 w 11885969"/>
              <a:gd name="connsiteY2084" fmla="*/ 1818535 h 6478119"/>
              <a:gd name="connsiteX2085" fmla="*/ 1706888 w 11885969"/>
              <a:gd name="connsiteY2085" fmla="*/ 1716951 h 6478119"/>
              <a:gd name="connsiteX2086" fmla="*/ 1747950 w 11885969"/>
              <a:gd name="connsiteY2086" fmla="*/ 1662021 h 6478119"/>
              <a:gd name="connsiteX2087" fmla="*/ 1771963 w 11885969"/>
              <a:gd name="connsiteY2087" fmla="*/ 1678192 h 6478119"/>
              <a:gd name="connsiteX2088" fmla="*/ 1780945 w 11885969"/>
              <a:gd name="connsiteY2088" fmla="*/ 1666694 h 6478119"/>
              <a:gd name="connsiteX2089" fmla="*/ 1816639 w 11885969"/>
              <a:gd name="connsiteY2089" fmla="*/ 1608682 h 6478119"/>
              <a:gd name="connsiteX2090" fmla="*/ 1816411 w 11885969"/>
              <a:gd name="connsiteY2090" fmla="*/ 1596656 h 6478119"/>
              <a:gd name="connsiteX2091" fmla="*/ 1813902 w 11885969"/>
              <a:gd name="connsiteY2091" fmla="*/ 1576181 h 6478119"/>
              <a:gd name="connsiteX2092" fmla="*/ 1844877 w 11885969"/>
              <a:gd name="connsiteY2092" fmla="*/ 1567800 h 6478119"/>
              <a:gd name="connsiteX2093" fmla="*/ 1896595 w 11885969"/>
              <a:gd name="connsiteY2093" fmla="*/ 1552298 h 6478119"/>
              <a:gd name="connsiteX2094" fmla="*/ 1941728 w 11885969"/>
              <a:gd name="connsiteY2094" fmla="*/ 1618665 h 6478119"/>
              <a:gd name="connsiteX2095" fmla="*/ 1989600 w 11885969"/>
              <a:gd name="connsiteY2095" fmla="*/ 1717535 h 6478119"/>
              <a:gd name="connsiteX2096" fmla="*/ 2010720 w 11885969"/>
              <a:gd name="connsiteY2096" fmla="*/ 1767733 h 6478119"/>
              <a:gd name="connsiteX2097" fmla="*/ 2010417 w 11885969"/>
              <a:gd name="connsiteY2097" fmla="*/ 1792151 h 6478119"/>
              <a:gd name="connsiteX2098" fmla="*/ 2012972 w 11885969"/>
              <a:gd name="connsiteY2098" fmla="*/ 1788012 h 6478119"/>
              <a:gd name="connsiteX2099" fmla="*/ 2012466 w 11885969"/>
              <a:gd name="connsiteY2099" fmla="*/ 1778991 h 6478119"/>
              <a:gd name="connsiteX2100" fmla="*/ 2025759 w 11885969"/>
              <a:gd name="connsiteY2100" fmla="*/ 1736403 h 6478119"/>
              <a:gd name="connsiteX2101" fmla="*/ 2089227 w 11885969"/>
              <a:gd name="connsiteY2101" fmla="*/ 1752804 h 6478119"/>
              <a:gd name="connsiteX2102" fmla="*/ 2154639 w 11885969"/>
              <a:gd name="connsiteY2102" fmla="*/ 1884862 h 6478119"/>
              <a:gd name="connsiteX2103" fmla="*/ 2146785 w 11885969"/>
              <a:gd name="connsiteY2103" fmla="*/ 1912398 h 6478119"/>
              <a:gd name="connsiteX2104" fmla="*/ 2125524 w 11885969"/>
              <a:gd name="connsiteY2104" fmla="*/ 1896592 h 6478119"/>
              <a:gd name="connsiteX2105" fmla="*/ 2110538 w 11885969"/>
              <a:gd name="connsiteY2105" fmla="*/ 1872843 h 6478119"/>
              <a:gd name="connsiteX2106" fmla="*/ 2136610 w 11885969"/>
              <a:gd name="connsiteY2106" fmla="*/ 1986224 h 6478119"/>
              <a:gd name="connsiteX2107" fmla="*/ 2134621 w 11885969"/>
              <a:gd name="connsiteY2107" fmla="*/ 1940992 h 6478119"/>
              <a:gd name="connsiteX2108" fmla="*/ 2140061 w 11885969"/>
              <a:gd name="connsiteY2108" fmla="*/ 1925938 h 6478119"/>
              <a:gd name="connsiteX2109" fmla="*/ 2161164 w 11885969"/>
              <a:gd name="connsiteY2109" fmla="*/ 1926236 h 6478119"/>
              <a:gd name="connsiteX2110" fmla="*/ 2160036 w 11885969"/>
              <a:gd name="connsiteY2110" fmla="*/ 1940231 h 6478119"/>
              <a:gd name="connsiteX2111" fmla="*/ 2165565 w 11885969"/>
              <a:gd name="connsiteY2111" fmla="*/ 1958987 h 6478119"/>
              <a:gd name="connsiteX2112" fmla="*/ 2196669 w 11885969"/>
              <a:gd name="connsiteY2112" fmla="*/ 1992491 h 6478119"/>
              <a:gd name="connsiteX2113" fmla="*/ 2189718 w 11885969"/>
              <a:gd name="connsiteY2113" fmla="*/ 2008831 h 6478119"/>
              <a:gd name="connsiteX2114" fmla="*/ 2188590 w 11885969"/>
              <a:gd name="connsiteY2114" fmla="*/ 2022824 h 6478119"/>
              <a:gd name="connsiteX2115" fmla="*/ 2236101 w 11885969"/>
              <a:gd name="connsiteY2115" fmla="*/ 2044978 h 6478119"/>
              <a:gd name="connsiteX2116" fmla="*/ 2240412 w 11885969"/>
              <a:gd name="connsiteY2116" fmla="*/ 2043918 h 6478119"/>
              <a:gd name="connsiteX2117" fmla="*/ 2227771 w 11885969"/>
              <a:gd name="connsiteY2117" fmla="*/ 2025993 h 6478119"/>
              <a:gd name="connsiteX2118" fmla="*/ 2227613 w 11885969"/>
              <a:gd name="connsiteY2118" fmla="*/ 2010488 h 6478119"/>
              <a:gd name="connsiteX2119" fmla="*/ 2240094 w 11885969"/>
              <a:gd name="connsiteY2119" fmla="*/ 2012905 h 6478119"/>
              <a:gd name="connsiteX2120" fmla="*/ 2282936 w 11885969"/>
              <a:gd name="connsiteY2120" fmla="*/ 2075527 h 6478119"/>
              <a:gd name="connsiteX2121" fmla="*/ 2293947 w 11885969"/>
              <a:gd name="connsiteY2121" fmla="*/ 2008810 h 6478119"/>
              <a:gd name="connsiteX2122" fmla="*/ 2289252 w 11885969"/>
              <a:gd name="connsiteY2122" fmla="*/ 1997163 h 6478119"/>
              <a:gd name="connsiteX2123" fmla="*/ 2272437 w 11885969"/>
              <a:gd name="connsiteY2123" fmla="*/ 1943688 h 6478119"/>
              <a:gd name="connsiteX2124" fmla="*/ 2292203 w 11885969"/>
              <a:gd name="connsiteY2124" fmla="*/ 1838239 h 6478119"/>
              <a:gd name="connsiteX2125" fmla="*/ 2320032 w 11885969"/>
              <a:gd name="connsiteY2125" fmla="*/ 1824998 h 6478119"/>
              <a:gd name="connsiteX2126" fmla="*/ 2385554 w 11885969"/>
              <a:gd name="connsiteY2126" fmla="*/ 1868325 h 6478119"/>
              <a:gd name="connsiteX2127" fmla="*/ 2421034 w 11885969"/>
              <a:gd name="connsiteY2127" fmla="*/ 1882465 h 6478119"/>
              <a:gd name="connsiteX2128" fmla="*/ 2454937 w 11885969"/>
              <a:gd name="connsiteY2128" fmla="*/ 1916194 h 6478119"/>
              <a:gd name="connsiteX2129" fmla="*/ 2476356 w 11885969"/>
              <a:gd name="connsiteY2129" fmla="*/ 1947504 h 6478119"/>
              <a:gd name="connsiteX2130" fmla="*/ 2501679 w 11885969"/>
              <a:gd name="connsiteY2130" fmla="*/ 1912932 h 6478119"/>
              <a:gd name="connsiteX2131" fmla="*/ 2527720 w 11885969"/>
              <a:gd name="connsiteY2131" fmla="*/ 1799540 h 6478119"/>
              <a:gd name="connsiteX2132" fmla="*/ 2551012 w 11885969"/>
              <a:gd name="connsiteY2132" fmla="*/ 1790157 h 6478119"/>
              <a:gd name="connsiteX2133" fmla="*/ 2564780 w 11885969"/>
              <a:gd name="connsiteY2133" fmla="*/ 1794087 h 6478119"/>
              <a:gd name="connsiteX2134" fmla="*/ 2603830 w 11885969"/>
              <a:gd name="connsiteY2134" fmla="*/ 1833867 h 6478119"/>
              <a:gd name="connsiteX2135" fmla="*/ 2570745 w 11885969"/>
              <a:gd name="connsiteY2135" fmla="*/ 1929786 h 6478119"/>
              <a:gd name="connsiteX2136" fmla="*/ 2573250 w 11885969"/>
              <a:gd name="connsiteY2136" fmla="*/ 1951117 h 6478119"/>
              <a:gd name="connsiteX2137" fmla="*/ 2556550 w 11885969"/>
              <a:gd name="connsiteY2137" fmla="*/ 1983569 h 6478119"/>
              <a:gd name="connsiteX2138" fmla="*/ 2544452 w 11885969"/>
              <a:gd name="connsiteY2138" fmla="*/ 1993860 h 6478119"/>
              <a:gd name="connsiteX2139" fmla="*/ 2554970 w 11885969"/>
              <a:gd name="connsiteY2139" fmla="*/ 2003161 h 6478119"/>
              <a:gd name="connsiteX2140" fmla="*/ 2565038 w 11885969"/>
              <a:gd name="connsiteY2140" fmla="*/ 2018061 h 6478119"/>
              <a:gd name="connsiteX2141" fmla="*/ 2579640 w 11885969"/>
              <a:gd name="connsiteY2141" fmla="*/ 2029102 h 6478119"/>
              <a:gd name="connsiteX2142" fmla="*/ 2576030 w 11885969"/>
              <a:gd name="connsiteY2142" fmla="*/ 2073883 h 6478119"/>
              <a:gd name="connsiteX2143" fmla="*/ 2591243 w 11885969"/>
              <a:gd name="connsiteY2143" fmla="*/ 2094832 h 6478119"/>
              <a:gd name="connsiteX2144" fmla="*/ 2623835 w 11885969"/>
              <a:gd name="connsiteY2144" fmla="*/ 2074932 h 6478119"/>
              <a:gd name="connsiteX2145" fmla="*/ 2637805 w 11885969"/>
              <a:gd name="connsiteY2145" fmla="*/ 2023946 h 6478119"/>
              <a:gd name="connsiteX2146" fmla="*/ 2644797 w 11885969"/>
              <a:gd name="connsiteY2146" fmla="*/ 1937185 h 6478119"/>
              <a:gd name="connsiteX2147" fmla="*/ 2660480 w 11885969"/>
              <a:gd name="connsiteY2147" fmla="*/ 1829999 h 6478119"/>
              <a:gd name="connsiteX2148" fmla="*/ 2671516 w 11885969"/>
              <a:gd name="connsiteY2148" fmla="*/ 1815397 h 6478119"/>
              <a:gd name="connsiteX2149" fmla="*/ 2672034 w 11885969"/>
              <a:gd name="connsiteY2149" fmla="*/ 1791493 h 6478119"/>
              <a:gd name="connsiteX2150" fmla="*/ 2670363 w 11885969"/>
              <a:gd name="connsiteY2150" fmla="*/ 1777275 h 6478119"/>
              <a:gd name="connsiteX2151" fmla="*/ 2691644 w 11885969"/>
              <a:gd name="connsiteY2151" fmla="*/ 1670540 h 6478119"/>
              <a:gd name="connsiteX2152" fmla="*/ 2716759 w 11885969"/>
              <a:gd name="connsiteY2152" fmla="*/ 1516228 h 6478119"/>
              <a:gd name="connsiteX2153" fmla="*/ 2724385 w 11885969"/>
              <a:gd name="connsiteY2153" fmla="*/ 1491491 h 6478119"/>
              <a:gd name="connsiteX2154" fmla="*/ 2754721 w 11885969"/>
              <a:gd name="connsiteY2154" fmla="*/ 1499578 h 6478119"/>
              <a:gd name="connsiteX2155" fmla="*/ 2800653 w 11885969"/>
              <a:gd name="connsiteY2155" fmla="*/ 1541325 h 6478119"/>
              <a:gd name="connsiteX2156" fmla="*/ 2807561 w 11885969"/>
              <a:gd name="connsiteY2156" fmla="*/ 1595406 h 6478119"/>
              <a:gd name="connsiteX2157" fmla="*/ 2801896 w 11885969"/>
              <a:gd name="connsiteY2157" fmla="*/ 1613258 h 6478119"/>
              <a:gd name="connsiteX2158" fmla="*/ 2786866 w 11885969"/>
              <a:gd name="connsiteY2158" fmla="*/ 1659933 h 6478119"/>
              <a:gd name="connsiteX2159" fmla="*/ 2802079 w 11885969"/>
              <a:gd name="connsiteY2159" fmla="*/ 1680881 h 6478119"/>
              <a:gd name="connsiteX2160" fmla="*/ 2812598 w 11885969"/>
              <a:gd name="connsiteY2160" fmla="*/ 1690183 h 6478119"/>
              <a:gd name="connsiteX2161" fmla="*/ 2799213 w 11885969"/>
              <a:gd name="connsiteY2161" fmla="*/ 1698961 h 6478119"/>
              <a:gd name="connsiteX2162" fmla="*/ 2782965 w 11885969"/>
              <a:gd name="connsiteY2162" fmla="*/ 1725817 h 6478119"/>
              <a:gd name="connsiteX2163" fmla="*/ 2796104 w 11885969"/>
              <a:gd name="connsiteY2163" fmla="*/ 1842376 h 6478119"/>
              <a:gd name="connsiteX2164" fmla="*/ 2807550 w 11885969"/>
              <a:gd name="connsiteY2164" fmla="*/ 1892599 h 6478119"/>
              <a:gd name="connsiteX2165" fmla="*/ 2817006 w 11885969"/>
              <a:gd name="connsiteY2165" fmla="*/ 1897590 h 6478119"/>
              <a:gd name="connsiteX2166" fmla="*/ 2837725 w 11885969"/>
              <a:gd name="connsiteY2166" fmla="*/ 1885182 h 6478119"/>
              <a:gd name="connsiteX2167" fmla="*/ 2836280 w 11885969"/>
              <a:gd name="connsiteY2167" fmla="*/ 1868162 h 6478119"/>
              <a:gd name="connsiteX2168" fmla="*/ 2828628 w 11885969"/>
              <a:gd name="connsiteY2168" fmla="*/ 1840782 h 6478119"/>
              <a:gd name="connsiteX2169" fmla="*/ 2846884 w 11885969"/>
              <a:gd name="connsiteY2169" fmla="*/ 1736619 h 6478119"/>
              <a:gd name="connsiteX2170" fmla="*/ 2860943 w 11885969"/>
              <a:gd name="connsiteY2170" fmla="*/ 1719446 h 6478119"/>
              <a:gd name="connsiteX2171" fmla="*/ 2880444 w 11885969"/>
              <a:gd name="connsiteY2171" fmla="*/ 1687220 h 6478119"/>
              <a:gd name="connsiteX2172" fmla="*/ 2916509 w 11885969"/>
              <a:gd name="connsiteY2172" fmla="*/ 1659150 h 6478119"/>
              <a:gd name="connsiteX2173" fmla="*/ 2927095 w 11885969"/>
              <a:gd name="connsiteY2173" fmla="*/ 1650147 h 6478119"/>
              <a:gd name="connsiteX2174" fmla="*/ 2938783 w 11885969"/>
              <a:gd name="connsiteY2174" fmla="*/ 1575033 h 6478119"/>
              <a:gd name="connsiteX2175" fmla="*/ 2955501 w 11885969"/>
              <a:gd name="connsiteY2175" fmla="*/ 1420041 h 6478119"/>
              <a:gd name="connsiteX2176" fmla="*/ 2973983 w 11885969"/>
              <a:gd name="connsiteY2176" fmla="*/ 1313080 h 6478119"/>
              <a:gd name="connsiteX2177" fmla="*/ 2970642 w 11885969"/>
              <a:gd name="connsiteY2177" fmla="*/ 1284639 h 6478119"/>
              <a:gd name="connsiteX2178" fmla="*/ 2980458 w 11885969"/>
              <a:gd name="connsiteY2178" fmla="*/ 1250221 h 6478119"/>
              <a:gd name="connsiteX2179" fmla="*/ 2984385 w 11885969"/>
              <a:gd name="connsiteY2179" fmla="*/ 1236453 h 6478119"/>
              <a:gd name="connsiteX2180" fmla="*/ 2973166 w 11885969"/>
              <a:gd name="connsiteY2180" fmla="*/ 1183431 h 6478119"/>
              <a:gd name="connsiteX2181" fmla="*/ 2979125 w 11885969"/>
              <a:gd name="connsiteY2181" fmla="*/ 1144475 h 6478119"/>
              <a:gd name="connsiteX2182" fmla="*/ 2991869 w 11885969"/>
              <a:gd name="connsiteY2182" fmla="*/ 1126138 h 6478119"/>
              <a:gd name="connsiteX2183" fmla="*/ 3010811 w 11885969"/>
              <a:gd name="connsiteY2183" fmla="*/ 1135770 h 6478119"/>
              <a:gd name="connsiteX2184" fmla="*/ 3024354 w 11885969"/>
              <a:gd name="connsiteY2184" fmla="*/ 1142499 h 6478119"/>
              <a:gd name="connsiteX2185" fmla="*/ 3070125 w 11885969"/>
              <a:gd name="connsiteY2185" fmla="*/ 1168737 h 6478119"/>
              <a:gd name="connsiteX2186" fmla="*/ 3071394 w 11885969"/>
              <a:gd name="connsiteY2186" fmla="*/ 1292789 h 6478119"/>
              <a:gd name="connsiteX2187" fmla="*/ 3067401 w 11885969"/>
              <a:gd name="connsiteY2187" fmla="*/ 1324861 h 6478119"/>
              <a:gd name="connsiteX2188" fmla="*/ 3079572 w 11885969"/>
              <a:gd name="connsiteY2188" fmla="*/ 1470921 h 6478119"/>
              <a:gd name="connsiteX2189" fmla="*/ 3105169 w 11885969"/>
              <a:gd name="connsiteY2189" fmla="*/ 1537785 h 6478119"/>
              <a:gd name="connsiteX2190" fmla="*/ 3114109 w 11885969"/>
              <a:gd name="connsiteY2190" fmla="*/ 1566677 h 6478119"/>
              <a:gd name="connsiteX2191" fmla="*/ 3119028 w 11885969"/>
              <a:gd name="connsiteY2191" fmla="*/ 1575527 h 6478119"/>
              <a:gd name="connsiteX2192" fmla="*/ 3126589 w 11885969"/>
              <a:gd name="connsiteY2192" fmla="*/ 1569096 h 6478119"/>
              <a:gd name="connsiteX2193" fmla="*/ 3139857 w 11885969"/>
              <a:gd name="connsiteY2193" fmla="*/ 1474390 h 6478119"/>
              <a:gd name="connsiteX2194" fmla="*/ 3131547 w 11885969"/>
              <a:gd name="connsiteY2194" fmla="*/ 1332867 h 6478119"/>
              <a:gd name="connsiteX2195" fmla="*/ 3130711 w 11885969"/>
              <a:gd name="connsiteY2195" fmla="*/ 1325756 h 6478119"/>
              <a:gd name="connsiteX2196" fmla="*/ 3145899 w 11885969"/>
              <a:gd name="connsiteY2196" fmla="*/ 1294590 h 6478119"/>
              <a:gd name="connsiteX2197" fmla="*/ 3170570 w 11885969"/>
              <a:gd name="connsiteY2197" fmla="*/ 1320529 h 6478119"/>
              <a:gd name="connsiteX2198" fmla="*/ 3178991 w 11885969"/>
              <a:gd name="connsiteY2198" fmla="*/ 1373326 h 6478119"/>
              <a:gd name="connsiteX2199" fmla="*/ 3192965 w 11885969"/>
              <a:gd name="connsiteY2199" fmla="*/ 1496996 h 6478119"/>
              <a:gd name="connsiteX2200" fmla="*/ 3215897 w 11885969"/>
              <a:gd name="connsiteY2200" fmla="*/ 1527021 h 6478119"/>
              <a:gd name="connsiteX2201" fmla="*/ 3250092 w 11885969"/>
              <a:gd name="connsiteY2201" fmla="*/ 1539647 h 6478119"/>
              <a:gd name="connsiteX2202" fmla="*/ 3269843 w 11885969"/>
              <a:gd name="connsiteY2202" fmla="*/ 1556737 h 6478119"/>
              <a:gd name="connsiteX2203" fmla="*/ 3260092 w 11885969"/>
              <a:gd name="connsiteY2203" fmla="*/ 1572851 h 6478119"/>
              <a:gd name="connsiteX2204" fmla="*/ 3245195 w 11885969"/>
              <a:gd name="connsiteY2204" fmla="*/ 1582914 h 6478119"/>
              <a:gd name="connsiteX2205" fmla="*/ 3250792 w 11885969"/>
              <a:gd name="connsiteY2205" fmla="*/ 1583366 h 6478119"/>
              <a:gd name="connsiteX2206" fmla="*/ 3283793 w 11885969"/>
              <a:gd name="connsiteY2206" fmla="*/ 1628291 h 6478119"/>
              <a:gd name="connsiteX2207" fmla="*/ 3270116 w 11885969"/>
              <a:gd name="connsiteY2207" fmla="*/ 1658174 h 6478119"/>
              <a:gd name="connsiteX2208" fmla="*/ 3307359 w 11885969"/>
              <a:gd name="connsiteY2208" fmla="*/ 1720342 h 6478119"/>
              <a:gd name="connsiteX2209" fmla="*/ 3322573 w 11885969"/>
              <a:gd name="connsiteY2209" fmla="*/ 1741291 h 6478119"/>
              <a:gd name="connsiteX2210" fmla="*/ 3342997 w 11885969"/>
              <a:gd name="connsiteY2210" fmla="*/ 1749987 h 6478119"/>
              <a:gd name="connsiteX2211" fmla="*/ 3342523 w 11885969"/>
              <a:gd name="connsiteY2211" fmla="*/ 1703467 h 6478119"/>
              <a:gd name="connsiteX2212" fmla="*/ 3330108 w 11885969"/>
              <a:gd name="connsiteY2212" fmla="*/ 1682744 h 6478119"/>
              <a:gd name="connsiteX2213" fmla="*/ 3313609 w 11885969"/>
              <a:gd name="connsiteY2213" fmla="*/ 1660283 h 6478119"/>
              <a:gd name="connsiteX2214" fmla="*/ 3307175 w 11885969"/>
              <a:gd name="connsiteY2214" fmla="*/ 1652719 h 6478119"/>
              <a:gd name="connsiteX2215" fmla="*/ 3344077 w 11885969"/>
              <a:gd name="connsiteY2215" fmla="*/ 1631759 h 6478119"/>
              <a:gd name="connsiteX2216" fmla="*/ 3355657 w 11885969"/>
              <a:gd name="connsiteY2216" fmla="*/ 1645373 h 6478119"/>
              <a:gd name="connsiteX2217" fmla="*/ 3378972 w 11885969"/>
              <a:gd name="connsiteY2217" fmla="*/ 1688105 h 6478119"/>
              <a:gd name="connsiteX2218" fmla="*/ 3382608 w 11885969"/>
              <a:gd name="connsiteY2218" fmla="*/ 1695441 h 6478119"/>
              <a:gd name="connsiteX2219" fmla="*/ 3408296 w 11885969"/>
              <a:gd name="connsiteY2219" fmla="*/ 1796115 h 6478119"/>
              <a:gd name="connsiteX2220" fmla="*/ 3410575 w 11885969"/>
              <a:gd name="connsiteY2220" fmla="*/ 1820243 h 6478119"/>
              <a:gd name="connsiteX2221" fmla="*/ 3417643 w 11885969"/>
              <a:gd name="connsiteY2221" fmla="*/ 1889833 h 6478119"/>
              <a:gd name="connsiteX2222" fmla="*/ 3421887 w 11885969"/>
              <a:gd name="connsiteY2222" fmla="*/ 1907078 h 6478119"/>
              <a:gd name="connsiteX2223" fmla="*/ 3432948 w 11885969"/>
              <a:gd name="connsiteY2223" fmla="*/ 1944594 h 6478119"/>
              <a:gd name="connsiteX2224" fmla="*/ 3479397 w 11885969"/>
              <a:gd name="connsiteY2224" fmla="*/ 1962436 h 6478119"/>
              <a:gd name="connsiteX2225" fmla="*/ 3525329 w 11885969"/>
              <a:gd name="connsiteY2225" fmla="*/ 2004182 h 6478119"/>
              <a:gd name="connsiteX2226" fmla="*/ 3546305 w 11885969"/>
              <a:gd name="connsiteY2226" fmla="*/ 2215745 h 6478119"/>
              <a:gd name="connsiteX2227" fmla="*/ 3546036 w 11885969"/>
              <a:gd name="connsiteY2227" fmla="*/ 2288966 h 6478119"/>
              <a:gd name="connsiteX2228" fmla="*/ 3531615 w 11885969"/>
              <a:gd name="connsiteY2228" fmla="*/ 2345548 h 6478119"/>
              <a:gd name="connsiteX2229" fmla="*/ 3532384 w 11885969"/>
              <a:gd name="connsiteY2229" fmla="*/ 2370965 h 6478119"/>
              <a:gd name="connsiteX2230" fmla="*/ 3556945 w 11885969"/>
              <a:gd name="connsiteY2230" fmla="*/ 2485630 h 6478119"/>
              <a:gd name="connsiteX2231" fmla="*/ 3595358 w 11885969"/>
              <a:gd name="connsiteY2231" fmla="*/ 2463386 h 6478119"/>
              <a:gd name="connsiteX2232" fmla="*/ 3605108 w 11885969"/>
              <a:gd name="connsiteY2232" fmla="*/ 2447271 h 6478119"/>
              <a:gd name="connsiteX2233" fmla="*/ 3584565 w 11885969"/>
              <a:gd name="connsiteY2233" fmla="*/ 2352649 h 6478119"/>
              <a:gd name="connsiteX2234" fmla="*/ 3591491 w 11885969"/>
              <a:gd name="connsiteY2234" fmla="*/ 2284191 h 6478119"/>
              <a:gd name="connsiteX2235" fmla="*/ 3592913 w 11885969"/>
              <a:gd name="connsiteY2235" fmla="*/ 2249094 h 6478119"/>
              <a:gd name="connsiteX2236" fmla="*/ 3563273 w 11885969"/>
              <a:gd name="connsiteY2236" fmla="*/ 2110072 h 6478119"/>
              <a:gd name="connsiteX2237" fmla="*/ 3569004 w 11885969"/>
              <a:gd name="connsiteY2237" fmla="*/ 2073913 h 6478119"/>
              <a:gd name="connsiteX2238" fmla="*/ 3607986 w 11885969"/>
              <a:gd name="connsiteY2238" fmla="*/ 2131998 h 6478119"/>
              <a:gd name="connsiteX2239" fmla="*/ 3645546 w 11885969"/>
              <a:gd name="connsiteY2239" fmla="*/ 2225182 h 6478119"/>
              <a:gd name="connsiteX2240" fmla="*/ 3652838 w 11885969"/>
              <a:gd name="connsiteY2240" fmla="*/ 2291970 h 6478119"/>
              <a:gd name="connsiteX2241" fmla="*/ 3653336 w 11885969"/>
              <a:gd name="connsiteY2241" fmla="*/ 2390607 h 6478119"/>
              <a:gd name="connsiteX2242" fmla="*/ 3653722 w 11885969"/>
              <a:gd name="connsiteY2242" fmla="*/ 2403314 h 6478119"/>
              <a:gd name="connsiteX2243" fmla="*/ 3654356 w 11885969"/>
              <a:gd name="connsiteY2243" fmla="*/ 2465340 h 6478119"/>
              <a:gd name="connsiteX2244" fmla="*/ 3648942 w 11885969"/>
              <a:gd name="connsiteY2244" fmla="*/ 2532510 h 6478119"/>
              <a:gd name="connsiteX2245" fmla="*/ 3653863 w 11885969"/>
              <a:gd name="connsiteY2245" fmla="*/ 2541359 h 6478119"/>
              <a:gd name="connsiteX2246" fmla="*/ 3648198 w 11885969"/>
              <a:gd name="connsiteY2246" fmla="*/ 2559210 h 6478119"/>
              <a:gd name="connsiteX2247" fmla="*/ 3628539 w 11885969"/>
              <a:gd name="connsiteY2247" fmla="*/ 2575932 h 6478119"/>
              <a:gd name="connsiteX2248" fmla="*/ 3621230 w 11885969"/>
              <a:gd name="connsiteY2248" fmla="*/ 2631682 h 6478119"/>
              <a:gd name="connsiteX2249" fmla="*/ 3626984 w 11885969"/>
              <a:gd name="connsiteY2249" fmla="*/ 2647640 h 6478119"/>
              <a:gd name="connsiteX2250" fmla="*/ 3631387 w 11885969"/>
              <a:gd name="connsiteY2250" fmla="*/ 2680393 h 6478119"/>
              <a:gd name="connsiteX2251" fmla="*/ 3625882 w 11885969"/>
              <a:gd name="connsiteY2251" fmla="*/ 2713752 h 6478119"/>
              <a:gd name="connsiteX2252" fmla="*/ 3627915 w 11885969"/>
              <a:gd name="connsiteY2252" fmla="*/ 2719216 h 6478119"/>
              <a:gd name="connsiteX2253" fmla="*/ 3631674 w 11885969"/>
              <a:gd name="connsiteY2253" fmla="*/ 2709691 h 6478119"/>
              <a:gd name="connsiteX2254" fmla="*/ 3664326 w 11885969"/>
              <a:gd name="connsiteY2254" fmla="*/ 2640820 h 6478119"/>
              <a:gd name="connsiteX2255" fmla="*/ 3696470 w 11885969"/>
              <a:gd name="connsiteY2255" fmla="*/ 2598592 h 6478119"/>
              <a:gd name="connsiteX2256" fmla="*/ 3699176 w 11885969"/>
              <a:gd name="connsiteY2256" fmla="*/ 2626233 h 6478119"/>
              <a:gd name="connsiteX2257" fmla="*/ 3670452 w 11885969"/>
              <a:gd name="connsiteY2257" fmla="*/ 2730177 h 6478119"/>
              <a:gd name="connsiteX2258" fmla="*/ 3669944 w 11885969"/>
              <a:gd name="connsiteY2258" fmla="*/ 2756821 h 6478119"/>
              <a:gd name="connsiteX2259" fmla="*/ 3671737 w 11885969"/>
              <a:gd name="connsiteY2259" fmla="*/ 2759176 h 6478119"/>
              <a:gd name="connsiteX2260" fmla="*/ 3679195 w 11885969"/>
              <a:gd name="connsiteY2260" fmla="*/ 2722502 h 6478119"/>
              <a:gd name="connsiteX2261" fmla="*/ 3690094 w 11885969"/>
              <a:gd name="connsiteY2261" fmla="*/ 2687260 h 6478119"/>
              <a:gd name="connsiteX2262" fmla="*/ 3707326 w 11885969"/>
              <a:gd name="connsiteY2262" fmla="*/ 2673659 h 6478119"/>
              <a:gd name="connsiteX2263" fmla="*/ 3711158 w 11885969"/>
              <a:gd name="connsiteY2263" fmla="*/ 2636694 h 6478119"/>
              <a:gd name="connsiteX2264" fmla="*/ 3710905 w 11885969"/>
              <a:gd name="connsiteY2264" fmla="*/ 2479819 h 6478119"/>
              <a:gd name="connsiteX2265" fmla="*/ 3722598 w 11885969"/>
              <a:gd name="connsiteY2265" fmla="*/ 2354792 h 6478119"/>
              <a:gd name="connsiteX2266" fmla="*/ 3735297 w 11885969"/>
              <a:gd name="connsiteY2266" fmla="*/ 2237348 h 6478119"/>
              <a:gd name="connsiteX2267" fmla="*/ 3735388 w 11885969"/>
              <a:gd name="connsiteY2267" fmla="*/ 2228335 h 6478119"/>
              <a:gd name="connsiteX2268" fmla="*/ 3719503 w 11885969"/>
              <a:gd name="connsiteY2268" fmla="*/ 2157137 h 6478119"/>
              <a:gd name="connsiteX2269" fmla="*/ 3715179 w 11885969"/>
              <a:gd name="connsiteY2269" fmla="*/ 2129417 h 6478119"/>
              <a:gd name="connsiteX2270" fmla="*/ 3724875 w 11885969"/>
              <a:gd name="connsiteY2270" fmla="*/ 2115370 h 6478119"/>
              <a:gd name="connsiteX2271" fmla="*/ 3724452 w 11885969"/>
              <a:gd name="connsiteY2271" fmla="*/ 2113980 h 6478119"/>
              <a:gd name="connsiteX2272" fmla="*/ 3714720 w 11885969"/>
              <a:gd name="connsiteY2272" fmla="*/ 2077594 h 6478119"/>
              <a:gd name="connsiteX2273" fmla="*/ 3718312 w 11885969"/>
              <a:gd name="connsiteY2273" fmla="*/ 2038967 h 6478119"/>
              <a:gd name="connsiteX2274" fmla="*/ 3726609 w 11885969"/>
              <a:gd name="connsiteY2274" fmla="*/ 1986477 h 6478119"/>
              <a:gd name="connsiteX2275" fmla="*/ 3737256 w 11885969"/>
              <a:gd name="connsiteY2275" fmla="*/ 1960358 h 6478119"/>
              <a:gd name="connsiteX2276" fmla="*/ 3733667 w 11885969"/>
              <a:gd name="connsiteY2276" fmla="*/ 1932377 h 6478119"/>
              <a:gd name="connsiteX2277" fmla="*/ 3739363 w 11885969"/>
              <a:gd name="connsiteY2277" fmla="*/ 1899819 h 6478119"/>
              <a:gd name="connsiteX2278" fmla="*/ 3739735 w 11885969"/>
              <a:gd name="connsiteY2278" fmla="*/ 1896971 h 6478119"/>
              <a:gd name="connsiteX2279" fmla="*/ 3745522 w 11885969"/>
              <a:gd name="connsiteY2279" fmla="*/ 1871868 h 6478119"/>
              <a:gd name="connsiteX2280" fmla="*/ 3751525 w 11885969"/>
              <a:gd name="connsiteY2280" fmla="*/ 1862117 h 6478119"/>
              <a:gd name="connsiteX2281" fmla="*/ 3748922 w 11885969"/>
              <a:gd name="connsiteY2281" fmla="*/ 1838762 h 6478119"/>
              <a:gd name="connsiteX2282" fmla="*/ 3756355 w 11885969"/>
              <a:gd name="connsiteY2282" fmla="*/ 1762537 h 6478119"/>
              <a:gd name="connsiteX2283" fmla="*/ 3755462 w 11885969"/>
              <a:gd name="connsiteY2283" fmla="*/ 1759619 h 6478119"/>
              <a:gd name="connsiteX2284" fmla="*/ 3750141 w 11885969"/>
              <a:gd name="connsiteY2284" fmla="*/ 1750637 h 6478119"/>
              <a:gd name="connsiteX2285" fmla="*/ 3740857 w 11885969"/>
              <a:gd name="connsiteY2285" fmla="*/ 1721912 h 6478119"/>
              <a:gd name="connsiteX2286" fmla="*/ 3741395 w 11885969"/>
              <a:gd name="connsiteY2286" fmla="*/ 1713209 h 6478119"/>
              <a:gd name="connsiteX2287" fmla="*/ 3734558 w 11885969"/>
              <a:gd name="connsiteY2287" fmla="*/ 1660223 h 6478119"/>
              <a:gd name="connsiteX2288" fmla="*/ 3739152 w 11885969"/>
              <a:gd name="connsiteY2288" fmla="*/ 1544044 h 6478119"/>
              <a:gd name="connsiteX2289" fmla="*/ 3733541 w 11885969"/>
              <a:gd name="connsiteY2289" fmla="*/ 1539253 h 6478119"/>
              <a:gd name="connsiteX2290" fmla="*/ 3738333 w 11885969"/>
              <a:gd name="connsiteY2290" fmla="*/ 1533640 h 6478119"/>
              <a:gd name="connsiteX2291" fmla="*/ 3736694 w 11885969"/>
              <a:gd name="connsiteY2291" fmla="*/ 1512832 h 6478119"/>
              <a:gd name="connsiteX2292" fmla="*/ 3742306 w 11885969"/>
              <a:gd name="connsiteY2292" fmla="*/ 1517622 h 6478119"/>
              <a:gd name="connsiteX2293" fmla="*/ 3744455 w 11885969"/>
              <a:gd name="connsiteY2293" fmla="*/ 1520061 h 6478119"/>
              <a:gd name="connsiteX2294" fmla="*/ 3743126 w 11885969"/>
              <a:gd name="connsiteY2294" fmla="*/ 1528027 h 6478119"/>
              <a:gd name="connsiteX2295" fmla="*/ 3745037 w 11885969"/>
              <a:gd name="connsiteY2295" fmla="*/ 1525009 h 6478119"/>
              <a:gd name="connsiteX2296" fmla="*/ 3745180 w 11885969"/>
              <a:gd name="connsiteY2296" fmla="*/ 1520884 h 6478119"/>
              <a:gd name="connsiteX2297" fmla="*/ 3744455 w 11885969"/>
              <a:gd name="connsiteY2297" fmla="*/ 1520061 h 6478119"/>
              <a:gd name="connsiteX2298" fmla="*/ 3745406 w 11885969"/>
              <a:gd name="connsiteY2298" fmla="*/ 1514360 h 6478119"/>
              <a:gd name="connsiteX2299" fmla="*/ 3745516 w 11885969"/>
              <a:gd name="connsiteY2299" fmla="*/ 1511186 h 6478119"/>
              <a:gd name="connsiteX2300" fmla="*/ 3741352 w 11885969"/>
              <a:gd name="connsiteY2300" fmla="*/ 1469137 h 6478119"/>
              <a:gd name="connsiteX2301" fmla="*/ 3743475 w 11885969"/>
              <a:gd name="connsiteY2301" fmla="*/ 1410859 h 6478119"/>
              <a:gd name="connsiteX2302" fmla="*/ 3770143 w 11885969"/>
              <a:gd name="connsiteY2302" fmla="*/ 1327832 h 6478119"/>
              <a:gd name="connsiteX2303" fmla="*/ 3800245 w 11885969"/>
              <a:gd name="connsiteY2303" fmla="*/ 1275099 h 6478119"/>
              <a:gd name="connsiteX2304" fmla="*/ 3807476 w 11885969"/>
              <a:gd name="connsiteY2304" fmla="*/ 1306043 h 6478119"/>
              <a:gd name="connsiteX2305" fmla="*/ 3790541 w 11885969"/>
              <a:gd name="connsiteY2305" fmla="*/ 1428257 h 6478119"/>
              <a:gd name="connsiteX2306" fmla="*/ 3793973 w 11885969"/>
              <a:gd name="connsiteY2306" fmla="*/ 1458553 h 6478119"/>
              <a:gd name="connsiteX2307" fmla="*/ 3796361 w 11885969"/>
              <a:gd name="connsiteY2307" fmla="*/ 1460954 h 6478119"/>
              <a:gd name="connsiteX2308" fmla="*/ 3799302 w 11885969"/>
              <a:gd name="connsiteY2308" fmla="*/ 1418236 h 6478119"/>
              <a:gd name="connsiteX2309" fmla="*/ 3806359 w 11885969"/>
              <a:gd name="connsiteY2309" fmla="*/ 1376626 h 6478119"/>
              <a:gd name="connsiteX2310" fmla="*/ 3823857 w 11885969"/>
              <a:gd name="connsiteY2310" fmla="*/ 1358607 h 6478119"/>
              <a:gd name="connsiteX2311" fmla="*/ 3822639 w 11885969"/>
              <a:gd name="connsiteY2311" fmla="*/ 1316105 h 6478119"/>
              <a:gd name="connsiteX2312" fmla="*/ 3798742 w 11885969"/>
              <a:gd name="connsiteY2312" fmla="*/ 1138215 h 6478119"/>
              <a:gd name="connsiteX2313" fmla="*/ 3793189 w 11885969"/>
              <a:gd name="connsiteY2313" fmla="*/ 994653 h 6478119"/>
              <a:gd name="connsiteX2314" fmla="*/ 3789917 w 11885969"/>
              <a:gd name="connsiteY2314" fmla="*/ 859538 h 6478119"/>
              <a:gd name="connsiteX2315" fmla="*/ 3788663 w 11885969"/>
              <a:gd name="connsiteY2315" fmla="*/ 849300 h 6478119"/>
              <a:gd name="connsiteX2316" fmla="*/ 3759932 w 11885969"/>
              <a:gd name="connsiteY2316" fmla="*/ 770940 h 6478119"/>
              <a:gd name="connsiteX2317" fmla="*/ 3765184 w 11885969"/>
              <a:gd name="connsiteY2317" fmla="*/ 712097 h 6478119"/>
              <a:gd name="connsiteX2318" fmla="*/ 3779304 w 11885969"/>
              <a:gd name="connsiteY2318" fmla="*/ 691656 h 6478119"/>
              <a:gd name="connsiteX2319" fmla="*/ 3792470 w 11885969"/>
              <a:gd name="connsiteY2319" fmla="*/ 639739 h 6478119"/>
              <a:gd name="connsiteX2320" fmla="*/ 3799132 w 11885969"/>
              <a:gd name="connsiteY2320" fmla="*/ 636425 h 6478119"/>
              <a:gd name="connsiteX2321" fmla="*/ 3806589 w 11885969"/>
              <a:gd name="connsiteY2321" fmla="*/ 619296 h 6478119"/>
              <a:gd name="connsiteX2322" fmla="*/ 3820215 w 11885969"/>
              <a:gd name="connsiteY2322" fmla="*/ 591434 h 6478119"/>
              <a:gd name="connsiteX2323" fmla="*/ 3848680 w 11885969"/>
              <a:gd name="connsiteY2323" fmla="*/ 562576 h 6478119"/>
              <a:gd name="connsiteX2324" fmla="*/ 3865959 w 11885969"/>
              <a:gd name="connsiteY2324" fmla="*/ 503502 h 6478119"/>
              <a:gd name="connsiteX2325" fmla="*/ 3870868 w 11885969"/>
              <a:gd name="connsiteY2325" fmla="*/ 482530 h 6478119"/>
              <a:gd name="connsiteX2326" fmla="*/ 3897164 w 11885969"/>
              <a:gd name="connsiteY2326" fmla="*/ 395327 h 6478119"/>
              <a:gd name="connsiteX2327" fmla="*/ 3931378 w 11885969"/>
              <a:gd name="connsiteY2327" fmla="*/ 315051 h 6478119"/>
              <a:gd name="connsiteX2328" fmla="*/ 3932176 w 11885969"/>
              <a:gd name="connsiteY2328" fmla="*/ 301233 h 6478119"/>
              <a:gd name="connsiteX2329" fmla="*/ 3947058 w 11885969"/>
              <a:gd name="connsiteY2329" fmla="*/ 283609 h 6478119"/>
              <a:gd name="connsiteX2330" fmla="*/ 3970079 w 11885969"/>
              <a:gd name="connsiteY2330" fmla="*/ 284937 h 6478119"/>
              <a:gd name="connsiteX2331" fmla="*/ 3960377 w 11885969"/>
              <a:gd name="connsiteY2331" fmla="*/ 276984 h 6478119"/>
              <a:gd name="connsiteX2332" fmla="*/ 3942528 w 11885969"/>
              <a:gd name="connsiteY2332" fmla="*/ 250078 h 6478119"/>
              <a:gd name="connsiteX2333" fmla="*/ 3982184 w 11885969"/>
              <a:gd name="connsiteY2333" fmla="*/ 251441 h 6478119"/>
              <a:gd name="connsiteX2334" fmla="*/ 3991582 w 11885969"/>
              <a:gd name="connsiteY2334" fmla="*/ 280630 h 6478119"/>
              <a:gd name="connsiteX2335" fmla="*/ 3998697 w 11885969"/>
              <a:gd name="connsiteY2335" fmla="*/ 301372 h 6478119"/>
              <a:gd name="connsiteX2336" fmla="*/ 4018676 w 11885969"/>
              <a:gd name="connsiteY2336" fmla="*/ 291433 h 6478119"/>
              <a:gd name="connsiteX2337" fmla="*/ 4028685 w 11885969"/>
              <a:gd name="connsiteY2337" fmla="*/ 278149 h 6478119"/>
              <a:gd name="connsiteX2338" fmla="*/ 4040673 w 11885969"/>
              <a:gd name="connsiteY2338" fmla="*/ 294549 h 6478119"/>
              <a:gd name="connsiteX2339" fmla="*/ 4099049 w 11885969"/>
              <a:gd name="connsiteY2339" fmla="*/ 387557 h 6478119"/>
              <a:gd name="connsiteX2340" fmla="*/ 4101866 w 11885969"/>
              <a:gd name="connsiteY2340" fmla="*/ 274974 h 6478119"/>
              <a:gd name="connsiteX2341" fmla="*/ 4126221 w 11885969"/>
              <a:gd name="connsiteY2341" fmla="*/ 253273 h 6478119"/>
              <a:gd name="connsiteX2342" fmla="*/ 4152517 w 11885969"/>
              <a:gd name="connsiteY2342" fmla="*/ 277892 h 6478119"/>
              <a:gd name="connsiteX2343" fmla="*/ 4186385 w 11885969"/>
              <a:gd name="connsiteY2343" fmla="*/ 347308 h 6478119"/>
              <a:gd name="connsiteX2344" fmla="*/ 4230146 w 11885969"/>
              <a:gd name="connsiteY2344" fmla="*/ 453334 h 6478119"/>
              <a:gd name="connsiteX2345" fmla="*/ 4243657 w 11885969"/>
              <a:gd name="connsiteY2345" fmla="*/ 475367 h 6478119"/>
              <a:gd name="connsiteX2346" fmla="*/ 4302031 w 11885969"/>
              <a:gd name="connsiteY2346" fmla="*/ 568375 h 6478119"/>
              <a:gd name="connsiteX2347" fmla="*/ 4338221 w 11885969"/>
              <a:gd name="connsiteY2347" fmla="*/ 685517 h 6478119"/>
              <a:gd name="connsiteX2348" fmla="*/ 4374330 w 11885969"/>
              <a:gd name="connsiteY2348" fmla="*/ 778429 h 6478119"/>
              <a:gd name="connsiteX2349" fmla="*/ 4370898 w 11885969"/>
              <a:gd name="connsiteY2349" fmla="*/ 765671 h 6478119"/>
              <a:gd name="connsiteX2350" fmla="*/ 4355312 w 11885969"/>
              <a:gd name="connsiteY2350" fmla="*/ 728017 h 6478119"/>
              <a:gd name="connsiteX2351" fmla="*/ 4360181 w 11885969"/>
              <a:gd name="connsiteY2351" fmla="*/ 651218 h 6478119"/>
              <a:gd name="connsiteX2352" fmla="*/ 4328364 w 11885969"/>
              <a:gd name="connsiteY2352" fmla="*/ 593697 h 6478119"/>
              <a:gd name="connsiteX2353" fmla="*/ 4286295 w 11885969"/>
              <a:gd name="connsiteY2353" fmla="*/ 405994 h 6478119"/>
              <a:gd name="connsiteX2354" fmla="*/ 4260200 w 11885969"/>
              <a:gd name="connsiteY2354" fmla="*/ 282525 h 6478119"/>
              <a:gd name="connsiteX2355" fmla="*/ 4261054 w 11885969"/>
              <a:gd name="connsiteY2355" fmla="*/ 293373 h 6478119"/>
              <a:gd name="connsiteX2356" fmla="*/ 4256911 w 11885969"/>
              <a:gd name="connsiteY2356" fmla="*/ 310074 h 6478119"/>
              <a:gd name="connsiteX2357" fmla="*/ 4250207 w 11885969"/>
              <a:gd name="connsiteY2357" fmla="*/ 294231 h 6478119"/>
              <a:gd name="connsiteX2358" fmla="*/ 4239358 w 11885969"/>
              <a:gd name="connsiteY2358" fmla="*/ 295089 h 6478119"/>
              <a:gd name="connsiteX2359" fmla="*/ 4242646 w 11885969"/>
              <a:gd name="connsiteY2359" fmla="*/ 267538 h 6478119"/>
              <a:gd name="connsiteX2360" fmla="*/ 4241793 w 11885969"/>
              <a:gd name="connsiteY2360" fmla="*/ 256690 h 6478119"/>
              <a:gd name="connsiteX2361" fmla="*/ 4245936 w 11885969"/>
              <a:gd name="connsiteY2361" fmla="*/ 239989 h 6478119"/>
              <a:gd name="connsiteX2362" fmla="*/ 4258492 w 11885969"/>
              <a:gd name="connsiteY2362" fmla="*/ 260827 h 6478119"/>
              <a:gd name="connsiteX2363" fmla="*/ 4285185 w 11885969"/>
              <a:gd name="connsiteY2363" fmla="*/ 253257 h 6478119"/>
              <a:gd name="connsiteX2364" fmla="*/ 4334814 w 11885969"/>
              <a:gd name="connsiteY2364" fmla="*/ 467651 h 6478119"/>
              <a:gd name="connsiteX2365" fmla="*/ 4371884 w 11885969"/>
              <a:gd name="connsiteY2365" fmla="*/ 661208 h 6478119"/>
              <a:gd name="connsiteX2366" fmla="*/ 4386875 w 11885969"/>
              <a:gd name="connsiteY2366" fmla="*/ 643648 h 6478119"/>
              <a:gd name="connsiteX2367" fmla="*/ 4422963 w 11885969"/>
              <a:gd name="connsiteY2367" fmla="*/ 755411 h 6478119"/>
              <a:gd name="connsiteX2368" fmla="*/ 4430649 w 11885969"/>
              <a:gd name="connsiteY2368" fmla="*/ 809859 h 6478119"/>
              <a:gd name="connsiteX2369" fmla="*/ 4434004 w 11885969"/>
              <a:gd name="connsiteY2369" fmla="*/ 810715 h 6478119"/>
              <a:gd name="connsiteX2370" fmla="*/ 4440093 w 11885969"/>
              <a:gd name="connsiteY2370" fmla="*/ 833245 h 6478119"/>
              <a:gd name="connsiteX2371" fmla="*/ 4438876 w 11885969"/>
              <a:gd name="connsiteY2371" fmla="*/ 855504 h 6478119"/>
              <a:gd name="connsiteX2372" fmla="*/ 4444062 w 11885969"/>
              <a:gd name="connsiteY2372" fmla="*/ 884735 h 6478119"/>
              <a:gd name="connsiteX2373" fmla="*/ 4443188 w 11885969"/>
              <a:gd name="connsiteY2373" fmla="*/ 888152 h 6478119"/>
              <a:gd name="connsiteX2374" fmla="*/ 4444334 w 11885969"/>
              <a:gd name="connsiteY2374" fmla="*/ 893675 h 6478119"/>
              <a:gd name="connsiteX2375" fmla="*/ 4464904 w 11885969"/>
              <a:gd name="connsiteY2375" fmla="*/ 947422 h 6478119"/>
              <a:gd name="connsiteX2376" fmla="*/ 4494013 w 11885969"/>
              <a:gd name="connsiteY2376" fmla="*/ 971278 h 6478119"/>
              <a:gd name="connsiteX2377" fmla="*/ 4506116 w 11885969"/>
              <a:gd name="connsiteY2377" fmla="*/ 937783 h 6478119"/>
              <a:gd name="connsiteX2378" fmla="*/ 4459996 w 11885969"/>
              <a:gd name="connsiteY2378" fmla="*/ 744751 h 6478119"/>
              <a:gd name="connsiteX2379" fmla="*/ 4455430 w 11885969"/>
              <a:gd name="connsiteY2379" fmla="*/ 727852 h 6478119"/>
              <a:gd name="connsiteX2380" fmla="*/ 4442683 w 11885969"/>
              <a:gd name="connsiteY2380" fmla="*/ 596813 h 6478119"/>
              <a:gd name="connsiteX2381" fmla="*/ 4419928 w 11885969"/>
              <a:gd name="connsiteY2381" fmla="*/ 479059 h 6478119"/>
              <a:gd name="connsiteX2382" fmla="*/ 4422746 w 11885969"/>
              <a:gd name="connsiteY2382" fmla="*/ 366476 h 6478119"/>
              <a:gd name="connsiteX2383" fmla="*/ 4438121 w 11885969"/>
              <a:gd name="connsiteY2383" fmla="*/ 356273 h 6478119"/>
              <a:gd name="connsiteX2384" fmla="*/ 4467614 w 11885969"/>
              <a:gd name="connsiteY2384" fmla="*/ 325627 h 6478119"/>
              <a:gd name="connsiteX2385" fmla="*/ 4460994 w 11885969"/>
              <a:gd name="connsiteY2385" fmla="*/ 312306 h 6478119"/>
              <a:gd name="connsiteX2386" fmla="*/ 4456694 w 11885969"/>
              <a:gd name="connsiteY2386" fmla="*/ 290804 h 6478119"/>
              <a:gd name="connsiteX2387" fmla="*/ 4478157 w 11885969"/>
              <a:gd name="connsiteY2387" fmla="*/ 303131 h 6478119"/>
              <a:gd name="connsiteX2388" fmla="*/ 4495166 w 11885969"/>
              <a:gd name="connsiteY2388" fmla="*/ 360484 h 6478119"/>
              <a:gd name="connsiteX2389" fmla="*/ 4511757 w 11885969"/>
              <a:gd name="connsiteY2389" fmla="*/ 377150 h 6478119"/>
              <a:gd name="connsiteX2390" fmla="*/ 4530480 w 11885969"/>
              <a:gd name="connsiteY2390" fmla="*/ 356974 h 6478119"/>
              <a:gd name="connsiteX2391" fmla="*/ 4520055 w 11885969"/>
              <a:gd name="connsiteY2391" fmla="*/ 217751 h 6478119"/>
              <a:gd name="connsiteX2392" fmla="*/ 4525764 w 11885969"/>
              <a:gd name="connsiteY2392" fmla="*/ 182962 h 6478119"/>
              <a:gd name="connsiteX2393" fmla="*/ 4566673 w 11885969"/>
              <a:gd name="connsiteY2393" fmla="*/ 194562 h 6478119"/>
              <a:gd name="connsiteX2394" fmla="*/ 4570745 w 11885969"/>
              <a:gd name="connsiteY2394" fmla="*/ 204037 h 6478119"/>
              <a:gd name="connsiteX2395" fmla="*/ 4593997 w 11885969"/>
              <a:gd name="connsiteY2395" fmla="*/ 217392 h 6478119"/>
              <a:gd name="connsiteX2396" fmla="*/ 4637151 w 11885969"/>
              <a:gd name="connsiteY2396" fmla="*/ 254073 h 6478119"/>
              <a:gd name="connsiteX2397" fmla="*/ 4660363 w 11885969"/>
              <a:gd name="connsiteY2397" fmla="*/ 395882 h 6478119"/>
              <a:gd name="connsiteX2398" fmla="*/ 4663901 w 11885969"/>
              <a:gd name="connsiteY2398" fmla="*/ 414568 h 6478119"/>
              <a:gd name="connsiteX2399" fmla="*/ 4676914 w 11885969"/>
              <a:gd name="connsiteY2399" fmla="*/ 429180 h 6478119"/>
              <a:gd name="connsiteX2400" fmla="*/ 4686925 w 11885969"/>
              <a:gd name="connsiteY2400" fmla="*/ 415895 h 6478119"/>
              <a:gd name="connsiteX2401" fmla="*/ 4707516 w 11885969"/>
              <a:gd name="connsiteY2401" fmla="*/ 363480 h 6478119"/>
              <a:gd name="connsiteX2402" fmla="*/ 4729093 w 11885969"/>
              <a:gd name="connsiteY2402" fmla="*/ 325911 h 6478119"/>
              <a:gd name="connsiteX2403" fmla="*/ 4750821 w 11885969"/>
              <a:gd name="connsiteY2403" fmla="*/ 333632 h 6478119"/>
              <a:gd name="connsiteX2404" fmla="*/ 4788836 w 11885969"/>
              <a:gd name="connsiteY2404" fmla="*/ 379258 h 6478119"/>
              <a:gd name="connsiteX2405" fmla="*/ 4807942 w 11885969"/>
              <a:gd name="connsiteY2405" fmla="*/ 304579 h 6478119"/>
              <a:gd name="connsiteX2406" fmla="*/ 4816879 w 11885969"/>
              <a:gd name="connsiteY2406" fmla="*/ 281816 h 6478119"/>
              <a:gd name="connsiteX2407" fmla="*/ 4818357 w 11885969"/>
              <a:gd name="connsiteY2407" fmla="*/ 255984 h 6478119"/>
              <a:gd name="connsiteX2408" fmla="*/ 4857302 w 11885969"/>
              <a:gd name="connsiteY2408" fmla="*/ 103880 h 6478119"/>
              <a:gd name="connsiteX2409" fmla="*/ 4867515 w 11885969"/>
              <a:gd name="connsiteY2409" fmla="*/ 155415 h 6478119"/>
              <a:gd name="connsiteX2410" fmla="*/ 4870050 w 11885969"/>
              <a:gd name="connsiteY2410" fmla="*/ 166780 h 6478119"/>
              <a:gd name="connsiteX2411" fmla="*/ 4867937 w 11885969"/>
              <a:gd name="connsiteY2411" fmla="*/ 169458 h 6478119"/>
              <a:gd name="connsiteX2412" fmla="*/ 4871882 w 11885969"/>
              <a:gd name="connsiteY2412" fmla="*/ 174999 h 6478119"/>
              <a:gd name="connsiteX2413" fmla="*/ 4870050 w 11885969"/>
              <a:gd name="connsiteY2413" fmla="*/ 166780 h 6478119"/>
              <a:gd name="connsiteX2414" fmla="*/ 4872150 w 11885969"/>
              <a:gd name="connsiteY2414" fmla="*/ 164120 h 6478119"/>
              <a:gd name="connsiteX2415" fmla="*/ 4877724 w 11885969"/>
              <a:gd name="connsiteY2415" fmla="*/ 158817 h 6478119"/>
              <a:gd name="connsiteX2416" fmla="*/ 4877187 w 11885969"/>
              <a:gd name="connsiteY2416" fmla="*/ 180574 h 6478119"/>
              <a:gd name="connsiteX2417" fmla="*/ 4882493 w 11885969"/>
              <a:gd name="connsiteY2417" fmla="*/ 186150 h 6478119"/>
              <a:gd name="connsiteX2418" fmla="*/ 4876921 w 11885969"/>
              <a:gd name="connsiteY2418" fmla="*/ 191453 h 6478119"/>
              <a:gd name="connsiteX2419" fmla="*/ 4885227 w 11885969"/>
              <a:gd name="connsiteY2419" fmla="*/ 251626 h 6478119"/>
              <a:gd name="connsiteX2420" fmla="*/ 4890789 w 11885969"/>
              <a:gd name="connsiteY2420" fmla="*/ 268070 h 6478119"/>
              <a:gd name="connsiteX2421" fmla="*/ 4894709 w 11885969"/>
              <a:gd name="connsiteY2421" fmla="*/ 290172 h 6478119"/>
              <a:gd name="connsiteX2422" fmla="*/ 4939271 w 11885969"/>
              <a:gd name="connsiteY2422" fmla="*/ 382385 h 6478119"/>
              <a:gd name="connsiteX2423" fmla="*/ 4957689 w 11885969"/>
              <a:gd name="connsiteY2423" fmla="*/ 383446 h 6478119"/>
              <a:gd name="connsiteX2424" fmla="*/ 4969219 w 11885969"/>
              <a:gd name="connsiteY2424" fmla="*/ 375792 h 6478119"/>
              <a:gd name="connsiteX2425" fmla="*/ 4973787 w 11885969"/>
              <a:gd name="connsiteY2425" fmla="*/ 392691 h 6478119"/>
              <a:gd name="connsiteX2426" fmla="*/ 4996694 w 11885969"/>
              <a:gd name="connsiteY2426" fmla="*/ 443915 h 6478119"/>
              <a:gd name="connsiteX2427" fmla="*/ 5028660 w 11885969"/>
              <a:gd name="connsiteY2427" fmla="*/ 450377 h 6478119"/>
              <a:gd name="connsiteX2428" fmla="*/ 5029269 w 11885969"/>
              <a:gd name="connsiteY2428" fmla="*/ 407903 h 6478119"/>
              <a:gd name="connsiteX2429" fmla="*/ 5022648 w 11885969"/>
              <a:gd name="connsiteY2429" fmla="*/ 394583 h 6478119"/>
              <a:gd name="connsiteX2430" fmla="*/ 5039279 w 11885969"/>
              <a:gd name="connsiteY2430" fmla="*/ 394617 h 6478119"/>
              <a:gd name="connsiteX2431" fmla="*/ 5080264 w 11885969"/>
              <a:gd name="connsiteY2431" fmla="*/ 372950 h 6478119"/>
              <a:gd name="connsiteX2432" fmla="*/ 5082967 w 11885969"/>
              <a:gd name="connsiteY2432" fmla="*/ 310265 h 6478119"/>
              <a:gd name="connsiteX2433" fmla="*/ 5093092 w 11885969"/>
              <a:gd name="connsiteY2433" fmla="*/ 247083 h 6478119"/>
              <a:gd name="connsiteX2434" fmla="*/ 5112918 w 11885969"/>
              <a:gd name="connsiteY2434" fmla="*/ 191853 h 6478119"/>
              <a:gd name="connsiteX2435" fmla="*/ 5128558 w 11885969"/>
              <a:gd name="connsiteY2435" fmla="*/ 177043 h 6478119"/>
              <a:gd name="connsiteX2436" fmla="*/ 5144123 w 11885969"/>
              <a:gd name="connsiteY2436" fmla="*/ 195499 h 6478119"/>
              <a:gd name="connsiteX2437" fmla="*/ 5185409 w 11885969"/>
              <a:gd name="connsiteY2437" fmla="*/ 488061 h 6478119"/>
              <a:gd name="connsiteX2438" fmla="*/ 5207784 w 11885969"/>
              <a:gd name="connsiteY2438" fmla="*/ 548495 h 6478119"/>
              <a:gd name="connsiteX2439" fmla="*/ 5210070 w 11885969"/>
              <a:gd name="connsiteY2439" fmla="*/ 556945 h 6478119"/>
              <a:gd name="connsiteX2440" fmla="*/ 5226735 w 11885969"/>
              <a:gd name="connsiteY2440" fmla="*/ 652169 h 6478119"/>
              <a:gd name="connsiteX2441" fmla="*/ 5236096 w 11885969"/>
              <a:gd name="connsiteY2441" fmla="*/ 697992 h 6478119"/>
              <a:gd name="connsiteX2442" fmla="*/ 5262924 w 11885969"/>
              <a:gd name="connsiteY2442" fmla="*/ 713399 h 6478119"/>
              <a:gd name="connsiteX2443" fmla="*/ 5272439 w 11885969"/>
              <a:gd name="connsiteY2443" fmla="*/ 692693 h 6478119"/>
              <a:gd name="connsiteX2444" fmla="*/ 5273697 w 11885969"/>
              <a:gd name="connsiteY2444" fmla="*/ 591109 h 6478119"/>
              <a:gd name="connsiteX2445" fmla="*/ 5314758 w 11885969"/>
              <a:gd name="connsiteY2445" fmla="*/ 536179 h 6478119"/>
              <a:gd name="connsiteX2446" fmla="*/ 5338772 w 11885969"/>
              <a:gd name="connsiteY2446" fmla="*/ 552350 h 6478119"/>
              <a:gd name="connsiteX2447" fmla="*/ 5347754 w 11885969"/>
              <a:gd name="connsiteY2447" fmla="*/ 540852 h 6478119"/>
              <a:gd name="connsiteX2448" fmla="*/ 5383448 w 11885969"/>
              <a:gd name="connsiteY2448" fmla="*/ 482840 h 6478119"/>
              <a:gd name="connsiteX2449" fmla="*/ 5383220 w 11885969"/>
              <a:gd name="connsiteY2449" fmla="*/ 470814 h 6478119"/>
              <a:gd name="connsiteX2450" fmla="*/ 5380710 w 11885969"/>
              <a:gd name="connsiteY2450" fmla="*/ 450339 h 6478119"/>
              <a:gd name="connsiteX2451" fmla="*/ 5411686 w 11885969"/>
              <a:gd name="connsiteY2451" fmla="*/ 441958 h 6478119"/>
              <a:gd name="connsiteX2452" fmla="*/ 5463405 w 11885969"/>
              <a:gd name="connsiteY2452" fmla="*/ 426456 h 6478119"/>
              <a:gd name="connsiteX2453" fmla="*/ 5508536 w 11885969"/>
              <a:gd name="connsiteY2453" fmla="*/ 492823 h 6478119"/>
              <a:gd name="connsiteX2454" fmla="*/ 5556408 w 11885969"/>
              <a:gd name="connsiteY2454" fmla="*/ 591693 h 6478119"/>
              <a:gd name="connsiteX2455" fmla="*/ 5577528 w 11885969"/>
              <a:gd name="connsiteY2455" fmla="*/ 641891 h 6478119"/>
              <a:gd name="connsiteX2456" fmla="*/ 5577226 w 11885969"/>
              <a:gd name="connsiteY2456" fmla="*/ 666309 h 6478119"/>
              <a:gd name="connsiteX2457" fmla="*/ 5579781 w 11885969"/>
              <a:gd name="connsiteY2457" fmla="*/ 662169 h 6478119"/>
              <a:gd name="connsiteX2458" fmla="*/ 5579276 w 11885969"/>
              <a:gd name="connsiteY2458" fmla="*/ 653149 h 6478119"/>
              <a:gd name="connsiteX2459" fmla="*/ 5592567 w 11885969"/>
              <a:gd name="connsiteY2459" fmla="*/ 610560 h 6478119"/>
              <a:gd name="connsiteX2460" fmla="*/ 5656037 w 11885969"/>
              <a:gd name="connsiteY2460" fmla="*/ 626962 h 6478119"/>
              <a:gd name="connsiteX2461" fmla="*/ 5721448 w 11885969"/>
              <a:gd name="connsiteY2461" fmla="*/ 759020 h 6478119"/>
              <a:gd name="connsiteX2462" fmla="*/ 5713594 w 11885969"/>
              <a:gd name="connsiteY2462" fmla="*/ 786555 h 6478119"/>
              <a:gd name="connsiteX2463" fmla="*/ 5692334 w 11885969"/>
              <a:gd name="connsiteY2463" fmla="*/ 770750 h 6478119"/>
              <a:gd name="connsiteX2464" fmla="*/ 5677346 w 11885969"/>
              <a:gd name="connsiteY2464" fmla="*/ 747001 h 6478119"/>
              <a:gd name="connsiteX2465" fmla="*/ 5703418 w 11885969"/>
              <a:gd name="connsiteY2465" fmla="*/ 860382 h 6478119"/>
              <a:gd name="connsiteX2466" fmla="*/ 5701429 w 11885969"/>
              <a:gd name="connsiteY2466" fmla="*/ 815150 h 6478119"/>
              <a:gd name="connsiteX2467" fmla="*/ 5706869 w 11885969"/>
              <a:gd name="connsiteY2467" fmla="*/ 800096 h 6478119"/>
              <a:gd name="connsiteX2468" fmla="*/ 5727972 w 11885969"/>
              <a:gd name="connsiteY2468" fmla="*/ 800394 h 6478119"/>
              <a:gd name="connsiteX2469" fmla="*/ 5726845 w 11885969"/>
              <a:gd name="connsiteY2469" fmla="*/ 814388 h 6478119"/>
              <a:gd name="connsiteX2470" fmla="*/ 5732374 w 11885969"/>
              <a:gd name="connsiteY2470" fmla="*/ 833145 h 6478119"/>
              <a:gd name="connsiteX2471" fmla="*/ 5763477 w 11885969"/>
              <a:gd name="connsiteY2471" fmla="*/ 866649 h 6478119"/>
              <a:gd name="connsiteX2472" fmla="*/ 5756529 w 11885969"/>
              <a:gd name="connsiteY2472" fmla="*/ 882989 h 6478119"/>
              <a:gd name="connsiteX2473" fmla="*/ 5755399 w 11885969"/>
              <a:gd name="connsiteY2473" fmla="*/ 896982 h 6478119"/>
              <a:gd name="connsiteX2474" fmla="*/ 5802910 w 11885969"/>
              <a:gd name="connsiteY2474" fmla="*/ 919135 h 6478119"/>
              <a:gd name="connsiteX2475" fmla="*/ 5807220 w 11885969"/>
              <a:gd name="connsiteY2475" fmla="*/ 918076 h 6478119"/>
              <a:gd name="connsiteX2476" fmla="*/ 5794579 w 11885969"/>
              <a:gd name="connsiteY2476" fmla="*/ 900151 h 6478119"/>
              <a:gd name="connsiteX2477" fmla="*/ 5794422 w 11885969"/>
              <a:gd name="connsiteY2477" fmla="*/ 884646 h 6478119"/>
              <a:gd name="connsiteX2478" fmla="*/ 5806903 w 11885969"/>
              <a:gd name="connsiteY2478" fmla="*/ 887063 h 6478119"/>
              <a:gd name="connsiteX2479" fmla="*/ 5849744 w 11885969"/>
              <a:gd name="connsiteY2479" fmla="*/ 949685 h 6478119"/>
              <a:gd name="connsiteX2480" fmla="*/ 5860755 w 11885969"/>
              <a:gd name="connsiteY2480" fmla="*/ 882968 h 6478119"/>
              <a:gd name="connsiteX2481" fmla="*/ 5856061 w 11885969"/>
              <a:gd name="connsiteY2481" fmla="*/ 871321 h 6478119"/>
              <a:gd name="connsiteX2482" fmla="*/ 5839245 w 11885969"/>
              <a:gd name="connsiteY2482" fmla="*/ 817845 h 6478119"/>
              <a:gd name="connsiteX2483" fmla="*/ 5859012 w 11885969"/>
              <a:gd name="connsiteY2483" fmla="*/ 712397 h 6478119"/>
              <a:gd name="connsiteX2484" fmla="*/ 5886841 w 11885969"/>
              <a:gd name="connsiteY2484" fmla="*/ 699156 h 6478119"/>
              <a:gd name="connsiteX2485" fmla="*/ 5952363 w 11885969"/>
              <a:gd name="connsiteY2485" fmla="*/ 742483 h 6478119"/>
              <a:gd name="connsiteX2486" fmla="*/ 5987843 w 11885969"/>
              <a:gd name="connsiteY2486" fmla="*/ 756623 h 6478119"/>
              <a:gd name="connsiteX2487" fmla="*/ 6021745 w 11885969"/>
              <a:gd name="connsiteY2487" fmla="*/ 790352 h 6478119"/>
              <a:gd name="connsiteX2488" fmla="*/ 6043165 w 11885969"/>
              <a:gd name="connsiteY2488" fmla="*/ 821662 h 6478119"/>
              <a:gd name="connsiteX2489" fmla="*/ 6068488 w 11885969"/>
              <a:gd name="connsiteY2489" fmla="*/ 787089 h 6478119"/>
              <a:gd name="connsiteX2490" fmla="*/ 6094529 w 11885969"/>
              <a:gd name="connsiteY2490" fmla="*/ 673698 h 6478119"/>
              <a:gd name="connsiteX2491" fmla="*/ 6117821 w 11885969"/>
              <a:gd name="connsiteY2491" fmla="*/ 664315 h 6478119"/>
              <a:gd name="connsiteX2492" fmla="*/ 6131589 w 11885969"/>
              <a:gd name="connsiteY2492" fmla="*/ 668245 h 6478119"/>
              <a:gd name="connsiteX2493" fmla="*/ 6170638 w 11885969"/>
              <a:gd name="connsiteY2493" fmla="*/ 708025 h 6478119"/>
              <a:gd name="connsiteX2494" fmla="*/ 6137554 w 11885969"/>
              <a:gd name="connsiteY2494" fmla="*/ 803944 h 6478119"/>
              <a:gd name="connsiteX2495" fmla="*/ 6140059 w 11885969"/>
              <a:gd name="connsiteY2495" fmla="*/ 825275 h 6478119"/>
              <a:gd name="connsiteX2496" fmla="*/ 6123359 w 11885969"/>
              <a:gd name="connsiteY2496" fmla="*/ 857727 h 6478119"/>
              <a:gd name="connsiteX2497" fmla="*/ 6111261 w 11885969"/>
              <a:gd name="connsiteY2497" fmla="*/ 868018 h 6478119"/>
              <a:gd name="connsiteX2498" fmla="*/ 6121778 w 11885969"/>
              <a:gd name="connsiteY2498" fmla="*/ 877319 h 6478119"/>
              <a:gd name="connsiteX2499" fmla="*/ 6131847 w 11885969"/>
              <a:gd name="connsiteY2499" fmla="*/ 892219 h 6478119"/>
              <a:gd name="connsiteX2500" fmla="*/ 6146448 w 11885969"/>
              <a:gd name="connsiteY2500" fmla="*/ 903260 h 6478119"/>
              <a:gd name="connsiteX2501" fmla="*/ 6142839 w 11885969"/>
              <a:gd name="connsiteY2501" fmla="*/ 948040 h 6478119"/>
              <a:gd name="connsiteX2502" fmla="*/ 6158051 w 11885969"/>
              <a:gd name="connsiteY2502" fmla="*/ 968990 h 6478119"/>
              <a:gd name="connsiteX2503" fmla="*/ 6190644 w 11885969"/>
              <a:gd name="connsiteY2503" fmla="*/ 949090 h 6478119"/>
              <a:gd name="connsiteX2504" fmla="*/ 6204614 w 11885969"/>
              <a:gd name="connsiteY2504" fmla="*/ 898104 h 6478119"/>
              <a:gd name="connsiteX2505" fmla="*/ 6211605 w 11885969"/>
              <a:gd name="connsiteY2505" fmla="*/ 811342 h 6478119"/>
              <a:gd name="connsiteX2506" fmla="*/ 6227289 w 11885969"/>
              <a:gd name="connsiteY2506" fmla="*/ 704157 h 6478119"/>
              <a:gd name="connsiteX2507" fmla="*/ 6238325 w 11885969"/>
              <a:gd name="connsiteY2507" fmla="*/ 689555 h 6478119"/>
              <a:gd name="connsiteX2508" fmla="*/ 6238843 w 11885969"/>
              <a:gd name="connsiteY2508" fmla="*/ 665651 h 6478119"/>
              <a:gd name="connsiteX2509" fmla="*/ 6237171 w 11885969"/>
              <a:gd name="connsiteY2509" fmla="*/ 651433 h 6478119"/>
              <a:gd name="connsiteX2510" fmla="*/ 6258452 w 11885969"/>
              <a:gd name="connsiteY2510" fmla="*/ 544698 h 6478119"/>
              <a:gd name="connsiteX2511" fmla="*/ 6283568 w 11885969"/>
              <a:gd name="connsiteY2511" fmla="*/ 390386 h 6478119"/>
              <a:gd name="connsiteX2512" fmla="*/ 6291194 w 11885969"/>
              <a:gd name="connsiteY2512" fmla="*/ 365648 h 6478119"/>
              <a:gd name="connsiteX2513" fmla="*/ 6321530 w 11885969"/>
              <a:gd name="connsiteY2513" fmla="*/ 373736 h 6478119"/>
              <a:gd name="connsiteX2514" fmla="*/ 6367461 w 11885969"/>
              <a:gd name="connsiteY2514" fmla="*/ 415483 h 6478119"/>
              <a:gd name="connsiteX2515" fmla="*/ 6374370 w 11885969"/>
              <a:gd name="connsiteY2515" fmla="*/ 469564 h 6478119"/>
              <a:gd name="connsiteX2516" fmla="*/ 6368705 w 11885969"/>
              <a:gd name="connsiteY2516" fmla="*/ 487416 h 6478119"/>
              <a:gd name="connsiteX2517" fmla="*/ 6353675 w 11885969"/>
              <a:gd name="connsiteY2517" fmla="*/ 534090 h 6478119"/>
              <a:gd name="connsiteX2518" fmla="*/ 6368888 w 11885969"/>
              <a:gd name="connsiteY2518" fmla="*/ 555039 h 6478119"/>
              <a:gd name="connsiteX2519" fmla="*/ 6379407 w 11885969"/>
              <a:gd name="connsiteY2519" fmla="*/ 564341 h 6478119"/>
              <a:gd name="connsiteX2520" fmla="*/ 6366022 w 11885969"/>
              <a:gd name="connsiteY2520" fmla="*/ 573118 h 6478119"/>
              <a:gd name="connsiteX2521" fmla="*/ 6349774 w 11885969"/>
              <a:gd name="connsiteY2521" fmla="*/ 599974 h 6478119"/>
              <a:gd name="connsiteX2522" fmla="*/ 6362912 w 11885969"/>
              <a:gd name="connsiteY2522" fmla="*/ 716534 h 6478119"/>
              <a:gd name="connsiteX2523" fmla="*/ 6374358 w 11885969"/>
              <a:gd name="connsiteY2523" fmla="*/ 766757 h 6478119"/>
              <a:gd name="connsiteX2524" fmla="*/ 6383814 w 11885969"/>
              <a:gd name="connsiteY2524" fmla="*/ 771748 h 6478119"/>
              <a:gd name="connsiteX2525" fmla="*/ 6404533 w 11885969"/>
              <a:gd name="connsiteY2525" fmla="*/ 759339 h 6478119"/>
              <a:gd name="connsiteX2526" fmla="*/ 6403088 w 11885969"/>
              <a:gd name="connsiteY2526" fmla="*/ 742319 h 6478119"/>
              <a:gd name="connsiteX2527" fmla="*/ 6395437 w 11885969"/>
              <a:gd name="connsiteY2527" fmla="*/ 714940 h 6478119"/>
              <a:gd name="connsiteX2528" fmla="*/ 6413692 w 11885969"/>
              <a:gd name="connsiteY2528" fmla="*/ 610777 h 6478119"/>
              <a:gd name="connsiteX2529" fmla="*/ 6427752 w 11885969"/>
              <a:gd name="connsiteY2529" fmla="*/ 593604 h 6478119"/>
              <a:gd name="connsiteX2530" fmla="*/ 6447253 w 11885969"/>
              <a:gd name="connsiteY2530" fmla="*/ 561378 h 6478119"/>
              <a:gd name="connsiteX2531" fmla="*/ 6483318 w 11885969"/>
              <a:gd name="connsiteY2531" fmla="*/ 533308 h 6478119"/>
              <a:gd name="connsiteX2532" fmla="*/ 6493904 w 11885969"/>
              <a:gd name="connsiteY2532" fmla="*/ 524305 h 6478119"/>
              <a:gd name="connsiteX2533" fmla="*/ 6505592 w 11885969"/>
              <a:gd name="connsiteY2533" fmla="*/ 449191 h 6478119"/>
              <a:gd name="connsiteX2534" fmla="*/ 6522310 w 11885969"/>
              <a:gd name="connsiteY2534" fmla="*/ 294199 h 6478119"/>
              <a:gd name="connsiteX2535" fmla="*/ 6540792 w 11885969"/>
              <a:gd name="connsiteY2535" fmla="*/ 187238 h 6478119"/>
              <a:gd name="connsiteX2536" fmla="*/ 6537450 w 11885969"/>
              <a:gd name="connsiteY2536" fmla="*/ 158796 h 6478119"/>
              <a:gd name="connsiteX2537" fmla="*/ 6547267 w 11885969"/>
              <a:gd name="connsiteY2537" fmla="*/ 124378 h 6478119"/>
              <a:gd name="connsiteX2538" fmla="*/ 6551193 w 11885969"/>
              <a:gd name="connsiteY2538" fmla="*/ 110611 h 6478119"/>
              <a:gd name="connsiteX2539" fmla="*/ 6539975 w 11885969"/>
              <a:gd name="connsiteY2539" fmla="*/ 57589 h 6478119"/>
              <a:gd name="connsiteX2540" fmla="*/ 6545933 w 11885969"/>
              <a:gd name="connsiteY2540" fmla="*/ 18633 h 6478119"/>
              <a:gd name="connsiteX2541" fmla="*/ 6558678 w 11885969"/>
              <a:gd name="connsiteY2541" fmla="*/ 296 h 647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</a:cxnLst>
            <a:rect l="l" t="t" r="r" b="b"/>
            <a:pathLst>
              <a:path w="11885969" h="6478119">
                <a:moveTo>
                  <a:pt x="675258" y="5618985"/>
                </a:moveTo>
                <a:lnTo>
                  <a:pt x="673692" y="5632399"/>
                </a:lnTo>
                <a:cubicBezTo>
                  <a:pt x="676166" y="5668922"/>
                  <a:pt x="659948" y="5704449"/>
                  <a:pt x="649423" y="5740720"/>
                </a:cubicBezTo>
                <a:cubicBezTo>
                  <a:pt x="646329" y="5753347"/>
                  <a:pt x="645585" y="5759042"/>
                  <a:pt x="651403" y="5769939"/>
                </a:cubicBezTo>
                <a:lnTo>
                  <a:pt x="657111" y="5786205"/>
                </a:lnTo>
                <a:lnTo>
                  <a:pt x="672621" y="5755204"/>
                </a:lnTo>
                <a:cubicBezTo>
                  <a:pt x="680177" y="5748723"/>
                  <a:pt x="690436" y="5746134"/>
                  <a:pt x="704751" y="5746774"/>
                </a:cubicBezTo>
                <a:cubicBezTo>
                  <a:pt x="687922" y="5731008"/>
                  <a:pt x="684233" y="5713897"/>
                  <a:pt x="691949" y="5694325"/>
                </a:cubicBezTo>
                <a:cubicBezTo>
                  <a:pt x="703526" y="5664965"/>
                  <a:pt x="668358" y="5647189"/>
                  <a:pt x="675963" y="5620178"/>
                </a:cubicBezTo>
                <a:close/>
                <a:moveTo>
                  <a:pt x="7043632" y="5495091"/>
                </a:moveTo>
                <a:lnTo>
                  <a:pt x="7042066" y="5508505"/>
                </a:lnTo>
                <a:cubicBezTo>
                  <a:pt x="7044540" y="5545028"/>
                  <a:pt x="7028322" y="5580555"/>
                  <a:pt x="7017797" y="5616826"/>
                </a:cubicBezTo>
                <a:cubicBezTo>
                  <a:pt x="7014703" y="5629453"/>
                  <a:pt x="7013959" y="5635148"/>
                  <a:pt x="7019777" y="5646045"/>
                </a:cubicBezTo>
                <a:lnTo>
                  <a:pt x="7025485" y="5662311"/>
                </a:lnTo>
                <a:lnTo>
                  <a:pt x="7040994" y="5631310"/>
                </a:lnTo>
                <a:cubicBezTo>
                  <a:pt x="7048550" y="5624829"/>
                  <a:pt x="7058810" y="5622240"/>
                  <a:pt x="7073125" y="5622880"/>
                </a:cubicBezTo>
                <a:cubicBezTo>
                  <a:pt x="7056296" y="5607114"/>
                  <a:pt x="7052607" y="5590003"/>
                  <a:pt x="7060323" y="5570431"/>
                </a:cubicBezTo>
                <a:cubicBezTo>
                  <a:pt x="7071899" y="5541071"/>
                  <a:pt x="7036732" y="5523295"/>
                  <a:pt x="7044337" y="5496284"/>
                </a:cubicBezTo>
                <a:close/>
                <a:moveTo>
                  <a:pt x="213275" y="5072762"/>
                </a:moveTo>
                <a:lnTo>
                  <a:pt x="222882" y="5100072"/>
                </a:lnTo>
                <a:lnTo>
                  <a:pt x="223919" y="5098159"/>
                </a:lnTo>
                <a:lnTo>
                  <a:pt x="223816" y="5094298"/>
                </a:lnTo>
                <a:cubicBezTo>
                  <a:pt x="223781" y="5092994"/>
                  <a:pt x="223781" y="5092994"/>
                  <a:pt x="223781" y="5092994"/>
                </a:cubicBezTo>
                <a:cubicBezTo>
                  <a:pt x="223640" y="5087778"/>
                  <a:pt x="222230" y="5083900"/>
                  <a:pt x="222159" y="5081293"/>
                </a:cubicBezTo>
                <a:lnTo>
                  <a:pt x="226920" y="5078256"/>
                </a:lnTo>
                <a:lnTo>
                  <a:pt x="223485" y="5075594"/>
                </a:lnTo>
                <a:close/>
                <a:moveTo>
                  <a:pt x="6581648" y="4948868"/>
                </a:moveTo>
                <a:lnTo>
                  <a:pt x="6591256" y="4976178"/>
                </a:lnTo>
                <a:lnTo>
                  <a:pt x="6592293" y="4974265"/>
                </a:lnTo>
                <a:lnTo>
                  <a:pt x="6592190" y="4970404"/>
                </a:lnTo>
                <a:cubicBezTo>
                  <a:pt x="6592155" y="4969100"/>
                  <a:pt x="6592155" y="4969100"/>
                  <a:pt x="6592155" y="4969100"/>
                </a:cubicBezTo>
                <a:cubicBezTo>
                  <a:pt x="6592014" y="4963884"/>
                  <a:pt x="6590604" y="4960006"/>
                  <a:pt x="6590533" y="4957399"/>
                </a:cubicBezTo>
                <a:lnTo>
                  <a:pt x="6595294" y="4954362"/>
                </a:lnTo>
                <a:lnTo>
                  <a:pt x="6591859" y="4951700"/>
                </a:lnTo>
                <a:close/>
                <a:moveTo>
                  <a:pt x="5104225" y="4725169"/>
                </a:moveTo>
                <a:lnTo>
                  <a:pt x="5097460" y="4743289"/>
                </a:lnTo>
                <a:lnTo>
                  <a:pt x="5100544" y="4770410"/>
                </a:lnTo>
                <a:lnTo>
                  <a:pt x="5103825" y="4770843"/>
                </a:lnTo>
                <a:lnTo>
                  <a:pt x="5145682" y="4775310"/>
                </a:lnTo>
                <a:lnTo>
                  <a:pt x="5143821" y="4768378"/>
                </a:lnTo>
                <a:cubicBezTo>
                  <a:pt x="5140096" y="4763214"/>
                  <a:pt x="5134184" y="4760014"/>
                  <a:pt x="5125013" y="4759009"/>
                </a:cubicBezTo>
                <a:cubicBezTo>
                  <a:pt x="5116963" y="4756269"/>
                  <a:pt x="5107793" y="4755265"/>
                  <a:pt x="5108185" y="4743243"/>
                </a:cubicBezTo>
                <a:close/>
                <a:moveTo>
                  <a:pt x="5078101" y="4645532"/>
                </a:moveTo>
                <a:lnTo>
                  <a:pt x="5077446" y="4650356"/>
                </a:lnTo>
                <a:cubicBezTo>
                  <a:pt x="5077366" y="4664242"/>
                  <a:pt x="5079082" y="4678073"/>
                  <a:pt x="5082568" y="4691581"/>
                </a:cubicBezTo>
                <a:lnTo>
                  <a:pt x="5083511" y="4694259"/>
                </a:lnTo>
                <a:lnTo>
                  <a:pt x="5086874" y="4666546"/>
                </a:lnTo>
                <a:close/>
                <a:moveTo>
                  <a:pt x="5082843" y="4598910"/>
                </a:moveTo>
                <a:lnTo>
                  <a:pt x="5082940" y="4602811"/>
                </a:lnTo>
                <a:lnTo>
                  <a:pt x="5084027" y="4600909"/>
                </a:lnTo>
                <a:close/>
                <a:moveTo>
                  <a:pt x="11445372" y="4306346"/>
                </a:moveTo>
                <a:cubicBezTo>
                  <a:pt x="11438337" y="4308357"/>
                  <a:pt x="11444312" y="4315156"/>
                  <a:pt x="11443014" y="4320005"/>
                </a:cubicBezTo>
                <a:cubicBezTo>
                  <a:pt x="11442602" y="4326390"/>
                  <a:pt x="11441304" y="4331239"/>
                  <a:pt x="11440892" y="4337625"/>
                </a:cubicBezTo>
                <a:cubicBezTo>
                  <a:pt x="11439831" y="4346435"/>
                  <a:pt x="11437441" y="4352940"/>
                  <a:pt x="11432889" y="4356593"/>
                </a:cubicBezTo>
                <a:lnTo>
                  <a:pt x="11431797" y="4356689"/>
                </a:lnTo>
                <a:lnTo>
                  <a:pt x="11432236" y="4360171"/>
                </a:lnTo>
                <a:cubicBezTo>
                  <a:pt x="11433627" y="4366754"/>
                  <a:pt x="11435752" y="4373296"/>
                  <a:pt x="11439149" y="4379738"/>
                </a:cubicBezTo>
                <a:cubicBezTo>
                  <a:pt x="11446835" y="4395745"/>
                  <a:pt x="11446137" y="4418824"/>
                  <a:pt x="11450317" y="4438951"/>
                </a:cubicBezTo>
                <a:cubicBezTo>
                  <a:pt x="11454088" y="4453996"/>
                  <a:pt x="11455317" y="4469244"/>
                  <a:pt x="11451463" y="4484905"/>
                </a:cubicBezTo>
                <a:cubicBezTo>
                  <a:pt x="11444084" y="4512363"/>
                  <a:pt x="11443967" y="4540671"/>
                  <a:pt x="11450941" y="4567687"/>
                </a:cubicBezTo>
                <a:lnTo>
                  <a:pt x="11451885" y="4570365"/>
                </a:lnTo>
                <a:lnTo>
                  <a:pt x="11460813" y="4496785"/>
                </a:lnTo>
                <a:cubicBezTo>
                  <a:pt x="11462945" y="4470858"/>
                  <a:pt x="11464037" y="4443478"/>
                  <a:pt x="11463603" y="4413547"/>
                </a:cubicBezTo>
                <a:cubicBezTo>
                  <a:pt x="11457379" y="4427238"/>
                  <a:pt x="11454143" y="4412554"/>
                  <a:pt x="11445679" y="4402102"/>
                </a:cubicBezTo>
                <a:cubicBezTo>
                  <a:pt x="11442321" y="4365887"/>
                  <a:pt x="11446103" y="4338490"/>
                  <a:pt x="11449465" y="4315084"/>
                </a:cubicBezTo>
                <a:lnTo>
                  <a:pt x="11450515" y="4307131"/>
                </a:lnTo>
                <a:close/>
                <a:moveTo>
                  <a:pt x="3565439" y="2903462"/>
                </a:moveTo>
                <a:lnTo>
                  <a:pt x="3564400" y="2906410"/>
                </a:lnTo>
                <a:cubicBezTo>
                  <a:pt x="3556720" y="2936160"/>
                  <a:pt x="3556848" y="2967333"/>
                  <a:pt x="3564975" y="2997569"/>
                </a:cubicBezTo>
                <a:cubicBezTo>
                  <a:pt x="3569218" y="3014815"/>
                  <a:pt x="3567865" y="3031607"/>
                  <a:pt x="3563713" y="3048173"/>
                </a:cubicBezTo>
                <a:cubicBezTo>
                  <a:pt x="3559110" y="3070337"/>
                  <a:pt x="3559877" y="3095751"/>
                  <a:pt x="3551414" y="3113378"/>
                </a:cubicBezTo>
                <a:cubicBezTo>
                  <a:pt x="3547673" y="3120470"/>
                  <a:pt x="3545332" y="3127676"/>
                  <a:pt x="3543802" y="3134925"/>
                </a:cubicBezTo>
                <a:lnTo>
                  <a:pt x="3543319" y="3138759"/>
                </a:lnTo>
                <a:lnTo>
                  <a:pt x="3544523" y="3138866"/>
                </a:lnTo>
                <a:cubicBezTo>
                  <a:pt x="3549533" y="3142888"/>
                  <a:pt x="3552167" y="3150050"/>
                  <a:pt x="3553335" y="3159752"/>
                </a:cubicBezTo>
                <a:cubicBezTo>
                  <a:pt x="3553788" y="3166784"/>
                  <a:pt x="3555217" y="3172123"/>
                  <a:pt x="3555670" y="3179156"/>
                </a:cubicBezTo>
                <a:cubicBezTo>
                  <a:pt x="3556384" y="3181825"/>
                  <a:pt x="3555098" y="3185032"/>
                  <a:pt x="3554600" y="3187847"/>
                </a:cubicBezTo>
                <a:lnTo>
                  <a:pt x="3557419" y="3192728"/>
                </a:lnTo>
                <a:lnTo>
                  <a:pt x="3562881" y="3185389"/>
                </a:lnTo>
                <a:lnTo>
                  <a:pt x="3562774" y="3184574"/>
                </a:lnTo>
                <a:cubicBezTo>
                  <a:pt x="3559072" y="3158800"/>
                  <a:pt x="3554907" y="3128629"/>
                  <a:pt x="3558605" y="3088750"/>
                </a:cubicBezTo>
                <a:cubicBezTo>
                  <a:pt x="3567926" y="3077241"/>
                  <a:pt x="3571489" y="3061072"/>
                  <a:pt x="3578343" y="3076148"/>
                </a:cubicBezTo>
                <a:cubicBezTo>
                  <a:pt x="3578820" y="3043189"/>
                  <a:pt x="3577619" y="3013037"/>
                  <a:pt x="3575270" y="2984487"/>
                </a:cubicBezTo>
                <a:close/>
                <a:moveTo>
                  <a:pt x="3611907" y="2816556"/>
                </a:moveTo>
                <a:lnTo>
                  <a:pt x="3587809" y="2819127"/>
                </a:lnTo>
                <a:lnTo>
                  <a:pt x="3584195" y="2819605"/>
                </a:lnTo>
                <a:lnTo>
                  <a:pt x="3580800" y="2849470"/>
                </a:lnTo>
                <a:cubicBezTo>
                  <a:pt x="3588543" y="2860505"/>
                  <a:pt x="3593804" y="2876079"/>
                  <a:pt x="3597532" y="2894282"/>
                </a:cubicBezTo>
                <a:lnTo>
                  <a:pt x="3598792" y="2904430"/>
                </a:lnTo>
                <a:lnTo>
                  <a:pt x="3612616" y="2824591"/>
                </a:lnTo>
                <a:cubicBezTo>
                  <a:pt x="3608305" y="2819795"/>
                  <a:pt x="3608305" y="2819795"/>
                  <a:pt x="3608305" y="2819795"/>
                </a:cubicBezTo>
                <a:cubicBezTo>
                  <a:pt x="3608305" y="2819795"/>
                  <a:pt x="3609504" y="2818716"/>
                  <a:pt x="3610704" y="2817638"/>
                </a:cubicBezTo>
                <a:close/>
                <a:moveTo>
                  <a:pt x="9933812" y="2779568"/>
                </a:moveTo>
                <a:lnTo>
                  <a:pt x="9932774" y="2782516"/>
                </a:lnTo>
                <a:cubicBezTo>
                  <a:pt x="9925094" y="2812266"/>
                  <a:pt x="9925222" y="2843438"/>
                  <a:pt x="9933348" y="2873675"/>
                </a:cubicBezTo>
                <a:cubicBezTo>
                  <a:pt x="9937592" y="2890921"/>
                  <a:pt x="9936238" y="2907712"/>
                  <a:pt x="9932086" y="2924279"/>
                </a:cubicBezTo>
                <a:cubicBezTo>
                  <a:pt x="9927484" y="2946443"/>
                  <a:pt x="9928251" y="2971857"/>
                  <a:pt x="9919788" y="2989484"/>
                </a:cubicBezTo>
                <a:cubicBezTo>
                  <a:pt x="9916047" y="2996576"/>
                  <a:pt x="9913705" y="3003782"/>
                  <a:pt x="9912175" y="3011031"/>
                </a:cubicBezTo>
                <a:lnTo>
                  <a:pt x="9911693" y="3014865"/>
                </a:lnTo>
                <a:lnTo>
                  <a:pt x="9912896" y="3014972"/>
                </a:lnTo>
                <a:cubicBezTo>
                  <a:pt x="9917907" y="3018994"/>
                  <a:pt x="9920541" y="3026156"/>
                  <a:pt x="9921708" y="3035858"/>
                </a:cubicBezTo>
                <a:cubicBezTo>
                  <a:pt x="9922161" y="3042890"/>
                  <a:pt x="9923591" y="3048229"/>
                  <a:pt x="9924043" y="3055262"/>
                </a:cubicBezTo>
                <a:cubicBezTo>
                  <a:pt x="9924757" y="3057931"/>
                  <a:pt x="9923471" y="3061138"/>
                  <a:pt x="9922974" y="3063953"/>
                </a:cubicBezTo>
                <a:lnTo>
                  <a:pt x="9925792" y="3068834"/>
                </a:lnTo>
                <a:lnTo>
                  <a:pt x="9931255" y="3061495"/>
                </a:lnTo>
                <a:lnTo>
                  <a:pt x="9931147" y="3060680"/>
                </a:lnTo>
                <a:cubicBezTo>
                  <a:pt x="9927445" y="3034906"/>
                  <a:pt x="9923281" y="3004735"/>
                  <a:pt x="9926979" y="2964856"/>
                </a:cubicBezTo>
                <a:cubicBezTo>
                  <a:pt x="9936299" y="2953347"/>
                  <a:pt x="9939863" y="2937178"/>
                  <a:pt x="9946716" y="2952254"/>
                </a:cubicBezTo>
                <a:cubicBezTo>
                  <a:pt x="9947193" y="2919295"/>
                  <a:pt x="9945992" y="2889143"/>
                  <a:pt x="9943644" y="2860593"/>
                </a:cubicBezTo>
                <a:close/>
                <a:moveTo>
                  <a:pt x="9980281" y="2692662"/>
                </a:moveTo>
                <a:lnTo>
                  <a:pt x="9956182" y="2695233"/>
                </a:lnTo>
                <a:lnTo>
                  <a:pt x="9952569" y="2695711"/>
                </a:lnTo>
                <a:lnTo>
                  <a:pt x="9949173" y="2725576"/>
                </a:lnTo>
                <a:cubicBezTo>
                  <a:pt x="9956917" y="2736611"/>
                  <a:pt x="9962178" y="2752185"/>
                  <a:pt x="9965905" y="2770388"/>
                </a:cubicBezTo>
                <a:lnTo>
                  <a:pt x="9967166" y="2780536"/>
                </a:lnTo>
                <a:lnTo>
                  <a:pt x="9980990" y="2700697"/>
                </a:lnTo>
                <a:cubicBezTo>
                  <a:pt x="9976678" y="2695901"/>
                  <a:pt x="9976678" y="2695901"/>
                  <a:pt x="9976678" y="2695901"/>
                </a:cubicBezTo>
                <a:cubicBezTo>
                  <a:pt x="9976678" y="2695901"/>
                  <a:pt x="9977877" y="2694822"/>
                  <a:pt x="9979078" y="2693744"/>
                </a:cubicBezTo>
                <a:close/>
                <a:moveTo>
                  <a:pt x="11688109" y="2658595"/>
                </a:moveTo>
                <a:lnTo>
                  <a:pt x="11684025" y="2659909"/>
                </a:lnTo>
                <a:cubicBezTo>
                  <a:pt x="11677526" y="2660612"/>
                  <a:pt x="11667819" y="2657723"/>
                  <a:pt x="11662931" y="2659661"/>
                </a:cubicBezTo>
                <a:cubicBezTo>
                  <a:pt x="11659309" y="2661429"/>
                  <a:pt x="11657117" y="2664293"/>
                  <a:pt x="11657452" y="2666821"/>
                </a:cubicBezTo>
                <a:cubicBezTo>
                  <a:pt x="11658125" y="2671876"/>
                  <a:pt x="11660986" y="2674067"/>
                  <a:pt x="11663849" y="2676259"/>
                </a:cubicBezTo>
                <a:cubicBezTo>
                  <a:pt x="11688947" y="2690924"/>
                  <a:pt x="11692729" y="2709714"/>
                  <a:pt x="11674857" y="2730098"/>
                </a:cubicBezTo>
                <a:cubicBezTo>
                  <a:pt x="11667945" y="2736162"/>
                  <a:pt x="11671479" y="2743409"/>
                  <a:pt x="11675775" y="2746696"/>
                </a:cubicBezTo>
                <a:cubicBezTo>
                  <a:pt x="11679711" y="2749710"/>
                  <a:pt x="11684032" y="2752591"/>
                  <a:pt x="11687819" y="2755524"/>
                </a:cubicBezTo>
                <a:lnTo>
                  <a:pt x="11695035" y="2762989"/>
                </a:lnTo>
                <a:lnTo>
                  <a:pt x="11690033" y="2732688"/>
                </a:lnTo>
                <a:cubicBezTo>
                  <a:pt x="11687459" y="2716777"/>
                  <a:pt x="11685066" y="2700279"/>
                  <a:pt x="11683579" y="2683533"/>
                </a:cubicBezTo>
                <a:cubicBezTo>
                  <a:pt x="11686080" y="2681284"/>
                  <a:pt x="11687584" y="2675411"/>
                  <a:pt x="11688239" y="2667335"/>
                </a:cubicBezTo>
                <a:close/>
                <a:moveTo>
                  <a:pt x="11687651" y="2636810"/>
                </a:moveTo>
                <a:lnTo>
                  <a:pt x="11685859" y="2638603"/>
                </a:lnTo>
                <a:lnTo>
                  <a:pt x="11687887" y="2643756"/>
                </a:lnTo>
                <a:lnTo>
                  <a:pt x="11687801" y="2637919"/>
                </a:lnTo>
                <a:close/>
                <a:moveTo>
                  <a:pt x="2032739" y="1955300"/>
                </a:moveTo>
                <a:lnTo>
                  <a:pt x="2026371" y="1970330"/>
                </a:lnTo>
                <a:lnTo>
                  <a:pt x="2022653" y="1994593"/>
                </a:lnTo>
                <a:lnTo>
                  <a:pt x="2035187" y="2021448"/>
                </a:lnTo>
                <a:cubicBezTo>
                  <a:pt x="2038740" y="2029705"/>
                  <a:pt x="2041906" y="2038022"/>
                  <a:pt x="2044326" y="2046472"/>
                </a:cubicBezTo>
                <a:lnTo>
                  <a:pt x="2045592" y="2053495"/>
                </a:lnTo>
                <a:lnTo>
                  <a:pt x="2052441" y="2061861"/>
                </a:lnTo>
                <a:lnTo>
                  <a:pt x="2057163" y="2047934"/>
                </a:lnTo>
                <a:cubicBezTo>
                  <a:pt x="2061809" y="2036162"/>
                  <a:pt x="2065944" y="2024172"/>
                  <a:pt x="2058562" y="2010899"/>
                </a:cubicBezTo>
                <a:cubicBezTo>
                  <a:pt x="2048722" y="1993200"/>
                  <a:pt x="2050076" y="1976409"/>
                  <a:pt x="2064136" y="1959234"/>
                </a:cubicBezTo>
                <a:close/>
                <a:moveTo>
                  <a:pt x="7162660" y="1692427"/>
                </a:moveTo>
                <a:lnTo>
                  <a:pt x="7154617" y="1693285"/>
                </a:lnTo>
                <a:lnTo>
                  <a:pt x="7151004" y="1693763"/>
                </a:lnTo>
                <a:lnTo>
                  <a:pt x="7149019" y="1711222"/>
                </a:lnTo>
                <a:lnTo>
                  <a:pt x="7168560" y="1761503"/>
                </a:lnTo>
                <a:lnTo>
                  <a:pt x="7168964" y="1759166"/>
                </a:lnTo>
                <a:lnTo>
                  <a:pt x="7156877" y="1729965"/>
                </a:lnTo>
                <a:cubicBezTo>
                  <a:pt x="7155596" y="1713692"/>
                  <a:pt x="7159130" y="1706589"/>
                  <a:pt x="7161826" y="1697507"/>
                </a:cubicBezTo>
                <a:close/>
                <a:moveTo>
                  <a:pt x="8886544" y="1656647"/>
                </a:moveTo>
                <a:lnTo>
                  <a:pt x="8882459" y="1657961"/>
                </a:lnTo>
                <a:cubicBezTo>
                  <a:pt x="8875961" y="1658664"/>
                  <a:pt x="8866254" y="1655775"/>
                  <a:pt x="8861367" y="1657713"/>
                </a:cubicBezTo>
                <a:cubicBezTo>
                  <a:pt x="8857743" y="1659481"/>
                  <a:pt x="8855551" y="1662345"/>
                  <a:pt x="8855887" y="1664873"/>
                </a:cubicBezTo>
                <a:cubicBezTo>
                  <a:pt x="8856559" y="1669928"/>
                  <a:pt x="8859421" y="1672119"/>
                  <a:pt x="8862284" y="1674311"/>
                </a:cubicBezTo>
                <a:cubicBezTo>
                  <a:pt x="8887383" y="1688976"/>
                  <a:pt x="8891164" y="1707766"/>
                  <a:pt x="8873292" y="1728150"/>
                </a:cubicBezTo>
                <a:cubicBezTo>
                  <a:pt x="8866380" y="1734214"/>
                  <a:pt x="8869915" y="1741461"/>
                  <a:pt x="8874210" y="1744748"/>
                </a:cubicBezTo>
                <a:lnTo>
                  <a:pt x="8879358" y="1748522"/>
                </a:lnTo>
                <a:lnTo>
                  <a:pt x="8886640" y="1716811"/>
                </a:lnTo>
                <a:lnTo>
                  <a:pt x="8882015" y="1681585"/>
                </a:lnTo>
                <a:cubicBezTo>
                  <a:pt x="8884515" y="1679337"/>
                  <a:pt x="8886019" y="1673463"/>
                  <a:pt x="8886675" y="1665387"/>
                </a:cubicBezTo>
                <a:close/>
                <a:moveTo>
                  <a:pt x="8886086" y="1634862"/>
                </a:moveTo>
                <a:lnTo>
                  <a:pt x="8884294" y="1636656"/>
                </a:lnTo>
                <a:lnTo>
                  <a:pt x="8886321" y="1641808"/>
                </a:lnTo>
                <a:lnTo>
                  <a:pt x="8886236" y="1635971"/>
                </a:lnTo>
                <a:close/>
                <a:moveTo>
                  <a:pt x="7240756" y="1560205"/>
                </a:moveTo>
                <a:lnTo>
                  <a:pt x="7237261" y="1604335"/>
                </a:lnTo>
                <a:cubicBezTo>
                  <a:pt x="7238525" y="1613897"/>
                  <a:pt x="7229187" y="1625812"/>
                  <a:pt x="7236752" y="1630979"/>
                </a:cubicBezTo>
                <a:lnTo>
                  <a:pt x="7238545" y="1633334"/>
                </a:lnTo>
                <a:lnTo>
                  <a:pt x="7244807" y="1602548"/>
                </a:lnTo>
                <a:lnTo>
                  <a:pt x="7244248" y="1598761"/>
                </a:lnTo>
                <a:close/>
                <a:moveTo>
                  <a:pt x="7204169" y="1431591"/>
                </a:moveTo>
                <a:cubicBezTo>
                  <a:pt x="7196461" y="1433014"/>
                  <a:pt x="7196990" y="1442828"/>
                  <a:pt x="7195347" y="1450090"/>
                </a:cubicBezTo>
                <a:cubicBezTo>
                  <a:pt x="7192482" y="1468169"/>
                  <a:pt x="7199299" y="1488440"/>
                  <a:pt x="7188038" y="1505840"/>
                </a:cubicBezTo>
                <a:cubicBezTo>
                  <a:pt x="7184787" y="1511210"/>
                  <a:pt x="7188422" y="1518547"/>
                  <a:pt x="7193793" y="1521798"/>
                </a:cubicBezTo>
                <a:cubicBezTo>
                  <a:pt x="7208622" y="1530041"/>
                  <a:pt x="7204922" y="1541009"/>
                  <a:pt x="7198196" y="1554551"/>
                </a:cubicBezTo>
                <a:cubicBezTo>
                  <a:pt x="7196008" y="1564232"/>
                  <a:pt x="7172941" y="1570818"/>
                  <a:pt x="7192690" y="1587910"/>
                </a:cubicBezTo>
                <a:lnTo>
                  <a:pt x="7194724" y="1593374"/>
                </a:lnTo>
                <a:lnTo>
                  <a:pt x="7198483" y="1583849"/>
                </a:lnTo>
                <a:cubicBezTo>
                  <a:pt x="7209729" y="1561240"/>
                  <a:pt x="7226322" y="1539581"/>
                  <a:pt x="7231134" y="1514978"/>
                </a:cubicBezTo>
                <a:lnTo>
                  <a:pt x="7231445" y="1514222"/>
                </a:lnTo>
                <a:lnTo>
                  <a:pt x="7221493" y="1481007"/>
                </a:lnTo>
                <a:lnTo>
                  <a:pt x="7211971" y="1432871"/>
                </a:lnTo>
                <a:close/>
                <a:moveTo>
                  <a:pt x="5599548" y="829458"/>
                </a:moveTo>
                <a:lnTo>
                  <a:pt x="5593180" y="844488"/>
                </a:lnTo>
                <a:lnTo>
                  <a:pt x="5589462" y="868751"/>
                </a:lnTo>
                <a:lnTo>
                  <a:pt x="5601996" y="895606"/>
                </a:lnTo>
                <a:cubicBezTo>
                  <a:pt x="5605549" y="903863"/>
                  <a:pt x="5608715" y="912180"/>
                  <a:pt x="5611134" y="920630"/>
                </a:cubicBezTo>
                <a:lnTo>
                  <a:pt x="5612401" y="927653"/>
                </a:lnTo>
                <a:lnTo>
                  <a:pt x="5619250" y="936018"/>
                </a:lnTo>
                <a:lnTo>
                  <a:pt x="5623971" y="922092"/>
                </a:lnTo>
                <a:cubicBezTo>
                  <a:pt x="5628617" y="910320"/>
                  <a:pt x="5632753" y="898330"/>
                  <a:pt x="5625371" y="885057"/>
                </a:cubicBezTo>
                <a:cubicBezTo>
                  <a:pt x="5615531" y="867358"/>
                  <a:pt x="5616884" y="850567"/>
                  <a:pt x="5630945" y="833392"/>
                </a:cubicBezTo>
                <a:close/>
                <a:moveTo>
                  <a:pt x="6558678" y="296"/>
                </a:moveTo>
                <a:cubicBezTo>
                  <a:pt x="6563717" y="-1056"/>
                  <a:pt x="6569788" y="2251"/>
                  <a:pt x="6577620" y="9928"/>
                </a:cubicBezTo>
                <a:cubicBezTo>
                  <a:pt x="6582992" y="13178"/>
                  <a:pt x="6584054" y="17491"/>
                  <a:pt x="6591163" y="16657"/>
                </a:cubicBezTo>
                <a:cubicBezTo>
                  <a:pt x="6614228" y="10071"/>
                  <a:pt x="6634655" y="18766"/>
                  <a:pt x="6636934" y="42895"/>
                </a:cubicBezTo>
                <a:cubicBezTo>
                  <a:pt x="6643461" y="84270"/>
                  <a:pt x="6649984" y="125645"/>
                  <a:pt x="6638203" y="166947"/>
                </a:cubicBezTo>
                <a:cubicBezTo>
                  <a:pt x="6634503" y="177915"/>
                  <a:pt x="6630802" y="188884"/>
                  <a:pt x="6634210" y="199019"/>
                </a:cubicBezTo>
                <a:cubicBezTo>
                  <a:pt x="6648680" y="246671"/>
                  <a:pt x="6647418" y="297275"/>
                  <a:pt x="6646381" y="345079"/>
                </a:cubicBezTo>
                <a:cubicBezTo>
                  <a:pt x="6644350" y="370269"/>
                  <a:pt x="6645118" y="395685"/>
                  <a:pt x="6671978" y="411943"/>
                </a:cubicBezTo>
                <a:cubicBezTo>
                  <a:pt x="6679922" y="418218"/>
                  <a:pt x="6681819" y="429640"/>
                  <a:pt x="6680917" y="440835"/>
                </a:cubicBezTo>
                <a:cubicBezTo>
                  <a:pt x="6679178" y="444920"/>
                  <a:pt x="6680239" y="449231"/>
                  <a:pt x="6685837" y="449684"/>
                </a:cubicBezTo>
                <a:cubicBezTo>
                  <a:pt x="6690147" y="448624"/>
                  <a:pt x="6693171" y="446052"/>
                  <a:pt x="6693398" y="443254"/>
                </a:cubicBezTo>
                <a:cubicBezTo>
                  <a:pt x="6694591" y="410955"/>
                  <a:pt x="6694276" y="379942"/>
                  <a:pt x="6706666" y="348548"/>
                </a:cubicBezTo>
                <a:cubicBezTo>
                  <a:pt x="6683574" y="303016"/>
                  <a:pt x="6707228" y="254223"/>
                  <a:pt x="6698356" y="207025"/>
                </a:cubicBezTo>
                <a:cubicBezTo>
                  <a:pt x="6698581" y="204226"/>
                  <a:pt x="6697294" y="202713"/>
                  <a:pt x="6697520" y="199914"/>
                </a:cubicBezTo>
                <a:cubicBezTo>
                  <a:pt x="6701221" y="188946"/>
                  <a:pt x="6694178" y="171474"/>
                  <a:pt x="6712708" y="168748"/>
                </a:cubicBezTo>
                <a:cubicBezTo>
                  <a:pt x="6731238" y="166021"/>
                  <a:pt x="6732683" y="183040"/>
                  <a:pt x="6737379" y="194687"/>
                </a:cubicBezTo>
                <a:cubicBezTo>
                  <a:pt x="6745934" y="210873"/>
                  <a:pt x="6748665" y="229404"/>
                  <a:pt x="6745799" y="247484"/>
                </a:cubicBezTo>
                <a:cubicBezTo>
                  <a:pt x="6745213" y="289692"/>
                  <a:pt x="6758847" y="330233"/>
                  <a:pt x="6759773" y="371154"/>
                </a:cubicBezTo>
                <a:cubicBezTo>
                  <a:pt x="6760158" y="383862"/>
                  <a:pt x="6778237" y="386733"/>
                  <a:pt x="6782706" y="401179"/>
                </a:cubicBezTo>
                <a:cubicBezTo>
                  <a:pt x="6788688" y="414339"/>
                  <a:pt x="6797694" y="424927"/>
                  <a:pt x="6816901" y="413805"/>
                </a:cubicBezTo>
                <a:cubicBezTo>
                  <a:pt x="6827260" y="407600"/>
                  <a:pt x="6833242" y="420761"/>
                  <a:pt x="6836651" y="430895"/>
                </a:cubicBezTo>
                <a:cubicBezTo>
                  <a:pt x="6838771" y="439518"/>
                  <a:pt x="6836809" y="446402"/>
                  <a:pt x="6826900" y="447009"/>
                </a:cubicBezTo>
                <a:cubicBezTo>
                  <a:pt x="6821302" y="446556"/>
                  <a:pt x="6812907" y="445878"/>
                  <a:pt x="6812004" y="457072"/>
                </a:cubicBezTo>
                <a:cubicBezTo>
                  <a:pt x="6813517" y="455786"/>
                  <a:pt x="6817601" y="457524"/>
                  <a:pt x="6817601" y="457524"/>
                </a:cubicBezTo>
                <a:cubicBezTo>
                  <a:pt x="6855723" y="456383"/>
                  <a:pt x="6864503" y="469770"/>
                  <a:pt x="6850602" y="502449"/>
                </a:cubicBezTo>
                <a:cubicBezTo>
                  <a:pt x="6846900" y="513417"/>
                  <a:pt x="6830719" y="521968"/>
                  <a:pt x="6836924" y="532332"/>
                </a:cubicBezTo>
                <a:cubicBezTo>
                  <a:pt x="6849339" y="553054"/>
                  <a:pt x="6855705" y="578922"/>
                  <a:pt x="6874168" y="594500"/>
                </a:cubicBezTo>
                <a:cubicBezTo>
                  <a:pt x="6882112" y="600776"/>
                  <a:pt x="6890283" y="604254"/>
                  <a:pt x="6889381" y="615449"/>
                </a:cubicBezTo>
                <a:cubicBezTo>
                  <a:pt x="6889313" y="633755"/>
                  <a:pt x="6902471" y="627777"/>
                  <a:pt x="6909806" y="624145"/>
                </a:cubicBezTo>
                <a:cubicBezTo>
                  <a:pt x="6922966" y="618166"/>
                  <a:pt x="6921361" y="585641"/>
                  <a:pt x="6909331" y="577625"/>
                </a:cubicBezTo>
                <a:cubicBezTo>
                  <a:pt x="6899874" y="572635"/>
                  <a:pt x="6896014" y="568097"/>
                  <a:pt x="6896917" y="556902"/>
                </a:cubicBezTo>
                <a:cubicBezTo>
                  <a:pt x="6897820" y="545707"/>
                  <a:pt x="6904996" y="526569"/>
                  <a:pt x="6880417" y="534441"/>
                </a:cubicBezTo>
                <a:cubicBezTo>
                  <a:pt x="6876106" y="535498"/>
                  <a:pt x="6875045" y="531188"/>
                  <a:pt x="6873984" y="526876"/>
                </a:cubicBezTo>
                <a:cubicBezTo>
                  <a:pt x="6879649" y="509025"/>
                  <a:pt x="6900075" y="517719"/>
                  <a:pt x="6910886" y="505917"/>
                </a:cubicBezTo>
                <a:cubicBezTo>
                  <a:pt x="6916934" y="500772"/>
                  <a:pt x="6918831" y="512194"/>
                  <a:pt x="6922466" y="519531"/>
                </a:cubicBezTo>
                <a:cubicBezTo>
                  <a:pt x="6929733" y="534203"/>
                  <a:pt x="6926642" y="555080"/>
                  <a:pt x="6945781" y="562263"/>
                </a:cubicBezTo>
                <a:cubicBezTo>
                  <a:pt x="6948581" y="562489"/>
                  <a:pt x="6949642" y="566802"/>
                  <a:pt x="6949417" y="569599"/>
                </a:cubicBezTo>
                <a:cubicBezTo>
                  <a:pt x="6937861" y="608103"/>
                  <a:pt x="6976525" y="635175"/>
                  <a:pt x="6975105" y="670273"/>
                </a:cubicBezTo>
                <a:cubicBezTo>
                  <a:pt x="6974428" y="678669"/>
                  <a:pt x="6978061" y="686006"/>
                  <a:pt x="6977384" y="694400"/>
                </a:cubicBezTo>
                <a:cubicBezTo>
                  <a:pt x="6972555" y="719365"/>
                  <a:pt x="6977860" y="740921"/>
                  <a:pt x="6984451" y="763991"/>
                </a:cubicBezTo>
                <a:cubicBezTo>
                  <a:pt x="6986799" y="769815"/>
                  <a:pt x="6986347" y="775412"/>
                  <a:pt x="6988695" y="781236"/>
                </a:cubicBezTo>
                <a:cubicBezTo>
                  <a:pt x="6997701" y="791823"/>
                  <a:pt x="6962087" y="814296"/>
                  <a:pt x="6999756" y="818752"/>
                </a:cubicBezTo>
                <a:cubicBezTo>
                  <a:pt x="7015036" y="821396"/>
                  <a:pt x="7025103" y="836296"/>
                  <a:pt x="7046206" y="836594"/>
                </a:cubicBezTo>
                <a:cubicBezTo>
                  <a:pt x="7070108" y="837119"/>
                  <a:pt x="7088571" y="852698"/>
                  <a:pt x="7092137" y="878339"/>
                </a:cubicBezTo>
                <a:cubicBezTo>
                  <a:pt x="7102004" y="948153"/>
                  <a:pt x="7114667" y="1018194"/>
                  <a:pt x="7113113" y="1089903"/>
                </a:cubicBezTo>
                <a:cubicBezTo>
                  <a:pt x="7112595" y="1113805"/>
                  <a:pt x="7110564" y="1138995"/>
                  <a:pt x="7112845" y="1163124"/>
                </a:cubicBezTo>
                <a:cubicBezTo>
                  <a:pt x="7115576" y="1181654"/>
                  <a:pt x="7104089" y="1201854"/>
                  <a:pt x="7098424" y="1219706"/>
                </a:cubicBezTo>
                <a:cubicBezTo>
                  <a:pt x="7094949" y="1227877"/>
                  <a:pt x="7094272" y="1236273"/>
                  <a:pt x="7099193" y="1245122"/>
                </a:cubicBezTo>
                <a:cubicBezTo>
                  <a:pt x="7111765" y="1281351"/>
                  <a:pt x="7118741" y="1317128"/>
                  <a:pt x="7123754" y="1359788"/>
                </a:cubicBezTo>
                <a:cubicBezTo>
                  <a:pt x="7137138" y="1351011"/>
                  <a:pt x="7150295" y="1345035"/>
                  <a:pt x="7162167" y="1337544"/>
                </a:cubicBezTo>
                <a:cubicBezTo>
                  <a:pt x="7169501" y="1333911"/>
                  <a:pt x="7174264" y="1327255"/>
                  <a:pt x="7171917" y="1321429"/>
                </a:cubicBezTo>
                <a:cubicBezTo>
                  <a:pt x="7157381" y="1292083"/>
                  <a:pt x="7181642" y="1253199"/>
                  <a:pt x="7151374" y="1226807"/>
                </a:cubicBezTo>
                <a:cubicBezTo>
                  <a:pt x="7160063" y="1206381"/>
                  <a:pt x="7122685" y="1180822"/>
                  <a:pt x="7158300" y="1158349"/>
                </a:cubicBezTo>
                <a:cubicBezTo>
                  <a:pt x="7168659" y="1152145"/>
                  <a:pt x="7157307" y="1135734"/>
                  <a:pt x="7159722" y="1123252"/>
                </a:cubicBezTo>
                <a:cubicBezTo>
                  <a:pt x="7169380" y="1073326"/>
                  <a:pt x="7156197" y="1027188"/>
                  <a:pt x="7130082" y="984230"/>
                </a:cubicBezTo>
                <a:cubicBezTo>
                  <a:pt x="7122813" y="969557"/>
                  <a:pt x="7123716" y="958361"/>
                  <a:pt x="7135813" y="948071"/>
                </a:cubicBezTo>
                <a:cubicBezTo>
                  <a:pt x="7160324" y="958506"/>
                  <a:pt x="7169941" y="979001"/>
                  <a:pt x="7174795" y="1006156"/>
                </a:cubicBezTo>
                <a:cubicBezTo>
                  <a:pt x="7179197" y="1038908"/>
                  <a:pt x="7199330" y="1068707"/>
                  <a:pt x="7212354" y="1099340"/>
                </a:cubicBezTo>
                <a:cubicBezTo>
                  <a:pt x="7223256" y="1121349"/>
                  <a:pt x="7227274" y="1141392"/>
                  <a:pt x="7219647" y="1166128"/>
                </a:cubicBezTo>
                <a:cubicBezTo>
                  <a:pt x="7210056" y="1197748"/>
                  <a:pt x="7225652" y="1231406"/>
                  <a:pt x="7220145" y="1264765"/>
                </a:cubicBezTo>
                <a:cubicBezTo>
                  <a:pt x="7221208" y="1269075"/>
                  <a:pt x="7223556" y="1274901"/>
                  <a:pt x="7220531" y="1277472"/>
                </a:cubicBezTo>
                <a:cubicBezTo>
                  <a:pt x="7199135" y="1298279"/>
                  <a:pt x="7217146" y="1319454"/>
                  <a:pt x="7221165" y="1339498"/>
                </a:cubicBezTo>
                <a:lnTo>
                  <a:pt x="7216325" y="1399545"/>
                </a:lnTo>
                <a:lnTo>
                  <a:pt x="7224311" y="1368424"/>
                </a:lnTo>
                <a:cubicBezTo>
                  <a:pt x="7228421" y="1361267"/>
                  <a:pt x="7228688" y="1356662"/>
                  <a:pt x="7239686" y="1358221"/>
                </a:cubicBezTo>
                <a:cubicBezTo>
                  <a:pt x="7279834" y="1367002"/>
                  <a:pt x="7280861" y="1365213"/>
                  <a:pt x="7269179" y="1327575"/>
                </a:cubicBezTo>
                <a:cubicBezTo>
                  <a:pt x="7266629" y="1323730"/>
                  <a:pt x="7265107" y="1318099"/>
                  <a:pt x="7262558" y="1314254"/>
                </a:cubicBezTo>
                <a:cubicBezTo>
                  <a:pt x="7260274" y="1305806"/>
                  <a:pt x="7247754" y="1298615"/>
                  <a:pt x="7258259" y="1292752"/>
                </a:cubicBezTo>
                <a:cubicBezTo>
                  <a:pt x="7268760" y="1286889"/>
                  <a:pt x="7275649" y="1295602"/>
                  <a:pt x="7279722" y="1305079"/>
                </a:cubicBezTo>
                <a:lnTo>
                  <a:pt x="7280847" y="1308871"/>
                </a:lnTo>
                <a:lnTo>
                  <a:pt x="7282076" y="1291178"/>
                </a:lnTo>
                <a:cubicBezTo>
                  <a:pt x="7283319" y="1270274"/>
                  <a:pt x="7285057" y="1249464"/>
                  <a:pt x="7289407" y="1228950"/>
                </a:cubicBezTo>
                <a:cubicBezTo>
                  <a:pt x="7298443" y="1190449"/>
                  <a:pt x="7281195" y="1147729"/>
                  <a:pt x="7302106" y="1111506"/>
                </a:cubicBezTo>
                <a:cubicBezTo>
                  <a:pt x="7304299" y="1108643"/>
                  <a:pt x="7302532" y="1105020"/>
                  <a:pt x="7302196" y="1102492"/>
                </a:cubicBezTo>
                <a:cubicBezTo>
                  <a:pt x="7303894" y="1076543"/>
                  <a:pt x="7296915" y="1053033"/>
                  <a:pt x="7286312" y="1031295"/>
                </a:cubicBezTo>
                <a:cubicBezTo>
                  <a:pt x="7277140" y="1010650"/>
                  <a:pt x="7280181" y="994812"/>
                  <a:pt x="7297627" y="980915"/>
                </a:cubicBezTo>
                <a:cubicBezTo>
                  <a:pt x="7303442" y="976283"/>
                  <a:pt x="7311786" y="971314"/>
                  <a:pt x="7312211" y="964827"/>
                </a:cubicBezTo>
                <a:cubicBezTo>
                  <a:pt x="7309862" y="947133"/>
                  <a:pt x="7340193" y="943098"/>
                  <a:pt x="7329588" y="921358"/>
                </a:cubicBezTo>
                <a:cubicBezTo>
                  <a:pt x="7332116" y="921021"/>
                  <a:pt x="7333212" y="919589"/>
                  <a:pt x="7335740" y="919253"/>
                </a:cubicBezTo>
                <a:cubicBezTo>
                  <a:pt x="7347282" y="919003"/>
                  <a:pt x="7345179" y="912852"/>
                  <a:pt x="7344171" y="905269"/>
                </a:cubicBezTo>
                <a:cubicBezTo>
                  <a:pt x="7343925" y="893726"/>
                  <a:pt x="7341486" y="885048"/>
                  <a:pt x="7359180" y="882695"/>
                </a:cubicBezTo>
                <a:cubicBezTo>
                  <a:pt x="7367859" y="880253"/>
                  <a:pt x="7381680" y="868125"/>
                  <a:pt x="7387161" y="860964"/>
                </a:cubicBezTo>
                <a:cubicBezTo>
                  <a:pt x="7398457" y="849173"/>
                  <a:pt x="7415902" y="835274"/>
                  <a:pt x="7408924" y="811768"/>
                </a:cubicBezTo>
                <a:cubicBezTo>
                  <a:pt x="7408252" y="806712"/>
                  <a:pt x="7412301" y="798457"/>
                  <a:pt x="7415588" y="794162"/>
                </a:cubicBezTo>
                <a:cubicBezTo>
                  <a:pt x="7432028" y="772682"/>
                  <a:pt x="7440213" y="747156"/>
                  <a:pt x="7448398" y="721629"/>
                </a:cubicBezTo>
                <a:cubicBezTo>
                  <a:pt x="7456920" y="698630"/>
                  <a:pt x="7467967" y="675296"/>
                  <a:pt x="7487271" y="656008"/>
                </a:cubicBezTo>
                <a:cubicBezTo>
                  <a:pt x="7493087" y="651375"/>
                  <a:pt x="7491654" y="650280"/>
                  <a:pt x="7489551" y="644128"/>
                </a:cubicBezTo>
                <a:cubicBezTo>
                  <a:pt x="7483578" y="628203"/>
                  <a:pt x="7494025" y="629388"/>
                  <a:pt x="7504471" y="630568"/>
                </a:cubicBezTo>
                <a:cubicBezTo>
                  <a:pt x="7510957" y="630992"/>
                  <a:pt x="7514828" y="640765"/>
                  <a:pt x="7524266" y="634365"/>
                </a:cubicBezTo>
                <a:cubicBezTo>
                  <a:pt x="7519972" y="631079"/>
                  <a:pt x="7519635" y="628551"/>
                  <a:pt x="7516773" y="626360"/>
                </a:cubicBezTo>
                <a:cubicBezTo>
                  <a:pt x="7509279" y="618353"/>
                  <a:pt x="7496730" y="611020"/>
                  <a:pt x="7504401" y="600996"/>
                </a:cubicBezTo>
                <a:cubicBezTo>
                  <a:pt x="7513506" y="592069"/>
                  <a:pt x="7528247" y="596537"/>
                  <a:pt x="7538604" y="606735"/>
                </a:cubicBezTo>
                <a:cubicBezTo>
                  <a:pt x="7547192" y="613308"/>
                  <a:pt x="7552158" y="621651"/>
                  <a:pt x="7543391" y="633107"/>
                </a:cubicBezTo>
                <a:cubicBezTo>
                  <a:pt x="7539007" y="638833"/>
                  <a:pt x="7536391" y="648186"/>
                  <a:pt x="7547171" y="651896"/>
                </a:cubicBezTo>
                <a:cubicBezTo>
                  <a:pt x="7553994" y="654847"/>
                  <a:pt x="7561576" y="653838"/>
                  <a:pt x="7565624" y="645581"/>
                </a:cubicBezTo>
                <a:cubicBezTo>
                  <a:pt x="7567480" y="640192"/>
                  <a:pt x="7567905" y="633704"/>
                  <a:pt x="7575824" y="635222"/>
                </a:cubicBezTo>
                <a:cubicBezTo>
                  <a:pt x="7582647" y="638172"/>
                  <a:pt x="7584749" y="644324"/>
                  <a:pt x="7584325" y="650810"/>
                </a:cubicBezTo>
                <a:cubicBezTo>
                  <a:pt x="7584727" y="682909"/>
                  <a:pt x="7604683" y="707265"/>
                  <a:pt x="7624210" y="738106"/>
                </a:cubicBezTo>
                <a:cubicBezTo>
                  <a:pt x="7629622" y="701374"/>
                  <a:pt x="7642527" y="672648"/>
                  <a:pt x="7639594" y="640884"/>
                </a:cubicBezTo>
                <a:cubicBezTo>
                  <a:pt x="7639437" y="620326"/>
                  <a:pt x="7651315" y="622605"/>
                  <a:pt x="7663192" y="624882"/>
                </a:cubicBezTo>
                <a:cubicBezTo>
                  <a:pt x="7673974" y="628593"/>
                  <a:pt x="7679276" y="639462"/>
                  <a:pt x="7683145" y="649236"/>
                </a:cubicBezTo>
                <a:cubicBezTo>
                  <a:pt x="7689790" y="670218"/>
                  <a:pt x="7696433" y="691197"/>
                  <a:pt x="7704508" y="713274"/>
                </a:cubicBezTo>
                <a:cubicBezTo>
                  <a:pt x="7716454" y="745124"/>
                  <a:pt x="7732024" y="775207"/>
                  <a:pt x="7730236" y="810171"/>
                </a:cubicBezTo>
                <a:cubicBezTo>
                  <a:pt x="7730147" y="819184"/>
                  <a:pt x="7733682" y="826432"/>
                  <a:pt x="7739409" y="830814"/>
                </a:cubicBezTo>
                <a:cubicBezTo>
                  <a:pt x="7770567" y="852391"/>
                  <a:pt x="7776027" y="883819"/>
                  <a:pt x="7779293" y="918110"/>
                </a:cubicBezTo>
                <a:cubicBezTo>
                  <a:pt x="7782730" y="953665"/>
                  <a:pt x="7789323" y="988800"/>
                  <a:pt x="7797181" y="1023766"/>
                </a:cubicBezTo>
                <a:lnTo>
                  <a:pt x="7817786" y="1108420"/>
                </a:lnTo>
                <a:lnTo>
                  <a:pt x="7816279" y="1096971"/>
                </a:lnTo>
                <a:cubicBezTo>
                  <a:pt x="7814179" y="1086145"/>
                  <a:pt x="7811219" y="1074678"/>
                  <a:pt x="7807104" y="1062554"/>
                </a:cubicBezTo>
                <a:cubicBezTo>
                  <a:pt x="7808625" y="1034061"/>
                  <a:pt x="7822620" y="1039564"/>
                  <a:pt x="7820151" y="996574"/>
                </a:cubicBezTo>
                <a:cubicBezTo>
                  <a:pt x="7812175" y="967577"/>
                  <a:pt x="7801663" y="986068"/>
                  <a:pt x="7799197" y="943077"/>
                </a:cubicBezTo>
                <a:cubicBezTo>
                  <a:pt x="7810723" y="905590"/>
                  <a:pt x="7790275" y="842595"/>
                  <a:pt x="7784327" y="775609"/>
                </a:cubicBezTo>
                <a:cubicBezTo>
                  <a:pt x="7794332" y="766614"/>
                  <a:pt x="7788385" y="699627"/>
                  <a:pt x="7775912" y="665630"/>
                </a:cubicBezTo>
                <a:cubicBezTo>
                  <a:pt x="7775406" y="675128"/>
                  <a:pt x="7775406" y="675128"/>
                  <a:pt x="7775406" y="675128"/>
                </a:cubicBezTo>
                <a:cubicBezTo>
                  <a:pt x="7774899" y="684624"/>
                  <a:pt x="7779393" y="689625"/>
                  <a:pt x="7769895" y="689123"/>
                </a:cubicBezTo>
                <a:cubicBezTo>
                  <a:pt x="7769895" y="689123"/>
                  <a:pt x="7770403" y="679624"/>
                  <a:pt x="7765908" y="674625"/>
                </a:cubicBezTo>
                <a:cubicBezTo>
                  <a:pt x="7756410" y="674120"/>
                  <a:pt x="7756410" y="674120"/>
                  <a:pt x="7756410" y="674120"/>
                </a:cubicBezTo>
                <a:cubicBezTo>
                  <a:pt x="7748434" y="645123"/>
                  <a:pt x="7763441" y="631632"/>
                  <a:pt x="7762427" y="650627"/>
                </a:cubicBezTo>
                <a:cubicBezTo>
                  <a:pt x="7762934" y="641131"/>
                  <a:pt x="7762934" y="641131"/>
                  <a:pt x="7762934" y="641131"/>
                </a:cubicBezTo>
                <a:cubicBezTo>
                  <a:pt x="7763441" y="631632"/>
                  <a:pt x="7768444" y="627136"/>
                  <a:pt x="7768444" y="627136"/>
                </a:cubicBezTo>
                <a:cubicBezTo>
                  <a:pt x="7772939" y="632135"/>
                  <a:pt x="7772432" y="641633"/>
                  <a:pt x="7776927" y="646635"/>
                </a:cubicBezTo>
                <a:cubicBezTo>
                  <a:pt x="7790413" y="661636"/>
                  <a:pt x="7803393" y="686135"/>
                  <a:pt x="7800925" y="643144"/>
                </a:cubicBezTo>
                <a:cubicBezTo>
                  <a:pt x="7815864" y="720133"/>
                  <a:pt x="7822318" y="777622"/>
                  <a:pt x="7819275" y="834608"/>
                </a:cubicBezTo>
                <a:cubicBezTo>
                  <a:pt x="7825731" y="892098"/>
                  <a:pt x="7823195" y="939587"/>
                  <a:pt x="7829142" y="1006574"/>
                </a:cubicBezTo>
                <a:cubicBezTo>
                  <a:pt x="7838641" y="1007078"/>
                  <a:pt x="7834653" y="992579"/>
                  <a:pt x="7844150" y="993083"/>
                </a:cubicBezTo>
                <a:cubicBezTo>
                  <a:pt x="7856115" y="1036577"/>
                  <a:pt x="7859596" y="1060573"/>
                  <a:pt x="7862569" y="1094067"/>
                </a:cubicBezTo>
                <a:lnTo>
                  <a:pt x="7862969" y="1142127"/>
                </a:lnTo>
                <a:lnTo>
                  <a:pt x="7865777" y="1143254"/>
                </a:lnTo>
                <a:cubicBezTo>
                  <a:pt x="7870513" y="1147446"/>
                  <a:pt x="7871794" y="1154672"/>
                  <a:pt x="7868462" y="1163474"/>
                </a:cubicBezTo>
                <a:lnTo>
                  <a:pt x="7864849" y="1182620"/>
                </a:lnTo>
                <a:lnTo>
                  <a:pt x="7865982" y="1208544"/>
                </a:lnTo>
                <a:lnTo>
                  <a:pt x="7864831" y="1211404"/>
                </a:lnTo>
                <a:lnTo>
                  <a:pt x="7865190" y="1216321"/>
                </a:lnTo>
                <a:cubicBezTo>
                  <a:pt x="7868045" y="1232982"/>
                  <a:pt x="7873387" y="1248992"/>
                  <a:pt x="7876832" y="1265253"/>
                </a:cubicBezTo>
                <a:cubicBezTo>
                  <a:pt x="7878386" y="1272120"/>
                  <a:pt x="7879941" y="1278987"/>
                  <a:pt x="7883140" y="1283706"/>
                </a:cubicBezTo>
                <a:lnTo>
                  <a:pt x="7883477" y="1283823"/>
                </a:lnTo>
                <a:lnTo>
                  <a:pt x="7883358" y="1280609"/>
                </a:lnTo>
                <a:cubicBezTo>
                  <a:pt x="7884885" y="1270185"/>
                  <a:pt x="7888491" y="1259765"/>
                  <a:pt x="7894656" y="1249031"/>
                </a:cubicBezTo>
                <a:cubicBezTo>
                  <a:pt x="7899280" y="1240980"/>
                  <a:pt x="7904161" y="1232482"/>
                  <a:pt x="7907923" y="1223342"/>
                </a:cubicBezTo>
                <a:lnTo>
                  <a:pt x="7912488" y="1202787"/>
                </a:lnTo>
                <a:lnTo>
                  <a:pt x="7911937" y="1174893"/>
                </a:lnTo>
                <a:cubicBezTo>
                  <a:pt x="7909562" y="1146110"/>
                  <a:pt x="7904797" y="1117484"/>
                  <a:pt x="7895881" y="1089089"/>
                </a:cubicBezTo>
                <a:cubicBezTo>
                  <a:pt x="7894114" y="1085465"/>
                  <a:pt x="7892012" y="1079314"/>
                  <a:pt x="7893868" y="1073922"/>
                </a:cubicBezTo>
                <a:cubicBezTo>
                  <a:pt x="7905430" y="1035085"/>
                  <a:pt x="7893910" y="996748"/>
                  <a:pt x="7897890" y="958920"/>
                </a:cubicBezTo>
                <a:cubicBezTo>
                  <a:pt x="7902204" y="923620"/>
                  <a:pt x="7901464" y="888992"/>
                  <a:pt x="7891711" y="854277"/>
                </a:cubicBezTo>
                <a:cubicBezTo>
                  <a:pt x="7879095" y="817372"/>
                  <a:pt x="7890567" y="787550"/>
                  <a:pt x="7907096" y="757056"/>
                </a:cubicBezTo>
                <a:cubicBezTo>
                  <a:pt x="7911481" y="751328"/>
                  <a:pt x="7912241" y="747368"/>
                  <a:pt x="7921591" y="749984"/>
                </a:cubicBezTo>
                <a:cubicBezTo>
                  <a:pt x="7955367" y="762208"/>
                  <a:pt x="7956462" y="760776"/>
                  <a:pt x="7950668" y="726821"/>
                </a:cubicBezTo>
                <a:cubicBezTo>
                  <a:pt x="7948901" y="723197"/>
                  <a:pt x="7948229" y="718143"/>
                  <a:pt x="7946462" y="714519"/>
                </a:cubicBezTo>
                <a:cubicBezTo>
                  <a:pt x="7945455" y="706936"/>
                  <a:pt x="7935434" y="699267"/>
                  <a:pt x="7945210" y="695393"/>
                </a:cubicBezTo>
                <a:cubicBezTo>
                  <a:pt x="7954982" y="691522"/>
                  <a:pt x="7959950" y="699863"/>
                  <a:pt x="7962388" y="708542"/>
                </a:cubicBezTo>
                <a:cubicBezTo>
                  <a:pt x="7965832" y="724803"/>
                  <a:pt x="7968183" y="742496"/>
                  <a:pt x="7970532" y="760190"/>
                </a:cubicBezTo>
                <a:cubicBezTo>
                  <a:pt x="7971538" y="767773"/>
                  <a:pt x="7970353" y="778220"/>
                  <a:pt x="7982992" y="776539"/>
                </a:cubicBezTo>
                <a:cubicBezTo>
                  <a:pt x="7993102" y="775193"/>
                  <a:pt x="7999252" y="773089"/>
                  <a:pt x="8001534" y="761209"/>
                </a:cubicBezTo>
                <a:cubicBezTo>
                  <a:pt x="8012760" y="719845"/>
                  <a:pt x="8013877" y="679826"/>
                  <a:pt x="8008508" y="639383"/>
                </a:cubicBezTo>
                <a:cubicBezTo>
                  <a:pt x="8005733" y="628177"/>
                  <a:pt x="8005151" y="614107"/>
                  <a:pt x="8017452" y="609897"/>
                </a:cubicBezTo>
                <a:cubicBezTo>
                  <a:pt x="8029755" y="605689"/>
                  <a:pt x="8041544" y="616982"/>
                  <a:pt x="8051564" y="624651"/>
                </a:cubicBezTo>
                <a:cubicBezTo>
                  <a:pt x="8051901" y="627179"/>
                  <a:pt x="8053667" y="630802"/>
                  <a:pt x="8054003" y="633329"/>
                </a:cubicBezTo>
                <a:cubicBezTo>
                  <a:pt x="8057537" y="640576"/>
                  <a:pt x="8063600" y="647486"/>
                  <a:pt x="8072614" y="647573"/>
                </a:cubicBezTo>
                <a:cubicBezTo>
                  <a:pt x="8096033" y="649601"/>
                  <a:pt x="8103437" y="666623"/>
                  <a:pt x="8105786" y="684316"/>
                </a:cubicBezTo>
                <a:cubicBezTo>
                  <a:pt x="8108629" y="725094"/>
                  <a:pt x="8109279" y="768737"/>
                  <a:pt x="8109595" y="809853"/>
                </a:cubicBezTo>
                <a:cubicBezTo>
                  <a:pt x="8110265" y="814907"/>
                  <a:pt x="8109842" y="821395"/>
                  <a:pt x="8110512" y="826450"/>
                </a:cubicBezTo>
                <a:cubicBezTo>
                  <a:pt x="8111183" y="831505"/>
                  <a:pt x="8112190" y="839087"/>
                  <a:pt x="8120107" y="840606"/>
                </a:cubicBezTo>
                <a:cubicBezTo>
                  <a:pt x="8125498" y="842461"/>
                  <a:pt x="8127019" y="834542"/>
                  <a:pt x="8130307" y="830247"/>
                </a:cubicBezTo>
                <a:cubicBezTo>
                  <a:pt x="8138740" y="816263"/>
                  <a:pt x="8145739" y="801184"/>
                  <a:pt x="8154173" y="787201"/>
                </a:cubicBezTo>
                <a:cubicBezTo>
                  <a:pt x="8161845" y="777178"/>
                  <a:pt x="8163791" y="762770"/>
                  <a:pt x="8177189" y="757129"/>
                </a:cubicBezTo>
                <a:cubicBezTo>
                  <a:pt x="8189153" y="750392"/>
                  <a:pt x="8196736" y="749382"/>
                  <a:pt x="8195127" y="766317"/>
                </a:cubicBezTo>
                <a:cubicBezTo>
                  <a:pt x="8192757" y="787212"/>
                  <a:pt x="8202352" y="801368"/>
                  <a:pt x="8222818" y="810220"/>
                </a:cubicBezTo>
                <a:cubicBezTo>
                  <a:pt x="8228813" y="787558"/>
                  <a:pt x="8237671" y="767086"/>
                  <a:pt x="8247959" y="747712"/>
                </a:cubicBezTo>
                <a:lnTo>
                  <a:pt x="8258319" y="729016"/>
                </a:lnTo>
                <a:lnTo>
                  <a:pt x="8262569" y="706804"/>
                </a:lnTo>
                <a:cubicBezTo>
                  <a:pt x="8274779" y="660889"/>
                  <a:pt x="8300828" y="638829"/>
                  <a:pt x="8313799" y="579494"/>
                </a:cubicBezTo>
                <a:cubicBezTo>
                  <a:pt x="8323813" y="584689"/>
                  <a:pt x="8317696" y="606290"/>
                  <a:pt x="8316725" y="625320"/>
                </a:cubicBezTo>
                <a:lnTo>
                  <a:pt x="8317613" y="635458"/>
                </a:lnTo>
                <a:lnTo>
                  <a:pt x="8315475" y="637536"/>
                </a:lnTo>
                <a:cubicBezTo>
                  <a:pt x="8315289" y="638710"/>
                  <a:pt x="8316279" y="640070"/>
                  <a:pt x="8318257" y="642791"/>
                </a:cubicBezTo>
                <a:lnTo>
                  <a:pt x="8317613" y="635458"/>
                </a:lnTo>
                <a:lnTo>
                  <a:pt x="8319739" y="633395"/>
                </a:lnTo>
                <a:cubicBezTo>
                  <a:pt x="8321221" y="624001"/>
                  <a:pt x="8326659" y="620045"/>
                  <a:pt x="8325177" y="629441"/>
                </a:cubicBezTo>
                <a:cubicBezTo>
                  <a:pt x="8325177" y="629441"/>
                  <a:pt x="8327651" y="644276"/>
                  <a:pt x="8322212" y="648231"/>
                </a:cubicBezTo>
                <a:cubicBezTo>
                  <a:pt x="8322212" y="648231"/>
                  <a:pt x="8326169" y="653672"/>
                  <a:pt x="8326169" y="653672"/>
                </a:cubicBezTo>
                <a:cubicBezTo>
                  <a:pt x="8326169" y="653672"/>
                  <a:pt x="8326169" y="653672"/>
                  <a:pt x="8320731" y="657627"/>
                </a:cubicBezTo>
                <a:lnTo>
                  <a:pt x="8321009" y="710717"/>
                </a:lnTo>
                <a:lnTo>
                  <a:pt x="8323938" y="725605"/>
                </a:lnTo>
                <a:cubicBezTo>
                  <a:pt x="8324831" y="732178"/>
                  <a:pt x="8325217" y="738717"/>
                  <a:pt x="8324793" y="745205"/>
                </a:cubicBezTo>
                <a:cubicBezTo>
                  <a:pt x="8321573" y="779074"/>
                  <a:pt x="8336470" y="804101"/>
                  <a:pt x="8352801" y="830224"/>
                </a:cubicBezTo>
                <a:cubicBezTo>
                  <a:pt x="8357431" y="836038"/>
                  <a:pt x="8361725" y="839324"/>
                  <a:pt x="8368637" y="833261"/>
                </a:cubicBezTo>
                <a:cubicBezTo>
                  <a:pt x="8370829" y="830397"/>
                  <a:pt x="8375212" y="824669"/>
                  <a:pt x="8379507" y="827955"/>
                </a:cubicBezTo>
                <a:cubicBezTo>
                  <a:pt x="8385233" y="832338"/>
                  <a:pt x="8382281" y="839162"/>
                  <a:pt x="8381521" y="843121"/>
                </a:cubicBezTo>
                <a:cubicBezTo>
                  <a:pt x="8376287" y="861823"/>
                  <a:pt x="8383357" y="876317"/>
                  <a:pt x="8395480" y="890138"/>
                </a:cubicBezTo>
                <a:cubicBezTo>
                  <a:pt x="8401543" y="897049"/>
                  <a:pt x="8412235" y="909773"/>
                  <a:pt x="8422435" y="899412"/>
                </a:cubicBezTo>
                <a:cubicBezTo>
                  <a:pt x="8429010" y="890821"/>
                  <a:pt x="8433483" y="876078"/>
                  <a:pt x="8427846" y="862681"/>
                </a:cubicBezTo>
                <a:cubicBezTo>
                  <a:pt x="8426078" y="859057"/>
                  <a:pt x="8419256" y="856106"/>
                  <a:pt x="8423640" y="850378"/>
                </a:cubicBezTo>
                <a:cubicBezTo>
                  <a:pt x="8428023" y="844650"/>
                  <a:pt x="8433749" y="849033"/>
                  <a:pt x="8438045" y="852320"/>
                </a:cubicBezTo>
                <a:cubicBezTo>
                  <a:pt x="8455649" y="858981"/>
                  <a:pt x="8468958" y="862355"/>
                  <a:pt x="8476047" y="838261"/>
                </a:cubicBezTo>
                <a:cubicBezTo>
                  <a:pt x="8480185" y="820989"/>
                  <a:pt x="8485417" y="802288"/>
                  <a:pt x="8485596" y="784257"/>
                </a:cubicBezTo>
                <a:cubicBezTo>
                  <a:pt x="8484343" y="765132"/>
                  <a:pt x="8488480" y="747863"/>
                  <a:pt x="8501631" y="730678"/>
                </a:cubicBezTo>
                <a:cubicBezTo>
                  <a:pt x="8511495" y="717790"/>
                  <a:pt x="8522455" y="703471"/>
                  <a:pt x="8525160" y="685104"/>
                </a:cubicBezTo>
                <a:cubicBezTo>
                  <a:pt x="8526681" y="677185"/>
                  <a:pt x="8531400" y="673985"/>
                  <a:pt x="8540415" y="674071"/>
                </a:cubicBezTo>
                <a:cubicBezTo>
                  <a:pt x="8550859" y="675254"/>
                  <a:pt x="8552963" y="681404"/>
                  <a:pt x="8551778" y="691851"/>
                </a:cubicBezTo>
                <a:cubicBezTo>
                  <a:pt x="8541202" y="776859"/>
                  <a:pt x="8556573" y="863557"/>
                  <a:pt x="8553914" y="950084"/>
                </a:cubicBezTo>
                <a:cubicBezTo>
                  <a:pt x="8553736" y="968113"/>
                  <a:pt x="8543784" y="990016"/>
                  <a:pt x="8566353" y="1005019"/>
                </a:cubicBezTo>
                <a:cubicBezTo>
                  <a:pt x="8568880" y="1004683"/>
                  <a:pt x="8567024" y="1010074"/>
                  <a:pt x="8567359" y="1012602"/>
                </a:cubicBezTo>
                <a:cubicBezTo>
                  <a:pt x="8572483" y="1041501"/>
                  <a:pt x="8576175" y="1069305"/>
                  <a:pt x="8570853" y="1097023"/>
                </a:cubicBezTo>
                <a:cubicBezTo>
                  <a:pt x="8568909" y="1111429"/>
                  <a:pt x="8570586" y="1124068"/>
                  <a:pt x="8573695" y="1137802"/>
                </a:cubicBezTo>
                <a:cubicBezTo>
                  <a:pt x="8577565" y="1147576"/>
                  <a:pt x="8586154" y="1154150"/>
                  <a:pt x="8595169" y="1154236"/>
                </a:cubicBezTo>
                <a:cubicBezTo>
                  <a:pt x="8605279" y="1152891"/>
                  <a:pt x="8602840" y="1144214"/>
                  <a:pt x="8605793" y="1137389"/>
                </a:cubicBezTo>
                <a:cubicBezTo>
                  <a:pt x="8616171" y="1109000"/>
                  <a:pt x="8618629" y="1079091"/>
                  <a:pt x="8618562" y="1049518"/>
                </a:cubicBezTo>
                <a:cubicBezTo>
                  <a:pt x="8618829" y="1022474"/>
                  <a:pt x="8646967" y="1021302"/>
                  <a:pt x="8660455" y="1006645"/>
                </a:cubicBezTo>
                <a:cubicBezTo>
                  <a:pt x="8665933" y="999486"/>
                  <a:pt x="8671147" y="1019369"/>
                  <a:pt x="8679401" y="1023417"/>
                </a:cubicBezTo>
                <a:cubicBezTo>
                  <a:pt x="8681593" y="1020553"/>
                  <a:pt x="8686312" y="1017352"/>
                  <a:pt x="8688505" y="1014489"/>
                </a:cubicBezTo>
                <a:cubicBezTo>
                  <a:pt x="8703421" y="1000927"/>
                  <a:pt x="8699395" y="970596"/>
                  <a:pt x="8726102" y="968327"/>
                </a:cubicBezTo>
                <a:cubicBezTo>
                  <a:pt x="8731157" y="967656"/>
                  <a:pt x="8727623" y="960410"/>
                  <a:pt x="8727287" y="957882"/>
                </a:cubicBezTo>
                <a:cubicBezTo>
                  <a:pt x="8725185" y="951732"/>
                  <a:pt x="8720555" y="945917"/>
                  <a:pt x="8727466" y="939853"/>
                </a:cubicBezTo>
                <a:cubicBezTo>
                  <a:pt x="8743548" y="954431"/>
                  <a:pt x="8743548" y="954431"/>
                  <a:pt x="8755268" y="936153"/>
                </a:cubicBezTo>
                <a:cubicBezTo>
                  <a:pt x="8760413" y="926465"/>
                  <a:pt x="8790407" y="919902"/>
                  <a:pt x="8801860" y="928667"/>
                </a:cubicBezTo>
                <a:cubicBezTo>
                  <a:pt x="8821903" y="944007"/>
                  <a:pt x="8838321" y="961113"/>
                  <a:pt x="8833334" y="991358"/>
                </a:cubicBezTo>
                <a:cubicBezTo>
                  <a:pt x="8829019" y="1026659"/>
                  <a:pt x="8837005" y="1057750"/>
                  <a:pt x="8863445" y="1082527"/>
                </a:cubicBezTo>
                <a:cubicBezTo>
                  <a:pt x="8876665" y="1094916"/>
                  <a:pt x="8880111" y="1111177"/>
                  <a:pt x="8875973" y="1128448"/>
                </a:cubicBezTo>
                <a:cubicBezTo>
                  <a:pt x="8874029" y="1142855"/>
                  <a:pt x="8869555" y="1157597"/>
                  <a:pt x="8875527" y="1173522"/>
                </a:cubicBezTo>
                <a:cubicBezTo>
                  <a:pt x="8884276" y="1200653"/>
                  <a:pt x="8883247" y="1231657"/>
                  <a:pt x="8885843" y="1260893"/>
                </a:cubicBezTo>
                <a:cubicBezTo>
                  <a:pt x="8885755" y="1269909"/>
                  <a:pt x="8885665" y="1278924"/>
                  <a:pt x="8877657" y="1286420"/>
                </a:cubicBezTo>
                <a:cubicBezTo>
                  <a:pt x="8864931" y="1297117"/>
                  <a:pt x="8865848" y="1313714"/>
                  <a:pt x="8859945" y="1327361"/>
                </a:cubicBezTo>
                <a:cubicBezTo>
                  <a:pt x="8846950" y="1365103"/>
                  <a:pt x="8889315" y="1383902"/>
                  <a:pt x="8887191" y="1416339"/>
                </a:cubicBezTo>
                <a:cubicBezTo>
                  <a:pt x="8886095" y="1417771"/>
                  <a:pt x="8887527" y="1418866"/>
                  <a:pt x="8887527" y="1418866"/>
                </a:cubicBezTo>
                <a:cubicBezTo>
                  <a:pt x="8916672" y="1425277"/>
                  <a:pt x="8881199" y="1439001"/>
                  <a:pt x="8892651" y="1447766"/>
                </a:cubicBezTo>
                <a:cubicBezTo>
                  <a:pt x="8865184" y="1453993"/>
                  <a:pt x="8883459" y="1465709"/>
                  <a:pt x="8889520" y="1472619"/>
                </a:cubicBezTo>
                <a:cubicBezTo>
                  <a:pt x="8895583" y="1479531"/>
                  <a:pt x="8896588" y="1487113"/>
                  <a:pt x="8899027" y="1495791"/>
                </a:cubicBezTo>
                <a:cubicBezTo>
                  <a:pt x="8899946" y="1512388"/>
                  <a:pt x="8898671" y="1531851"/>
                  <a:pt x="8906499" y="1542385"/>
                </a:cubicBezTo>
                <a:cubicBezTo>
                  <a:pt x="8916097" y="1556541"/>
                  <a:pt x="8914911" y="1566987"/>
                  <a:pt x="8909769" y="1576675"/>
                </a:cubicBezTo>
                <a:lnTo>
                  <a:pt x="8905467" y="1587956"/>
                </a:lnTo>
                <a:lnTo>
                  <a:pt x="8908209" y="1603503"/>
                </a:lnTo>
                <a:lnTo>
                  <a:pt x="8915306" y="1665427"/>
                </a:lnTo>
                <a:lnTo>
                  <a:pt x="8919386" y="1666263"/>
                </a:lnTo>
                <a:cubicBezTo>
                  <a:pt x="8923247" y="1670800"/>
                  <a:pt x="8927333" y="1672539"/>
                  <a:pt x="8933153" y="1670193"/>
                </a:cubicBezTo>
                <a:cubicBezTo>
                  <a:pt x="8962044" y="1661261"/>
                  <a:pt x="8982855" y="1682664"/>
                  <a:pt x="8972203" y="1709973"/>
                </a:cubicBezTo>
                <a:cubicBezTo>
                  <a:pt x="8959813" y="1741367"/>
                  <a:pt x="8958391" y="1776464"/>
                  <a:pt x="8939119" y="1805892"/>
                </a:cubicBezTo>
                <a:cubicBezTo>
                  <a:pt x="8934355" y="1812549"/>
                  <a:pt x="8935191" y="1819660"/>
                  <a:pt x="8941623" y="1827223"/>
                </a:cubicBezTo>
                <a:cubicBezTo>
                  <a:pt x="8951691" y="1842121"/>
                  <a:pt x="8943454" y="1856950"/>
                  <a:pt x="8924924" y="1859675"/>
                </a:cubicBezTo>
                <a:lnTo>
                  <a:pt x="8924047" y="1860020"/>
                </a:lnTo>
                <a:lnTo>
                  <a:pt x="8925096" y="1879832"/>
                </a:lnTo>
                <a:lnTo>
                  <a:pt x="8935014" y="1883028"/>
                </a:lnTo>
                <a:cubicBezTo>
                  <a:pt x="8936566" y="1885619"/>
                  <a:pt x="8935906" y="1889439"/>
                  <a:pt x="8933412" y="1894167"/>
                </a:cubicBezTo>
                <a:cubicBezTo>
                  <a:pt x="8931183" y="1899973"/>
                  <a:pt x="8930551" y="1903443"/>
                  <a:pt x="8930964" y="1905413"/>
                </a:cubicBezTo>
                <a:lnTo>
                  <a:pt x="8933265" y="1906765"/>
                </a:lnTo>
                <a:lnTo>
                  <a:pt x="8934334" y="1905804"/>
                </a:lnTo>
                <a:cubicBezTo>
                  <a:pt x="8935711" y="1902305"/>
                  <a:pt x="8937089" y="1898806"/>
                  <a:pt x="8941839" y="1899058"/>
                </a:cubicBezTo>
                <a:lnTo>
                  <a:pt x="8943461" y="1906052"/>
                </a:lnTo>
                <a:lnTo>
                  <a:pt x="8948013" y="1905208"/>
                </a:lnTo>
                <a:lnTo>
                  <a:pt x="8945682" y="1915628"/>
                </a:lnTo>
                <a:lnTo>
                  <a:pt x="8954419" y="1953302"/>
                </a:lnTo>
                <a:lnTo>
                  <a:pt x="8956373" y="1968949"/>
                </a:lnTo>
                <a:lnTo>
                  <a:pt x="8959616" y="1970938"/>
                </a:lnTo>
                <a:cubicBezTo>
                  <a:pt x="8972324" y="1970556"/>
                  <a:pt x="8989568" y="1966318"/>
                  <a:pt x="8992209" y="1951038"/>
                </a:cubicBezTo>
                <a:cubicBezTo>
                  <a:pt x="8993789" y="1931446"/>
                  <a:pt x="9008074" y="1911474"/>
                  <a:pt x="9006179" y="1900052"/>
                </a:cubicBezTo>
                <a:cubicBezTo>
                  <a:pt x="8997463" y="1868361"/>
                  <a:pt x="9015000" y="1843017"/>
                  <a:pt x="9013170" y="1813290"/>
                </a:cubicBezTo>
                <a:cubicBezTo>
                  <a:pt x="9010507" y="1776454"/>
                  <a:pt x="9031519" y="1742941"/>
                  <a:pt x="9028854" y="1706105"/>
                </a:cubicBezTo>
                <a:cubicBezTo>
                  <a:pt x="9029304" y="1700506"/>
                  <a:pt x="9035353" y="1695362"/>
                  <a:pt x="9039889" y="1691503"/>
                </a:cubicBezTo>
                <a:cubicBezTo>
                  <a:pt x="9046163" y="1683559"/>
                  <a:pt x="9058035" y="1676069"/>
                  <a:pt x="9040408" y="1667599"/>
                </a:cubicBezTo>
                <a:cubicBezTo>
                  <a:pt x="9035035" y="1664349"/>
                  <a:pt x="9036999" y="1657465"/>
                  <a:pt x="9038736" y="1653381"/>
                </a:cubicBezTo>
                <a:cubicBezTo>
                  <a:pt x="9062547" y="1620093"/>
                  <a:pt x="9050200" y="1581063"/>
                  <a:pt x="9060017" y="1546646"/>
                </a:cubicBezTo>
                <a:cubicBezTo>
                  <a:pt x="9072473" y="1496947"/>
                  <a:pt x="9058681" y="1440899"/>
                  <a:pt x="9085133" y="1392334"/>
                </a:cubicBezTo>
                <a:cubicBezTo>
                  <a:pt x="9089894" y="1385675"/>
                  <a:pt x="9090572" y="1377279"/>
                  <a:pt x="9092759" y="1367596"/>
                </a:cubicBezTo>
                <a:cubicBezTo>
                  <a:pt x="9103955" y="1368502"/>
                  <a:pt x="9110388" y="1376066"/>
                  <a:pt x="9123095" y="1375684"/>
                </a:cubicBezTo>
                <a:cubicBezTo>
                  <a:pt x="9144423" y="1373184"/>
                  <a:pt x="9166745" y="1393299"/>
                  <a:pt x="9169026" y="1417431"/>
                </a:cubicBezTo>
                <a:cubicBezTo>
                  <a:pt x="9168960" y="1435735"/>
                  <a:pt x="9161782" y="1454874"/>
                  <a:pt x="9175935" y="1471512"/>
                </a:cubicBezTo>
                <a:cubicBezTo>
                  <a:pt x="9181081" y="1477562"/>
                  <a:pt x="9173520" y="1483993"/>
                  <a:pt x="9170270" y="1489364"/>
                </a:cubicBezTo>
                <a:cubicBezTo>
                  <a:pt x="9157948" y="1502452"/>
                  <a:pt x="9156593" y="1519244"/>
                  <a:pt x="9155240" y="1536038"/>
                </a:cubicBezTo>
                <a:cubicBezTo>
                  <a:pt x="9154113" y="1550032"/>
                  <a:pt x="9154947" y="1557142"/>
                  <a:pt x="9170453" y="1556987"/>
                </a:cubicBezTo>
                <a:cubicBezTo>
                  <a:pt x="9176050" y="1557441"/>
                  <a:pt x="9181423" y="1560691"/>
                  <a:pt x="9180971" y="1566289"/>
                </a:cubicBezTo>
                <a:cubicBezTo>
                  <a:pt x="9181582" y="1576198"/>
                  <a:pt x="9173185" y="1575518"/>
                  <a:pt x="9167587" y="1575066"/>
                </a:cubicBezTo>
                <a:cubicBezTo>
                  <a:pt x="9147771" y="1576280"/>
                  <a:pt x="9146868" y="1587475"/>
                  <a:pt x="9151339" y="1601922"/>
                </a:cubicBezTo>
                <a:cubicBezTo>
                  <a:pt x="9160887" y="1640724"/>
                  <a:pt x="9167635" y="1679300"/>
                  <a:pt x="9164477" y="1718482"/>
                </a:cubicBezTo>
                <a:cubicBezTo>
                  <a:pt x="9164410" y="1736788"/>
                  <a:pt x="9188923" y="1747220"/>
                  <a:pt x="9175923" y="1768705"/>
                </a:cubicBezTo>
                <a:cubicBezTo>
                  <a:pt x="9174410" y="1769991"/>
                  <a:pt x="9182581" y="1773469"/>
                  <a:pt x="9185379" y="1773696"/>
                </a:cubicBezTo>
                <a:cubicBezTo>
                  <a:pt x="9196575" y="1774601"/>
                  <a:pt x="9202623" y="1769458"/>
                  <a:pt x="9206098" y="1761287"/>
                </a:cubicBezTo>
                <a:cubicBezTo>
                  <a:pt x="9209349" y="1755916"/>
                  <a:pt x="9214336" y="1746460"/>
                  <a:pt x="9204653" y="1744267"/>
                </a:cubicBezTo>
                <a:cubicBezTo>
                  <a:pt x="9191111" y="1737539"/>
                  <a:pt x="9196099" y="1728084"/>
                  <a:pt x="9197002" y="1716888"/>
                </a:cubicBezTo>
                <a:cubicBezTo>
                  <a:pt x="9204020" y="1682243"/>
                  <a:pt x="9220720" y="1649790"/>
                  <a:pt x="9215257" y="1612725"/>
                </a:cubicBezTo>
                <a:cubicBezTo>
                  <a:pt x="9213360" y="1601305"/>
                  <a:pt x="9221983" y="1599186"/>
                  <a:pt x="9229317" y="1595552"/>
                </a:cubicBezTo>
                <a:cubicBezTo>
                  <a:pt x="9246560" y="1591313"/>
                  <a:pt x="9250262" y="1580344"/>
                  <a:pt x="9248818" y="1563326"/>
                </a:cubicBezTo>
                <a:cubicBezTo>
                  <a:pt x="9246763" y="1536398"/>
                  <a:pt x="9257347" y="1527395"/>
                  <a:pt x="9284883" y="1535256"/>
                </a:cubicBezTo>
                <a:cubicBezTo>
                  <a:pt x="9297364" y="1537674"/>
                  <a:pt x="9293729" y="1530337"/>
                  <a:pt x="9295469" y="1526252"/>
                </a:cubicBezTo>
                <a:cubicBezTo>
                  <a:pt x="9300298" y="1501289"/>
                  <a:pt x="9305126" y="1476327"/>
                  <a:pt x="9307157" y="1451139"/>
                </a:cubicBezTo>
                <a:cubicBezTo>
                  <a:pt x="9312730" y="1399473"/>
                  <a:pt x="9326699" y="1348490"/>
                  <a:pt x="9323875" y="1296147"/>
                </a:cubicBezTo>
                <a:cubicBezTo>
                  <a:pt x="9319699" y="1260595"/>
                  <a:pt x="9333826" y="1225117"/>
                  <a:pt x="9342357" y="1189186"/>
                </a:cubicBezTo>
                <a:cubicBezTo>
                  <a:pt x="9344771" y="1176704"/>
                  <a:pt x="9345222" y="1171106"/>
                  <a:pt x="9339015" y="1160744"/>
                </a:cubicBezTo>
                <a:cubicBezTo>
                  <a:pt x="9334321" y="1149097"/>
                  <a:pt x="9318882" y="1130946"/>
                  <a:pt x="9348831" y="1126326"/>
                </a:cubicBezTo>
                <a:cubicBezTo>
                  <a:pt x="9355942" y="1125492"/>
                  <a:pt x="9358131" y="1115811"/>
                  <a:pt x="9352758" y="1112559"/>
                </a:cubicBezTo>
                <a:cubicBezTo>
                  <a:pt x="9327186" y="1097815"/>
                  <a:pt x="9341472" y="1077842"/>
                  <a:pt x="9341540" y="1059536"/>
                </a:cubicBezTo>
                <a:cubicBezTo>
                  <a:pt x="9342669" y="1045543"/>
                  <a:pt x="9345082" y="1033062"/>
                  <a:pt x="9347498" y="1020581"/>
                </a:cubicBezTo>
                <a:cubicBezTo>
                  <a:pt x="9351199" y="1009611"/>
                  <a:pt x="9355204" y="1003597"/>
                  <a:pt x="9360243" y="1002244"/>
                </a:cubicBezTo>
                <a:cubicBezTo>
                  <a:pt x="9365282" y="1000891"/>
                  <a:pt x="9371353" y="1004199"/>
                  <a:pt x="9379185" y="1011876"/>
                </a:cubicBezTo>
                <a:cubicBezTo>
                  <a:pt x="9384557" y="1015126"/>
                  <a:pt x="9385619" y="1019439"/>
                  <a:pt x="9392728" y="1018605"/>
                </a:cubicBezTo>
                <a:cubicBezTo>
                  <a:pt x="9415793" y="1012019"/>
                  <a:pt x="9436219" y="1020714"/>
                  <a:pt x="9438499" y="1044843"/>
                </a:cubicBezTo>
                <a:cubicBezTo>
                  <a:pt x="9445026" y="1086218"/>
                  <a:pt x="9451549" y="1127593"/>
                  <a:pt x="9439768" y="1168895"/>
                </a:cubicBezTo>
                <a:cubicBezTo>
                  <a:pt x="9436068" y="1179863"/>
                  <a:pt x="9432367" y="1190832"/>
                  <a:pt x="9435775" y="1200967"/>
                </a:cubicBezTo>
                <a:cubicBezTo>
                  <a:pt x="9450245" y="1248619"/>
                  <a:pt x="9448983" y="1299223"/>
                  <a:pt x="9447946" y="1347027"/>
                </a:cubicBezTo>
                <a:cubicBezTo>
                  <a:pt x="9445915" y="1372217"/>
                  <a:pt x="9446683" y="1397633"/>
                  <a:pt x="9473543" y="1413891"/>
                </a:cubicBezTo>
                <a:cubicBezTo>
                  <a:pt x="9481487" y="1420166"/>
                  <a:pt x="9483384" y="1431588"/>
                  <a:pt x="9482482" y="1442783"/>
                </a:cubicBezTo>
                <a:cubicBezTo>
                  <a:pt x="9480743" y="1446868"/>
                  <a:pt x="9481804" y="1451179"/>
                  <a:pt x="9487402" y="1451632"/>
                </a:cubicBezTo>
                <a:cubicBezTo>
                  <a:pt x="9491712" y="1450572"/>
                  <a:pt x="9494736" y="1448000"/>
                  <a:pt x="9494963" y="1445202"/>
                </a:cubicBezTo>
                <a:cubicBezTo>
                  <a:pt x="9496156" y="1412903"/>
                  <a:pt x="9495841" y="1381890"/>
                  <a:pt x="9508231" y="1350496"/>
                </a:cubicBezTo>
                <a:cubicBezTo>
                  <a:pt x="9485139" y="1304964"/>
                  <a:pt x="9508793" y="1256171"/>
                  <a:pt x="9499921" y="1208973"/>
                </a:cubicBezTo>
                <a:cubicBezTo>
                  <a:pt x="9500146" y="1206174"/>
                  <a:pt x="9498859" y="1204662"/>
                  <a:pt x="9499085" y="1201862"/>
                </a:cubicBezTo>
                <a:cubicBezTo>
                  <a:pt x="9502786" y="1190894"/>
                  <a:pt x="9495743" y="1173422"/>
                  <a:pt x="9514273" y="1170696"/>
                </a:cubicBezTo>
                <a:cubicBezTo>
                  <a:pt x="9532803" y="1167969"/>
                  <a:pt x="9534248" y="1184988"/>
                  <a:pt x="9538944" y="1196635"/>
                </a:cubicBezTo>
                <a:cubicBezTo>
                  <a:pt x="9547499" y="1212821"/>
                  <a:pt x="9550230" y="1231352"/>
                  <a:pt x="9547364" y="1249432"/>
                </a:cubicBezTo>
                <a:cubicBezTo>
                  <a:pt x="9546778" y="1291640"/>
                  <a:pt x="9560411" y="1332181"/>
                  <a:pt x="9561338" y="1373102"/>
                </a:cubicBezTo>
                <a:cubicBezTo>
                  <a:pt x="9561723" y="1385810"/>
                  <a:pt x="9579801" y="1388681"/>
                  <a:pt x="9584271" y="1403127"/>
                </a:cubicBezTo>
                <a:cubicBezTo>
                  <a:pt x="9590253" y="1416287"/>
                  <a:pt x="9599259" y="1426875"/>
                  <a:pt x="9618465" y="1415753"/>
                </a:cubicBezTo>
                <a:cubicBezTo>
                  <a:pt x="9628825" y="1409548"/>
                  <a:pt x="9634807" y="1422709"/>
                  <a:pt x="9638216" y="1432843"/>
                </a:cubicBezTo>
                <a:cubicBezTo>
                  <a:pt x="9640336" y="1441466"/>
                  <a:pt x="9638373" y="1448350"/>
                  <a:pt x="9628465" y="1448957"/>
                </a:cubicBezTo>
                <a:cubicBezTo>
                  <a:pt x="9622867" y="1448504"/>
                  <a:pt x="9614472" y="1447826"/>
                  <a:pt x="9613569" y="1459020"/>
                </a:cubicBezTo>
                <a:cubicBezTo>
                  <a:pt x="9615081" y="1457734"/>
                  <a:pt x="9619166" y="1459472"/>
                  <a:pt x="9619166" y="1459472"/>
                </a:cubicBezTo>
                <a:cubicBezTo>
                  <a:pt x="9657288" y="1458331"/>
                  <a:pt x="9666068" y="1471718"/>
                  <a:pt x="9652167" y="1504397"/>
                </a:cubicBezTo>
                <a:cubicBezTo>
                  <a:pt x="9648465" y="1515365"/>
                  <a:pt x="9632283" y="1523916"/>
                  <a:pt x="9638489" y="1534280"/>
                </a:cubicBezTo>
                <a:cubicBezTo>
                  <a:pt x="9650903" y="1555002"/>
                  <a:pt x="9657269" y="1580870"/>
                  <a:pt x="9675733" y="1596448"/>
                </a:cubicBezTo>
                <a:cubicBezTo>
                  <a:pt x="9683677" y="1602724"/>
                  <a:pt x="9691848" y="1606202"/>
                  <a:pt x="9690946" y="1617397"/>
                </a:cubicBezTo>
                <a:cubicBezTo>
                  <a:pt x="9690878" y="1635703"/>
                  <a:pt x="9704036" y="1629725"/>
                  <a:pt x="9711371" y="1626093"/>
                </a:cubicBezTo>
                <a:cubicBezTo>
                  <a:pt x="9724531" y="1620114"/>
                  <a:pt x="9722926" y="1587589"/>
                  <a:pt x="9710896" y="1579573"/>
                </a:cubicBezTo>
                <a:cubicBezTo>
                  <a:pt x="9701439" y="1574583"/>
                  <a:pt x="9697579" y="1570045"/>
                  <a:pt x="9698482" y="1558850"/>
                </a:cubicBezTo>
                <a:cubicBezTo>
                  <a:pt x="9699385" y="1547655"/>
                  <a:pt x="9706561" y="1528517"/>
                  <a:pt x="9681982" y="1536389"/>
                </a:cubicBezTo>
                <a:cubicBezTo>
                  <a:pt x="9677671" y="1537446"/>
                  <a:pt x="9676610" y="1533136"/>
                  <a:pt x="9675549" y="1528824"/>
                </a:cubicBezTo>
                <a:cubicBezTo>
                  <a:pt x="9681214" y="1510973"/>
                  <a:pt x="9701639" y="1519667"/>
                  <a:pt x="9712451" y="1507865"/>
                </a:cubicBezTo>
                <a:cubicBezTo>
                  <a:pt x="9718499" y="1502720"/>
                  <a:pt x="9720396" y="1514142"/>
                  <a:pt x="9724031" y="1521479"/>
                </a:cubicBezTo>
                <a:cubicBezTo>
                  <a:pt x="9731298" y="1536151"/>
                  <a:pt x="9728207" y="1557028"/>
                  <a:pt x="9747345" y="1564211"/>
                </a:cubicBezTo>
                <a:cubicBezTo>
                  <a:pt x="9750145" y="1564437"/>
                  <a:pt x="9751207" y="1568750"/>
                  <a:pt x="9750982" y="1571547"/>
                </a:cubicBezTo>
                <a:cubicBezTo>
                  <a:pt x="9739426" y="1610051"/>
                  <a:pt x="9778090" y="1637123"/>
                  <a:pt x="9776669" y="1672221"/>
                </a:cubicBezTo>
                <a:cubicBezTo>
                  <a:pt x="9775993" y="1680617"/>
                  <a:pt x="9779626" y="1687954"/>
                  <a:pt x="9778949" y="1696348"/>
                </a:cubicBezTo>
                <a:cubicBezTo>
                  <a:pt x="9774120" y="1721313"/>
                  <a:pt x="9779425" y="1742869"/>
                  <a:pt x="9786016" y="1765939"/>
                </a:cubicBezTo>
                <a:cubicBezTo>
                  <a:pt x="9788363" y="1771763"/>
                  <a:pt x="9787912" y="1777360"/>
                  <a:pt x="9790260" y="1783184"/>
                </a:cubicBezTo>
                <a:cubicBezTo>
                  <a:pt x="9799265" y="1793771"/>
                  <a:pt x="9763651" y="1816244"/>
                  <a:pt x="9801321" y="1820700"/>
                </a:cubicBezTo>
                <a:cubicBezTo>
                  <a:pt x="9816601" y="1823344"/>
                  <a:pt x="9826667" y="1838244"/>
                  <a:pt x="9847771" y="1838542"/>
                </a:cubicBezTo>
                <a:cubicBezTo>
                  <a:pt x="9871673" y="1839067"/>
                  <a:pt x="9890135" y="1854646"/>
                  <a:pt x="9893702" y="1880287"/>
                </a:cubicBezTo>
                <a:cubicBezTo>
                  <a:pt x="9903569" y="1950101"/>
                  <a:pt x="9916232" y="2020142"/>
                  <a:pt x="9914678" y="2091851"/>
                </a:cubicBezTo>
                <a:cubicBezTo>
                  <a:pt x="9914160" y="2115753"/>
                  <a:pt x="9912129" y="2140943"/>
                  <a:pt x="9914409" y="2165072"/>
                </a:cubicBezTo>
                <a:cubicBezTo>
                  <a:pt x="9917141" y="2183602"/>
                  <a:pt x="9905653" y="2203802"/>
                  <a:pt x="9899989" y="2221654"/>
                </a:cubicBezTo>
                <a:cubicBezTo>
                  <a:pt x="9896514" y="2229825"/>
                  <a:pt x="9895837" y="2238221"/>
                  <a:pt x="9900757" y="2247070"/>
                </a:cubicBezTo>
                <a:cubicBezTo>
                  <a:pt x="9913330" y="2283299"/>
                  <a:pt x="9920306" y="2319076"/>
                  <a:pt x="9925319" y="2361736"/>
                </a:cubicBezTo>
                <a:cubicBezTo>
                  <a:pt x="9938703" y="2352959"/>
                  <a:pt x="9951860" y="2346983"/>
                  <a:pt x="9963732" y="2339492"/>
                </a:cubicBezTo>
                <a:cubicBezTo>
                  <a:pt x="9971066" y="2335859"/>
                  <a:pt x="9975829" y="2329203"/>
                  <a:pt x="9973481" y="2323377"/>
                </a:cubicBezTo>
                <a:cubicBezTo>
                  <a:pt x="9958946" y="2294031"/>
                  <a:pt x="9983207" y="2255147"/>
                  <a:pt x="9952939" y="2228755"/>
                </a:cubicBezTo>
                <a:cubicBezTo>
                  <a:pt x="9961627" y="2208329"/>
                  <a:pt x="9924250" y="2182770"/>
                  <a:pt x="9959865" y="2160297"/>
                </a:cubicBezTo>
                <a:cubicBezTo>
                  <a:pt x="9970224" y="2154093"/>
                  <a:pt x="9958872" y="2137682"/>
                  <a:pt x="9961287" y="2125200"/>
                </a:cubicBezTo>
                <a:cubicBezTo>
                  <a:pt x="9970945" y="2075274"/>
                  <a:pt x="9957761" y="2029136"/>
                  <a:pt x="9931647" y="1986178"/>
                </a:cubicBezTo>
                <a:cubicBezTo>
                  <a:pt x="9924378" y="1971505"/>
                  <a:pt x="9925281" y="1960309"/>
                  <a:pt x="9937378" y="1950019"/>
                </a:cubicBezTo>
                <a:cubicBezTo>
                  <a:pt x="9961889" y="1960454"/>
                  <a:pt x="9971506" y="1980949"/>
                  <a:pt x="9976360" y="2008104"/>
                </a:cubicBezTo>
                <a:cubicBezTo>
                  <a:pt x="9980762" y="2040856"/>
                  <a:pt x="10000895" y="2070655"/>
                  <a:pt x="10013919" y="2101288"/>
                </a:cubicBezTo>
                <a:cubicBezTo>
                  <a:pt x="10024821" y="2123297"/>
                  <a:pt x="10028839" y="2143340"/>
                  <a:pt x="10021212" y="2168076"/>
                </a:cubicBezTo>
                <a:cubicBezTo>
                  <a:pt x="10011621" y="2199695"/>
                  <a:pt x="10027217" y="2233354"/>
                  <a:pt x="10021710" y="2266713"/>
                </a:cubicBezTo>
                <a:cubicBezTo>
                  <a:pt x="10022773" y="2271023"/>
                  <a:pt x="10025121" y="2276849"/>
                  <a:pt x="10022096" y="2279419"/>
                </a:cubicBezTo>
                <a:cubicBezTo>
                  <a:pt x="10000700" y="2300227"/>
                  <a:pt x="10018711" y="2321402"/>
                  <a:pt x="10022730" y="2341446"/>
                </a:cubicBezTo>
                <a:cubicBezTo>
                  <a:pt x="10026522" y="2364289"/>
                  <a:pt x="10021919" y="2386454"/>
                  <a:pt x="10017316" y="2408615"/>
                </a:cubicBezTo>
                <a:cubicBezTo>
                  <a:pt x="10015578" y="2412701"/>
                  <a:pt x="10018151" y="2415727"/>
                  <a:pt x="10022237" y="2417465"/>
                </a:cubicBezTo>
                <a:cubicBezTo>
                  <a:pt x="10031242" y="2428052"/>
                  <a:pt x="10021943" y="2438569"/>
                  <a:pt x="10016572" y="2435316"/>
                </a:cubicBezTo>
                <a:cubicBezTo>
                  <a:pt x="9997432" y="2428136"/>
                  <a:pt x="9999102" y="2442356"/>
                  <a:pt x="9996912" y="2452038"/>
                </a:cubicBezTo>
                <a:cubicBezTo>
                  <a:pt x="9994047" y="2470117"/>
                  <a:pt x="10000863" y="2490388"/>
                  <a:pt x="9989603" y="2507788"/>
                </a:cubicBezTo>
                <a:cubicBezTo>
                  <a:pt x="9986352" y="2513158"/>
                  <a:pt x="9989987" y="2520495"/>
                  <a:pt x="9995358" y="2523746"/>
                </a:cubicBezTo>
                <a:cubicBezTo>
                  <a:pt x="10010187" y="2531989"/>
                  <a:pt x="10006487" y="2542957"/>
                  <a:pt x="9999761" y="2556499"/>
                </a:cubicBezTo>
                <a:cubicBezTo>
                  <a:pt x="9997573" y="2566180"/>
                  <a:pt x="9974505" y="2572766"/>
                  <a:pt x="9994255" y="2589857"/>
                </a:cubicBezTo>
                <a:lnTo>
                  <a:pt x="9996289" y="2595322"/>
                </a:lnTo>
                <a:lnTo>
                  <a:pt x="10000047" y="2585797"/>
                </a:lnTo>
                <a:cubicBezTo>
                  <a:pt x="10011294" y="2563188"/>
                  <a:pt x="10027887" y="2541529"/>
                  <a:pt x="10032699" y="2516926"/>
                </a:cubicBezTo>
                <a:cubicBezTo>
                  <a:pt x="10037600" y="2496581"/>
                  <a:pt x="10045809" y="2481493"/>
                  <a:pt x="10064843" y="2474698"/>
                </a:cubicBezTo>
                <a:cubicBezTo>
                  <a:pt x="10073539" y="2483037"/>
                  <a:pt x="10073717" y="2491556"/>
                  <a:pt x="10067550" y="2502339"/>
                </a:cubicBezTo>
                <a:cubicBezTo>
                  <a:pt x="10045833" y="2533692"/>
                  <a:pt x="10033766" y="2568037"/>
                  <a:pt x="10038825" y="2606283"/>
                </a:cubicBezTo>
                <a:cubicBezTo>
                  <a:pt x="10040090" y="2615845"/>
                  <a:pt x="10030752" y="2627760"/>
                  <a:pt x="10038317" y="2632927"/>
                </a:cubicBezTo>
                <a:lnTo>
                  <a:pt x="10040110" y="2635282"/>
                </a:lnTo>
                <a:lnTo>
                  <a:pt x="10047569" y="2598608"/>
                </a:lnTo>
                <a:cubicBezTo>
                  <a:pt x="10047059" y="2583531"/>
                  <a:pt x="10051355" y="2572340"/>
                  <a:pt x="10058468" y="2563366"/>
                </a:cubicBezTo>
                <a:lnTo>
                  <a:pt x="10075700" y="2549765"/>
                </a:lnTo>
                <a:lnTo>
                  <a:pt x="10079531" y="2512801"/>
                </a:lnTo>
                <a:cubicBezTo>
                  <a:pt x="10078970" y="2460143"/>
                  <a:pt x="10072257" y="2409590"/>
                  <a:pt x="10079278" y="2355925"/>
                </a:cubicBezTo>
                <a:cubicBezTo>
                  <a:pt x="10084019" y="2314136"/>
                  <a:pt x="10082272" y="2271926"/>
                  <a:pt x="10090972" y="2230898"/>
                </a:cubicBezTo>
                <a:cubicBezTo>
                  <a:pt x="10100007" y="2192397"/>
                  <a:pt x="10082759" y="2149677"/>
                  <a:pt x="10103671" y="2113454"/>
                </a:cubicBezTo>
                <a:cubicBezTo>
                  <a:pt x="10105863" y="2110591"/>
                  <a:pt x="10104097" y="2106968"/>
                  <a:pt x="10103761" y="2104440"/>
                </a:cubicBezTo>
                <a:cubicBezTo>
                  <a:pt x="10105459" y="2078491"/>
                  <a:pt x="10098480" y="2054981"/>
                  <a:pt x="10087877" y="2033243"/>
                </a:cubicBezTo>
                <a:cubicBezTo>
                  <a:pt x="10078705" y="2012598"/>
                  <a:pt x="10081746" y="1996760"/>
                  <a:pt x="10099192" y="1982863"/>
                </a:cubicBezTo>
                <a:cubicBezTo>
                  <a:pt x="10105007" y="1978231"/>
                  <a:pt x="10113351" y="1973262"/>
                  <a:pt x="10113776" y="1966775"/>
                </a:cubicBezTo>
                <a:cubicBezTo>
                  <a:pt x="10111427" y="1949081"/>
                  <a:pt x="10141757" y="1945046"/>
                  <a:pt x="10131153" y="1923306"/>
                </a:cubicBezTo>
                <a:cubicBezTo>
                  <a:pt x="10133681" y="1922969"/>
                  <a:pt x="10134777" y="1921537"/>
                  <a:pt x="10137305" y="1921201"/>
                </a:cubicBezTo>
                <a:cubicBezTo>
                  <a:pt x="10148847" y="1920951"/>
                  <a:pt x="10146744" y="1914800"/>
                  <a:pt x="10145736" y="1907217"/>
                </a:cubicBezTo>
                <a:cubicBezTo>
                  <a:pt x="10145490" y="1895674"/>
                  <a:pt x="10143051" y="1886996"/>
                  <a:pt x="10160745" y="1884643"/>
                </a:cubicBezTo>
                <a:cubicBezTo>
                  <a:pt x="10169424" y="1882201"/>
                  <a:pt x="10183245" y="1870073"/>
                  <a:pt x="10188725" y="1862912"/>
                </a:cubicBezTo>
                <a:cubicBezTo>
                  <a:pt x="10200022" y="1851121"/>
                  <a:pt x="10217467" y="1837222"/>
                  <a:pt x="10210489" y="1813716"/>
                </a:cubicBezTo>
                <a:cubicBezTo>
                  <a:pt x="10209817" y="1808660"/>
                  <a:pt x="10213866" y="1800405"/>
                  <a:pt x="10217153" y="1796110"/>
                </a:cubicBezTo>
                <a:cubicBezTo>
                  <a:pt x="10233593" y="1774630"/>
                  <a:pt x="10241778" y="1749104"/>
                  <a:pt x="10249963" y="1723577"/>
                </a:cubicBezTo>
                <a:cubicBezTo>
                  <a:pt x="10258485" y="1700578"/>
                  <a:pt x="10269532" y="1677244"/>
                  <a:pt x="10288836" y="1657956"/>
                </a:cubicBezTo>
                <a:cubicBezTo>
                  <a:pt x="10294651" y="1653323"/>
                  <a:pt x="10293219" y="1652228"/>
                  <a:pt x="10291116" y="1646076"/>
                </a:cubicBezTo>
                <a:cubicBezTo>
                  <a:pt x="10285143" y="1630151"/>
                  <a:pt x="10295590" y="1631336"/>
                  <a:pt x="10306036" y="1632516"/>
                </a:cubicBezTo>
                <a:cubicBezTo>
                  <a:pt x="10312522" y="1632940"/>
                  <a:pt x="10316393" y="1642713"/>
                  <a:pt x="10325831" y="1636313"/>
                </a:cubicBezTo>
                <a:cubicBezTo>
                  <a:pt x="10321537" y="1633027"/>
                  <a:pt x="10321200" y="1630499"/>
                  <a:pt x="10318338" y="1628308"/>
                </a:cubicBezTo>
                <a:cubicBezTo>
                  <a:pt x="10310844" y="1620301"/>
                  <a:pt x="10298295" y="1612968"/>
                  <a:pt x="10305966" y="1602944"/>
                </a:cubicBezTo>
                <a:cubicBezTo>
                  <a:pt x="10315071" y="1594017"/>
                  <a:pt x="10329812" y="1598485"/>
                  <a:pt x="10340169" y="1608683"/>
                </a:cubicBezTo>
                <a:cubicBezTo>
                  <a:pt x="10348757" y="1615256"/>
                  <a:pt x="10353723" y="1623599"/>
                  <a:pt x="10344956" y="1635055"/>
                </a:cubicBezTo>
                <a:cubicBezTo>
                  <a:pt x="10340572" y="1640781"/>
                  <a:pt x="10337955" y="1650134"/>
                  <a:pt x="10348736" y="1653844"/>
                </a:cubicBezTo>
                <a:cubicBezTo>
                  <a:pt x="10355559" y="1656795"/>
                  <a:pt x="10363141" y="1655786"/>
                  <a:pt x="10367189" y="1647529"/>
                </a:cubicBezTo>
                <a:cubicBezTo>
                  <a:pt x="10369045" y="1642140"/>
                  <a:pt x="10369469" y="1635652"/>
                  <a:pt x="10377389" y="1637170"/>
                </a:cubicBezTo>
                <a:cubicBezTo>
                  <a:pt x="10384212" y="1640120"/>
                  <a:pt x="10386314" y="1646272"/>
                  <a:pt x="10385890" y="1652758"/>
                </a:cubicBezTo>
                <a:cubicBezTo>
                  <a:pt x="10386292" y="1684857"/>
                  <a:pt x="10406247" y="1709213"/>
                  <a:pt x="10425775" y="1740054"/>
                </a:cubicBezTo>
                <a:cubicBezTo>
                  <a:pt x="10431187" y="1703322"/>
                  <a:pt x="10444092" y="1674596"/>
                  <a:pt x="10441159" y="1642832"/>
                </a:cubicBezTo>
                <a:cubicBezTo>
                  <a:pt x="10441002" y="1622274"/>
                  <a:pt x="10452880" y="1624553"/>
                  <a:pt x="10464757" y="1626830"/>
                </a:cubicBezTo>
                <a:cubicBezTo>
                  <a:pt x="10475539" y="1630541"/>
                  <a:pt x="10480841" y="1641410"/>
                  <a:pt x="10484710" y="1651184"/>
                </a:cubicBezTo>
                <a:cubicBezTo>
                  <a:pt x="10491355" y="1672166"/>
                  <a:pt x="10497998" y="1693145"/>
                  <a:pt x="10506073" y="1715222"/>
                </a:cubicBezTo>
                <a:cubicBezTo>
                  <a:pt x="10518019" y="1747072"/>
                  <a:pt x="10533589" y="1777155"/>
                  <a:pt x="10531801" y="1812119"/>
                </a:cubicBezTo>
                <a:cubicBezTo>
                  <a:pt x="10531711" y="1821132"/>
                  <a:pt x="10535247" y="1828380"/>
                  <a:pt x="10540973" y="1832762"/>
                </a:cubicBezTo>
                <a:cubicBezTo>
                  <a:pt x="10572131" y="1854339"/>
                  <a:pt x="10577592" y="1885767"/>
                  <a:pt x="10580857" y="1920058"/>
                </a:cubicBezTo>
                <a:cubicBezTo>
                  <a:pt x="10584295" y="1955613"/>
                  <a:pt x="10590887" y="1990748"/>
                  <a:pt x="10598745" y="2025714"/>
                </a:cubicBezTo>
                <a:lnTo>
                  <a:pt x="10619351" y="2110369"/>
                </a:lnTo>
                <a:lnTo>
                  <a:pt x="10617843" y="2098919"/>
                </a:lnTo>
                <a:cubicBezTo>
                  <a:pt x="10615743" y="2088093"/>
                  <a:pt x="10612784" y="2076626"/>
                  <a:pt x="10608669" y="2064502"/>
                </a:cubicBezTo>
                <a:cubicBezTo>
                  <a:pt x="10610190" y="2036009"/>
                  <a:pt x="10624185" y="2041512"/>
                  <a:pt x="10621716" y="1998522"/>
                </a:cubicBezTo>
                <a:cubicBezTo>
                  <a:pt x="10613740" y="1969525"/>
                  <a:pt x="10603228" y="1988016"/>
                  <a:pt x="10600761" y="1945025"/>
                </a:cubicBezTo>
                <a:cubicBezTo>
                  <a:pt x="10612287" y="1907538"/>
                  <a:pt x="10591839" y="1844543"/>
                  <a:pt x="10585892" y="1777557"/>
                </a:cubicBezTo>
                <a:cubicBezTo>
                  <a:pt x="10595897" y="1768562"/>
                  <a:pt x="10589950" y="1701575"/>
                  <a:pt x="10577477" y="1667578"/>
                </a:cubicBezTo>
                <a:cubicBezTo>
                  <a:pt x="10576971" y="1677076"/>
                  <a:pt x="10576971" y="1677076"/>
                  <a:pt x="10576971" y="1677076"/>
                </a:cubicBezTo>
                <a:cubicBezTo>
                  <a:pt x="10576464" y="1686572"/>
                  <a:pt x="10580958" y="1691573"/>
                  <a:pt x="10571460" y="1691071"/>
                </a:cubicBezTo>
                <a:cubicBezTo>
                  <a:pt x="10571460" y="1691071"/>
                  <a:pt x="10571968" y="1681572"/>
                  <a:pt x="10567473" y="1676573"/>
                </a:cubicBezTo>
                <a:cubicBezTo>
                  <a:pt x="10557975" y="1676068"/>
                  <a:pt x="10557975" y="1676068"/>
                  <a:pt x="10557975" y="1676068"/>
                </a:cubicBezTo>
                <a:cubicBezTo>
                  <a:pt x="10549999" y="1647071"/>
                  <a:pt x="10565006" y="1633580"/>
                  <a:pt x="10563992" y="1652575"/>
                </a:cubicBezTo>
                <a:cubicBezTo>
                  <a:pt x="10564499" y="1643079"/>
                  <a:pt x="10564499" y="1643079"/>
                  <a:pt x="10564499" y="1643079"/>
                </a:cubicBezTo>
                <a:cubicBezTo>
                  <a:pt x="10565006" y="1633580"/>
                  <a:pt x="10570009" y="1629084"/>
                  <a:pt x="10570009" y="1629084"/>
                </a:cubicBezTo>
                <a:cubicBezTo>
                  <a:pt x="10574503" y="1634083"/>
                  <a:pt x="10573997" y="1643581"/>
                  <a:pt x="10578492" y="1648583"/>
                </a:cubicBezTo>
                <a:cubicBezTo>
                  <a:pt x="10591977" y="1663584"/>
                  <a:pt x="10604958" y="1688083"/>
                  <a:pt x="10602490" y="1645092"/>
                </a:cubicBezTo>
                <a:cubicBezTo>
                  <a:pt x="10617429" y="1722081"/>
                  <a:pt x="10623883" y="1779570"/>
                  <a:pt x="10620840" y="1836556"/>
                </a:cubicBezTo>
                <a:cubicBezTo>
                  <a:pt x="10627295" y="1894046"/>
                  <a:pt x="10624759" y="1941535"/>
                  <a:pt x="10630707" y="2008522"/>
                </a:cubicBezTo>
                <a:cubicBezTo>
                  <a:pt x="10640205" y="2009026"/>
                  <a:pt x="10636217" y="1994527"/>
                  <a:pt x="10645715" y="1995031"/>
                </a:cubicBezTo>
                <a:cubicBezTo>
                  <a:pt x="10657680" y="2038525"/>
                  <a:pt x="10661161" y="2062521"/>
                  <a:pt x="10664134" y="2096015"/>
                </a:cubicBezTo>
                <a:lnTo>
                  <a:pt x="10664534" y="2144075"/>
                </a:lnTo>
                <a:lnTo>
                  <a:pt x="10667341" y="2145202"/>
                </a:lnTo>
                <a:cubicBezTo>
                  <a:pt x="10672077" y="2149394"/>
                  <a:pt x="10673359" y="2156620"/>
                  <a:pt x="10670027" y="2165422"/>
                </a:cubicBezTo>
                <a:lnTo>
                  <a:pt x="10666413" y="2184568"/>
                </a:lnTo>
                <a:lnTo>
                  <a:pt x="10667547" y="2210492"/>
                </a:lnTo>
                <a:lnTo>
                  <a:pt x="10666395" y="2213352"/>
                </a:lnTo>
                <a:lnTo>
                  <a:pt x="10666755" y="2218269"/>
                </a:lnTo>
                <a:cubicBezTo>
                  <a:pt x="10669610" y="2234930"/>
                  <a:pt x="10674952" y="2250940"/>
                  <a:pt x="10678397" y="2267201"/>
                </a:cubicBezTo>
                <a:cubicBezTo>
                  <a:pt x="10681505" y="2280936"/>
                  <a:pt x="10684617" y="2294670"/>
                  <a:pt x="10700877" y="2291218"/>
                </a:cubicBezTo>
                <a:cubicBezTo>
                  <a:pt x="10716043" y="2289201"/>
                  <a:pt x="10715461" y="2275131"/>
                  <a:pt x="10715213" y="2263588"/>
                </a:cubicBezTo>
                <a:cubicBezTo>
                  <a:pt x="10716509" y="2205539"/>
                  <a:pt x="10715277" y="2147827"/>
                  <a:pt x="10697446" y="2091037"/>
                </a:cubicBezTo>
                <a:cubicBezTo>
                  <a:pt x="10695679" y="2087413"/>
                  <a:pt x="10693577" y="2081262"/>
                  <a:pt x="10695433" y="2075870"/>
                </a:cubicBezTo>
                <a:cubicBezTo>
                  <a:pt x="10706995" y="2037033"/>
                  <a:pt x="10695475" y="1998696"/>
                  <a:pt x="10699455" y="1960868"/>
                </a:cubicBezTo>
                <a:cubicBezTo>
                  <a:pt x="10703769" y="1925568"/>
                  <a:pt x="10703029" y="1890940"/>
                  <a:pt x="10693276" y="1856226"/>
                </a:cubicBezTo>
                <a:cubicBezTo>
                  <a:pt x="10680660" y="1819320"/>
                  <a:pt x="10692131" y="1789498"/>
                  <a:pt x="10708661" y="1759004"/>
                </a:cubicBezTo>
                <a:cubicBezTo>
                  <a:pt x="10713046" y="1753276"/>
                  <a:pt x="10713805" y="1749316"/>
                  <a:pt x="10723155" y="1751932"/>
                </a:cubicBezTo>
                <a:cubicBezTo>
                  <a:pt x="10756932" y="1764156"/>
                  <a:pt x="10758027" y="1762724"/>
                  <a:pt x="10752233" y="1728769"/>
                </a:cubicBezTo>
                <a:cubicBezTo>
                  <a:pt x="10750465" y="1725145"/>
                  <a:pt x="10749793" y="1720091"/>
                  <a:pt x="10748027" y="1716467"/>
                </a:cubicBezTo>
                <a:cubicBezTo>
                  <a:pt x="10747019" y="1708884"/>
                  <a:pt x="10736999" y="1701215"/>
                  <a:pt x="10746775" y="1697341"/>
                </a:cubicBezTo>
                <a:cubicBezTo>
                  <a:pt x="10756547" y="1693470"/>
                  <a:pt x="10761515" y="1701811"/>
                  <a:pt x="10763953" y="1710490"/>
                </a:cubicBezTo>
                <a:cubicBezTo>
                  <a:pt x="10767397" y="1726751"/>
                  <a:pt x="10769748" y="1744444"/>
                  <a:pt x="10772097" y="1762138"/>
                </a:cubicBezTo>
                <a:cubicBezTo>
                  <a:pt x="10773103" y="1769721"/>
                  <a:pt x="10771918" y="1780168"/>
                  <a:pt x="10784557" y="1778487"/>
                </a:cubicBezTo>
                <a:cubicBezTo>
                  <a:pt x="10794667" y="1777141"/>
                  <a:pt x="10800817" y="1775037"/>
                  <a:pt x="10803099" y="1763157"/>
                </a:cubicBezTo>
                <a:cubicBezTo>
                  <a:pt x="10814325" y="1721793"/>
                  <a:pt x="10815442" y="1681774"/>
                  <a:pt x="10810073" y="1641331"/>
                </a:cubicBezTo>
                <a:cubicBezTo>
                  <a:pt x="10807297" y="1630125"/>
                  <a:pt x="10806715" y="1616055"/>
                  <a:pt x="10819017" y="1611845"/>
                </a:cubicBezTo>
                <a:cubicBezTo>
                  <a:pt x="10831319" y="1607637"/>
                  <a:pt x="10843109" y="1618930"/>
                  <a:pt x="10853129" y="1626599"/>
                </a:cubicBezTo>
                <a:cubicBezTo>
                  <a:pt x="10853465" y="1629127"/>
                  <a:pt x="10855231" y="1632750"/>
                  <a:pt x="10855567" y="1635277"/>
                </a:cubicBezTo>
                <a:cubicBezTo>
                  <a:pt x="10859101" y="1642525"/>
                  <a:pt x="10865165" y="1649434"/>
                  <a:pt x="10874179" y="1649521"/>
                </a:cubicBezTo>
                <a:cubicBezTo>
                  <a:pt x="10897598" y="1651549"/>
                  <a:pt x="10905002" y="1668571"/>
                  <a:pt x="10907351" y="1686264"/>
                </a:cubicBezTo>
                <a:cubicBezTo>
                  <a:pt x="10910194" y="1727042"/>
                  <a:pt x="10910844" y="1770685"/>
                  <a:pt x="10911159" y="1811801"/>
                </a:cubicBezTo>
                <a:cubicBezTo>
                  <a:pt x="10911831" y="1816855"/>
                  <a:pt x="10911407" y="1823343"/>
                  <a:pt x="10912077" y="1828398"/>
                </a:cubicBezTo>
                <a:cubicBezTo>
                  <a:pt x="10912749" y="1833453"/>
                  <a:pt x="10913755" y="1841036"/>
                  <a:pt x="10921673" y="1842554"/>
                </a:cubicBezTo>
                <a:cubicBezTo>
                  <a:pt x="10927063" y="1844409"/>
                  <a:pt x="10928585" y="1836490"/>
                  <a:pt x="10931873" y="1832195"/>
                </a:cubicBezTo>
                <a:cubicBezTo>
                  <a:pt x="10940305" y="1818211"/>
                  <a:pt x="10947304" y="1803132"/>
                  <a:pt x="10955737" y="1789149"/>
                </a:cubicBezTo>
                <a:cubicBezTo>
                  <a:pt x="10963410" y="1779126"/>
                  <a:pt x="10965355" y="1764718"/>
                  <a:pt x="10978753" y="1759077"/>
                </a:cubicBezTo>
                <a:cubicBezTo>
                  <a:pt x="10990718" y="1752340"/>
                  <a:pt x="10998301" y="1751330"/>
                  <a:pt x="10996693" y="1768265"/>
                </a:cubicBezTo>
                <a:cubicBezTo>
                  <a:pt x="10994321" y="1789160"/>
                  <a:pt x="11003917" y="1803316"/>
                  <a:pt x="11024383" y="1812168"/>
                </a:cubicBezTo>
                <a:cubicBezTo>
                  <a:pt x="11030379" y="1789506"/>
                  <a:pt x="11039236" y="1769035"/>
                  <a:pt x="11049524" y="1749660"/>
                </a:cubicBezTo>
                <a:lnTo>
                  <a:pt x="11059885" y="1730964"/>
                </a:lnTo>
                <a:lnTo>
                  <a:pt x="11064134" y="1708752"/>
                </a:lnTo>
                <a:cubicBezTo>
                  <a:pt x="11076344" y="1662837"/>
                  <a:pt x="11102393" y="1640777"/>
                  <a:pt x="11115365" y="1581442"/>
                </a:cubicBezTo>
                <a:cubicBezTo>
                  <a:pt x="11125378" y="1586637"/>
                  <a:pt x="11119261" y="1608238"/>
                  <a:pt x="11118289" y="1627268"/>
                </a:cubicBezTo>
                <a:lnTo>
                  <a:pt x="11119179" y="1637406"/>
                </a:lnTo>
                <a:lnTo>
                  <a:pt x="11117040" y="1639484"/>
                </a:lnTo>
                <a:cubicBezTo>
                  <a:pt x="11116854" y="1640658"/>
                  <a:pt x="11117843" y="1642018"/>
                  <a:pt x="11119822" y="1644739"/>
                </a:cubicBezTo>
                <a:lnTo>
                  <a:pt x="11119179" y="1637406"/>
                </a:lnTo>
                <a:lnTo>
                  <a:pt x="11121304" y="1635343"/>
                </a:lnTo>
                <a:cubicBezTo>
                  <a:pt x="11122787" y="1625949"/>
                  <a:pt x="11128224" y="1621993"/>
                  <a:pt x="11126741" y="1631389"/>
                </a:cubicBezTo>
                <a:cubicBezTo>
                  <a:pt x="11126741" y="1631389"/>
                  <a:pt x="11129216" y="1646224"/>
                  <a:pt x="11123777" y="1650179"/>
                </a:cubicBezTo>
                <a:cubicBezTo>
                  <a:pt x="11123777" y="1650179"/>
                  <a:pt x="11127733" y="1655620"/>
                  <a:pt x="11127733" y="1655620"/>
                </a:cubicBezTo>
                <a:cubicBezTo>
                  <a:pt x="11127733" y="1655620"/>
                  <a:pt x="11127733" y="1655620"/>
                  <a:pt x="11122296" y="1659575"/>
                </a:cubicBezTo>
                <a:lnTo>
                  <a:pt x="11122575" y="1712665"/>
                </a:lnTo>
                <a:lnTo>
                  <a:pt x="11125503" y="1727553"/>
                </a:lnTo>
                <a:cubicBezTo>
                  <a:pt x="11126396" y="1734126"/>
                  <a:pt x="11126781" y="1740665"/>
                  <a:pt x="11126357" y="1747153"/>
                </a:cubicBezTo>
                <a:cubicBezTo>
                  <a:pt x="11123138" y="1781022"/>
                  <a:pt x="11138035" y="1806049"/>
                  <a:pt x="11154367" y="1832172"/>
                </a:cubicBezTo>
                <a:cubicBezTo>
                  <a:pt x="11158996" y="1837986"/>
                  <a:pt x="11163291" y="1841272"/>
                  <a:pt x="11170203" y="1835209"/>
                </a:cubicBezTo>
                <a:cubicBezTo>
                  <a:pt x="11172393" y="1832345"/>
                  <a:pt x="11176777" y="1826617"/>
                  <a:pt x="11181073" y="1829903"/>
                </a:cubicBezTo>
                <a:cubicBezTo>
                  <a:pt x="11186798" y="1834286"/>
                  <a:pt x="11183846" y="1841110"/>
                  <a:pt x="11183085" y="1845069"/>
                </a:cubicBezTo>
                <a:cubicBezTo>
                  <a:pt x="11177853" y="1863771"/>
                  <a:pt x="11184923" y="1878265"/>
                  <a:pt x="11197045" y="1892086"/>
                </a:cubicBezTo>
                <a:cubicBezTo>
                  <a:pt x="11203107" y="1898997"/>
                  <a:pt x="11213800" y="1911721"/>
                  <a:pt x="11223999" y="1901360"/>
                </a:cubicBezTo>
                <a:cubicBezTo>
                  <a:pt x="11230575" y="1892769"/>
                  <a:pt x="11235047" y="1878027"/>
                  <a:pt x="11229411" y="1864629"/>
                </a:cubicBezTo>
                <a:cubicBezTo>
                  <a:pt x="11227643" y="1861005"/>
                  <a:pt x="11220821" y="1858054"/>
                  <a:pt x="11225205" y="1852326"/>
                </a:cubicBezTo>
                <a:cubicBezTo>
                  <a:pt x="11229589" y="1846598"/>
                  <a:pt x="11235314" y="1850981"/>
                  <a:pt x="11239611" y="1854268"/>
                </a:cubicBezTo>
                <a:cubicBezTo>
                  <a:pt x="11257215" y="1860929"/>
                  <a:pt x="11270523" y="1864303"/>
                  <a:pt x="11277612" y="1840209"/>
                </a:cubicBezTo>
                <a:cubicBezTo>
                  <a:pt x="11281749" y="1822937"/>
                  <a:pt x="11286983" y="1804236"/>
                  <a:pt x="11287161" y="1786205"/>
                </a:cubicBezTo>
                <a:cubicBezTo>
                  <a:pt x="11285909" y="1767080"/>
                  <a:pt x="11290045" y="1749811"/>
                  <a:pt x="11303197" y="1732626"/>
                </a:cubicBezTo>
                <a:cubicBezTo>
                  <a:pt x="11313061" y="1719738"/>
                  <a:pt x="11324019" y="1705419"/>
                  <a:pt x="11326725" y="1687052"/>
                </a:cubicBezTo>
                <a:cubicBezTo>
                  <a:pt x="11328247" y="1679133"/>
                  <a:pt x="11332965" y="1675933"/>
                  <a:pt x="11341979" y="1676019"/>
                </a:cubicBezTo>
                <a:cubicBezTo>
                  <a:pt x="11352425" y="1677202"/>
                  <a:pt x="11354528" y="1683352"/>
                  <a:pt x="11353343" y="1693799"/>
                </a:cubicBezTo>
                <a:cubicBezTo>
                  <a:pt x="11342767" y="1778807"/>
                  <a:pt x="11358137" y="1865505"/>
                  <a:pt x="11355479" y="1952032"/>
                </a:cubicBezTo>
                <a:cubicBezTo>
                  <a:pt x="11355301" y="1970061"/>
                  <a:pt x="11345349" y="1991964"/>
                  <a:pt x="11367917" y="2006967"/>
                </a:cubicBezTo>
                <a:cubicBezTo>
                  <a:pt x="11370445" y="2006631"/>
                  <a:pt x="11368589" y="2012022"/>
                  <a:pt x="11368925" y="2014550"/>
                </a:cubicBezTo>
                <a:cubicBezTo>
                  <a:pt x="11374049" y="2043450"/>
                  <a:pt x="11377741" y="2071253"/>
                  <a:pt x="11372417" y="2098971"/>
                </a:cubicBezTo>
                <a:cubicBezTo>
                  <a:pt x="11370473" y="2113377"/>
                  <a:pt x="11372151" y="2126016"/>
                  <a:pt x="11375261" y="2139750"/>
                </a:cubicBezTo>
                <a:cubicBezTo>
                  <a:pt x="11379130" y="2149524"/>
                  <a:pt x="11387719" y="2156098"/>
                  <a:pt x="11396733" y="2156184"/>
                </a:cubicBezTo>
                <a:cubicBezTo>
                  <a:pt x="11406844" y="2154839"/>
                  <a:pt x="11404405" y="2146162"/>
                  <a:pt x="11407358" y="2139337"/>
                </a:cubicBezTo>
                <a:cubicBezTo>
                  <a:pt x="11417736" y="2110948"/>
                  <a:pt x="11420194" y="2081039"/>
                  <a:pt x="11420127" y="2051466"/>
                </a:cubicBezTo>
                <a:cubicBezTo>
                  <a:pt x="11420393" y="2024422"/>
                  <a:pt x="11448532" y="2023250"/>
                  <a:pt x="11462019" y="2008593"/>
                </a:cubicBezTo>
                <a:cubicBezTo>
                  <a:pt x="11467499" y="2001434"/>
                  <a:pt x="11472712" y="2021317"/>
                  <a:pt x="11480966" y="2025365"/>
                </a:cubicBezTo>
                <a:cubicBezTo>
                  <a:pt x="11483158" y="2022501"/>
                  <a:pt x="11487877" y="2019300"/>
                  <a:pt x="11490070" y="2016437"/>
                </a:cubicBezTo>
                <a:cubicBezTo>
                  <a:pt x="11504987" y="2002875"/>
                  <a:pt x="11500961" y="1972545"/>
                  <a:pt x="11527667" y="1970275"/>
                </a:cubicBezTo>
                <a:cubicBezTo>
                  <a:pt x="11532723" y="1969604"/>
                  <a:pt x="11529189" y="1962358"/>
                  <a:pt x="11528851" y="1959830"/>
                </a:cubicBezTo>
                <a:cubicBezTo>
                  <a:pt x="11526749" y="1953680"/>
                  <a:pt x="11522119" y="1947865"/>
                  <a:pt x="11529031" y="1941801"/>
                </a:cubicBezTo>
                <a:cubicBezTo>
                  <a:pt x="11545113" y="1956379"/>
                  <a:pt x="11545113" y="1956379"/>
                  <a:pt x="11556833" y="1938102"/>
                </a:cubicBezTo>
                <a:cubicBezTo>
                  <a:pt x="11561978" y="1928413"/>
                  <a:pt x="11591972" y="1921850"/>
                  <a:pt x="11603425" y="1930615"/>
                </a:cubicBezTo>
                <a:cubicBezTo>
                  <a:pt x="11623469" y="1945955"/>
                  <a:pt x="11639886" y="1963061"/>
                  <a:pt x="11634899" y="1993307"/>
                </a:cubicBezTo>
                <a:cubicBezTo>
                  <a:pt x="11630584" y="2028608"/>
                  <a:pt x="11638569" y="2059698"/>
                  <a:pt x="11665011" y="2084475"/>
                </a:cubicBezTo>
                <a:cubicBezTo>
                  <a:pt x="11678231" y="2096864"/>
                  <a:pt x="11681675" y="2113125"/>
                  <a:pt x="11677539" y="2130396"/>
                </a:cubicBezTo>
                <a:cubicBezTo>
                  <a:pt x="11675594" y="2144802"/>
                  <a:pt x="11671120" y="2159545"/>
                  <a:pt x="11677093" y="2175470"/>
                </a:cubicBezTo>
                <a:cubicBezTo>
                  <a:pt x="11685841" y="2202601"/>
                  <a:pt x="11684812" y="2233605"/>
                  <a:pt x="11687407" y="2262841"/>
                </a:cubicBezTo>
                <a:cubicBezTo>
                  <a:pt x="11687319" y="2271857"/>
                  <a:pt x="11687230" y="2280872"/>
                  <a:pt x="11679223" y="2288368"/>
                </a:cubicBezTo>
                <a:cubicBezTo>
                  <a:pt x="11666495" y="2299065"/>
                  <a:pt x="11667413" y="2315662"/>
                  <a:pt x="11661509" y="2329309"/>
                </a:cubicBezTo>
                <a:cubicBezTo>
                  <a:pt x="11648515" y="2367051"/>
                  <a:pt x="11690881" y="2385850"/>
                  <a:pt x="11688756" y="2418287"/>
                </a:cubicBezTo>
                <a:cubicBezTo>
                  <a:pt x="11687660" y="2419719"/>
                  <a:pt x="11689091" y="2420814"/>
                  <a:pt x="11689091" y="2420814"/>
                </a:cubicBezTo>
                <a:cubicBezTo>
                  <a:pt x="11718237" y="2427225"/>
                  <a:pt x="11682763" y="2440949"/>
                  <a:pt x="11694215" y="2449714"/>
                </a:cubicBezTo>
                <a:cubicBezTo>
                  <a:pt x="11666749" y="2455941"/>
                  <a:pt x="11685023" y="2467657"/>
                  <a:pt x="11691085" y="2474567"/>
                </a:cubicBezTo>
                <a:cubicBezTo>
                  <a:pt x="11697147" y="2481479"/>
                  <a:pt x="11698153" y="2489061"/>
                  <a:pt x="11700591" y="2497739"/>
                </a:cubicBezTo>
                <a:cubicBezTo>
                  <a:pt x="11701511" y="2514336"/>
                  <a:pt x="11700236" y="2533799"/>
                  <a:pt x="11708065" y="2544333"/>
                </a:cubicBezTo>
                <a:cubicBezTo>
                  <a:pt x="11717662" y="2558489"/>
                  <a:pt x="11716476" y="2568935"/>
                  <a:pt x="11711333" y="2578623"/>
                </a:cubicBezTo>
                <a:lnTo>
                  <a:pt x="11707033" y="2589904"/>
                </a:lnTo>
                <a:lnTo>
                  <a:pt x="11709775" y="2605451"/>
                </a:lnTo>
                <a:cubicBezTo>
                  <a:pt x="11717750" y="2656770"/>
                  <a:pt x="11720810" y="2699793"/>
                  <a:pt x="11718527" y="2742533"/>
                </a:cubicBezTo>
                <a:cubicBezTo>
                  <a:pt x="11724983" y="2800022"/>
                  <a:pt x="11722447" y="2847511"/>
                  <a:pt x="11728395" y="2914498"/>
                </a:cubicBezTo>
                <a:cubicBezTo>
                  <a:pt x="11737893" y="2915002"/>
                  <a:pt x="11733905" y="2900503"/>
                  <a:pt x="11743403" y="2901006"/>
                </a:cubicBezTo>
                <a:cubicBezTo>
                  <a:pt x="11755367" y="2944502"/>
                  <a:pt x="11758849" y="2968499"/>
                  <a:pt x="11761823" y="3001992"/>
                </a:cubicBezTo>
                <a:cubicBezTo>
                  <a:pt x="11760681" y="3023361"/>
                  <a:pt x="11762069" y="3047544"/>
                  <a:pt x="11763659" y="3080443"/>
                </a:cubicBezTo>
                <a:lnTo>
                  <a:pt x="11763973" y="3087591"/>
                </a:lnTo>
                <a:lnTo>
                  <a:pt x="11719181" y="3086519"/>
                </a:lnTo>
                <a:lnTo>
                  <a:pt x="11719265" y="3085457"/>
                </a:lnTo>
                <a:cubicBezTo>
                  <a:pt x="11720787" y="3056964"/>
                  <a:pt x="11722816" y="3018973"/>
                  <a:pt x="11706357" y="2970478"/>
                </a:cubicBezTo>
                <a:cubicBezTo>
                  <a:pt x="11707879" y="2941985"/>
                  <a:pt x="11721872" y="2947488"/>
                  <a:pt x="11719403" y="2904497"/>
                </a:cubicBezTo>
                <a:cubicBezTo>
                  <a:pt x="11711427" y="2875500"/>
                  <a:pt x="11700915" y="2893993"/>
                  <a:pt x="11698449" y="2851001"/>
                </a:cubicBezTo>
                <a:cubicBezTo>
                  <a:pt x="11704212" y="2832257"/>
                  <a:pt x="11701982" y="2807137"/>
                  <a:pt x="11697567" y="2778330"/>
                </a:cubicBezTo>
                <a:lnTo>
                  <a:pt x="11696723" y="2773217"/>
                </a:lnTo>
                <a:lnTo>
                  <a:pt x="11696740" y="2775195"/>
                </a:lnTo>
                <a:cubicBezTo>
                  <a:pt x="11694702" y="2779063"/>
                  <a:pt x="11690287" y="2783349"/>
                  <a:pt x="11682577" y="2788233"/>
                </a:cubicBezTo>
                <a:cubicBezTo>
                  <a:pt x="11684076" y="2818901"/>
                  <a:pt x="11672267" y="2846196"/>
                  <a:pt x="11677391" y="2875097"/>
                </a:cubicBezTo>
                <a:cubicBezTo>
                  <a:pt x="11679069" y="2887734"/>
                  <a:pt x="11683609" y="2902563"/>
                  <a:pt x="11665157" y="2908878"/>
                </a:cubicBezTo>
                <a:cubicBezTo>
                  <a:pt x="11659006" y="2910983"/>
                  <a:pt x="11662205" y="2915701"/>
                  <a:pt x="11663971" y="2919324"/>
                </a:cubicBezTo>
                <a:cubicBezTo>
                  <a:pt x="11684083" y="2964237"/>
                  <a:pt x="11691555" y="3010829"/>
                  <a:pt x="11688918" y="3058767"/>
                </a:cubicBezTo>
                <a:cubicBezTo>
                  <a:pt x="11688493" y="3065255"/>
                  <a:pt x="11688342" y="3071384"/>
                  <a:pt x="11688824" y="3077429"/>
                </a:cubicBezTo>
                <a:lnTo>
                  <a:pt x="11690536" y="3085835"/>
                </a:lnTo>
                <a:lnTo>
                  <a:pt x="11523587" y="3081844"/>
                </a:lnTo>
                <a:lnTo>
                  <a:pt x="11523501" y="3088657"/>
                </a:lnTo>
                <a:cubicBezTo>
                  <a:pt x="11522055" y="3109218"/>
                  <a:pt x="11520113" y="3129811"/>
                  <a:pt x="11519767" y="3150505"/>
                </a:cubicBezTo>
                <a:cubicBezTo>
                  <a:pt x="11519791" y="3203778"/>
                  <a:pt x="11506805" y="3252266"/>
                  <a:pt x="11499557" y="3303590"/>
                </a:cubicBezTo>
                <a:cubicBezTo>
                  <a:pt x="11492547" y="3358876"/>
                  <a:pt x="11499841" y="3414099"/>
                  <a:pt x="11502289" y="3468024"/>
                </a:cubicBezTo>
                <a:cubicBezTo>
                  <a:pt x="11502355" y="3482333"/>
                  <a:pt x="11502659" y="3500604"/>
                  <a:pt x="11523351" y="3500954"/>
                </a:cubicBezTo>
                <a:cubicBezTo>
                  <a:pt x="11530623" y="3502902"/>
                  <a:pt x="11530213" y="3509289"/>
                  <a:pt x="11531339" y="3514786"/>
                </a:cubicBezTo>
                <a:cubicBezTo>
                  <a:pt x="11541295" y="3574622"/>
                  <a:pt x="11534524" y="3633870"/>
                  <a:pt x="11524677" y="3694892"/>
                </a:cubicBezTo>
                <a:cubicBezTo>
                  <a:pt x="11516302" y="3740717"/>
                  <a:pt x="11514314" y="3786955"/>
                  <a:pt x="11536738" y="3829346"/>
                </a:cubicBezTo>
                <a:cubicBezTo>
                  <a:pt x="11540287" y="3835494"/>
                  <a:pt x="11535917" y="3842117"/>
                  <a:pt x="11539466" y="3848265"/>
                </a:cubicBezTo>
                <a:cubicBezTo>
                  <a:pt x="11560569" y="3842230"/>
                  <a:pt x="11571737" y="3829633"/>
                  <a:pt x="11573619" y="3808053"/>
                </a:cubicBezTo>
                <a:cubicBezTo>
                  <a:pt x="11574679" y="3799241"/>
                  <a:pt x="11575091" y="3792856"/>
                  <a:pt x="11583661" y="3789956"/>
                </a:cubicBezTo>
                <a:cubicBezTo>
                  <a:pt x="11604765" y="3783922"/>
                  <a:pt x="11616991" y="3762516"/>
                  <a:pt x="11635433" y="3751868"/>
                </a:cubicBezTo>
                <a:cubicBezTo>
                  <a:pt x="11636969" y="3750981"/>
                  <a:pt x="11638507" y="3750094"/>
                  <a:pt x="11639155" y="3747669"/>
                </a:cubicBezTo>
                <a:cubicBezTo>
                  <a:pt x="11633289" y="3716214"/>
                  <a:pt x="11665863" y="3715853"/>
                  <a:pt x="11680106" y="3701482"/>
                </a:cubicBezTo>
                <a:cubicBezTo>
                  <a:pt x="11728739" y="3650859"/>
                  <a:pt x="11778259" y="3601775"/>
                  <a:pt x="11827779" y="3552688"/>
                </a:cubicBezTo>
                <a:cubicBezTo>
                  <a:pt x="11833689" y="3545178"/>
                  <a:pt x="11842021" y="3538317"/>
                  <a:pt x="11850353" y="3531456"/>
                </a:cubicBezTo>
                <a:cubicBezTo>
                  <a:pt x="11855613" y="3526370"/>
                  <a:pt x="11863946" y="3519510"/>
                  <a:pt x="11872344" y="3526958"/>
                </a:cubicBezTo>
                <a:cubicBezTo>
                  <a:pt x="11878318" y="3533757"/>
                  <a:pt x="11870873" y="3542155"/>
                  <a:pt x="11867150" y="3546353"/>
                </a:cubicBezTo>
                <a:cubicBezTo>
                  <a:pt x="11837607" y="3583906"/>
                  <a:pt x="11808064" y="3621457"/>
                  <a:pt x="11778520" y="3659009"/>
                </a:cubicBezTo>
                <a:cubicBezTo>
                  <a:pt x="11735623" y="3712470"/>
                  <a:pt x="11686753" y="3759131"/>
                  <a:pt x="11641192" y="3807980"/>
                </a:cubicBezTo>
                <a:cubicBezTo>
                  <a:pt x="11636582" y="3810641"/>
                  <a:pt x="11632859" y="3814840"/>
                  <a:pt x="11629137" y="3819039"/>
                </a:cubicBezTo>
                <a:cubicBezTo>
                  <a:pt x="11626951" y="3822350"/>
                  <a:pt x="11625652" y="3827199"/>
                  <a:pt x="11628964" y="3829385"/>
                </a:cubicBezTo>
                <a:cubicBezTo>
                  <a:pt x="11630739" y="3832460"/>
                  <a:pt x="11637125" y="3832873"/>
                  <a:pt x="11639310" y="3829561"/>
                </a:cubicBezTo>
                <a:cubicBezTo>
                  <a:pt x="11668204" y="3794434"/>
                  <a:pt x="11715259" y="3783663"/>
                  <a:pt x="11741728" y="3747885"/>
                </a:cubicBezTo>
                <a:cubicBezTo>
                  <a:pt x="11744801" y="3746111"/>
                  <a:pt x="11746987" y="3742799"/>
                  <a:pt x="11751836" y="3744099"/>
                </a:cubicBezTo>
                <a:cubicBezTo>
                  <a:pt x="11757572" y="3746936"/>
                  <a:pt x="11759347" y="3750010"/>
                  <a:pt x="11758049" y="3754859"/>
                </a:cubicBezTo>
                <a:cubicBezTo>
                  <a:pt x="11752616" y="3770292"/>
                  <a:pt x="11749609" y="3786376"/>
                  <a:pt x="11737553" y="3797435"/>
                </a:cubicBezTo>
                <a:cubicBezTo>
                  <a:pt x="11727035" y="3807608"/>
                  <a:pt x="11723787" y="3819730"/>
                  <a:pt x="11726926" y="3832262"/>
                </a:cubicBezTo>
                <a:cubicBezTo>
                  <a:pt x="11730953" y="3846336"/>
                  <a:pt x="11728355" y="3856032"/>
                  <a:pt x="11713637" y="3862481"/>
                </a:cubicBezTo>
                <a:cubicBezTo>
                  <a:pt x="11687275" y="3873602"/>
                  <a:pt x="11677061" y="3902044"/>
                  <a:pt x="11654897" y="3916889"/>
                </a:cubicBezTo>
                <a:cubicBezTo>
                  <a:pt x="11617605" y="3944569"/>
                  <a:pt x="11604857" y="3997018"/>
                  <a:pt x="11552544" y="4012874"/>
                </a:cubicBezTo>
                <a:cubicBezTo>
                  <a:pt x="11581635" y="4020673"/>
                  <a:pt x="11611069" y="4007777"/>
                  <a:pt x="11630983" y="3981934"/>
                </a:cubicBezTo>
                <a:cubicBezTo>
                  <a:pt x="11648059" y="3961828"/>
                  <a:pt x="11666023" y="3943259"/>
                  <a:pt x="11686411" y="3925339"/>
                </a:cubicBezTo>
                <a:cubicBezTo>
                  <a:pt x="11691671" y="3920253"/>
                  <a:pt x="11694506" y="3914516"/>
                  <a:pt x="11705090" y="3918653"/>
                </a:cubicBezTo>
                <a:cubicBezTo>
                  <a:pt x="11692212" y="3942485"/>
                  <a:pt x="11671823" y="3960403"/>
                  <a:pt x="11654747" y="3980510"/>
                </a:cubicBezTo>
                <a:cubicBezTo>
                  <a:pt x="11672366" y="3982635"/>
                  <a:pt x="11675439" y="3980861"/>
                  <a:pt x="11685071" y="3969152"/>
                </a:cubicBezTo>
                <a:cubicBezTo>
                  <a:pt x="11689443" y="3962529"/>
                  <a:pt x="11694701" y="3957443"/>
                  <a:pt x="11699074" y="3950820"/>
                </a:cubicBezTo>
                <a:cubicBezTo>
                  <a:pt x="11703445" y="3944197"/>
                  <a:pt x="11707169" y="3939998"/>
                  <a:pt x="11713791" y="3944372"/>
                </a:cubicBezTo>
                <a:cubicBezTo>
                  <a:pt x="11722839" y="3949396"/>
                  <a:pt x="11717581" y="3954483"/>
                  <a:pt x="11716281" y="3959332"/>
                </a:cubicBezTo>
                <a:cubicBezTo>
                  <a:pt x="11713446" y="3965067"/>
                  <a:pt x="11708187" y="3970152"/>
                  <a:pt x="11711975" y="3980263"/>
                </a:cubicBezTo>
                <a:cubicBezTo>
                  <a:pt x="11740695" y="3955482"/>
                  <a:pt x="11777405" y="3944538"/>
                  <a:pt x="11796840" y="3910770"/>
                </a:cubicBezTo>
                <a:cubicBezTo>
                  <a:pt x="11814739" y="3877893"/>
                  <a:pt x="11843287" y="3863460"/>
                  <a:pt x="11885969" y="3859311"/>
                </a:cubicBezTo>
                <a:cubicBezTo>
                  <a:pt x="11830367" y="3926255"/>
                  <a:pt x="11784462" y="3995798"/>
                  <a:pt x="11704726" y="4031587"/>
                </a:cubicBezTo>
                <a:cubicBezTo>
                  <a:pt x="11713124" y="4039035"/>
                  <a:pt x="11719205" y="4021178"/>
                  <a:pt x="11724531" y="4030400"/>
                </a:cubicBezTo>
                <a:cubicBezTo>
                  <a:pt x="11729855" y="4039624"/>
                  <a:pt x="11719099" y="4045833"/>
                  <a:pt x="11712951" y="4049382"/>
                </a:cubicBezTo>
                <a:cubicBezTo>
                  <a:pt x="11681569" y="4069551"/>
                  <a:pt x="11661245" y="4101780"/>
                  <a:pt x="11635835" y="4128747"/>
                </a:cubicBezTo>
                <a:cubicBezTo>
                  <a:pt x="11615685" y="4150628"/>
                  <a:pt x="11589561" y="4165712"/>
                  <a:pt x="11560775" y="4176183"/>
                </a:cubicBezTo>
                <a:cubicBezTo>
                  <a:pt x="11539672" y="4182218"/>
                  <a:pt x="11523655" y="4193514"/>
                  <a:pt x="11515387" y="4214684"/>
                </a:cubicBezTo>
                <a:cubicBezTo>
                  <a:pt x="11509307" y="4232542"/>
                  <a:pt x="11491754" y="4244726"/>
                  <a:pt x="11476625" y="4257559"/>
                </a:cubicBezTo>
                <a:cubicBezTo>
                  <a:pt x="11471365" y="4262646"/>
                  <a:pt x="11455759" y="4267557"/>
                  <a:pt x="11471430" y="4276954"/>
                </a:cubicBezTo>
                <a:cubicBezTo>
                  <a:pt x="11481365" y="4283516"/>
                  <a:pt x="11488292" y="4306160"/>
                  <a:pt x="11507145" y="4289128"/>
                </a:cubicBezTo>
                <a:cubicBezTo>
                  <a:pt x="11511515" y="4282504"/>
                  <a:pt x="11517661" y="4278955"/>
                  <a:pt x="11526233" y="4276056"/>
                </a:cubicBezTo>
                <a:cubicBezTo>
                  <a:pt x="11544912" y="4269371"/>
                  <a:pt x="11567379" y="4272796"/>
                  <a:pt x="11585171" y="4264574"/>
                </a:cubicBezTo>
                <a:cubicBezTo>
                  <a:pt x="11601426" y="4257239"/>
                  <a:pt x="11608805" y="4234532"/>
                  <a:pt x="11629260" y="4230921"/>
                </a:cubicBezTo>
                <a:cubicBezTo>
                  <a:pt x="11634345" y="4236183"/>
                  <a:pt x="11632160" y="4239495"/>
                  <a:pt x="11628437" y="4243693"/>
                </a:cubicBezTo>
                <a:cubicBezTo>
                  <a:pt x="11602789" y="4266699"/>
                  <a:pt x="11581579" y="4297390"/>
                  <a:pt x="11557706" y="4323470"/>
                </a:cubicBezTo>
                <a:cubicBezTo>
                  <a:pt x="11548723" y="4332756"/>
                  <a:pt x="11541279" y="4341153"/>
                  <a:pt x="11526907" y="4326905"/>
                </a:cubicBezTo>
                <a:cubicBezTo>
                  <a:pt x="11522589" y="4321201"/>
                  <a:pt x="11517134" y="4319738"/>
                  <a:pt x="11511221" y="4320590"/>
                </a:cubicBezTo>
                <a:lnTo>
                  <a:pt x="11496497" y="4326635"/>
                </a:lnTo>
                <a:lnTo>
                  <a:pt x="11491396" y="4337638"/>
                </a:lnTo>
                <a:cubicBezTo>
                  <a:pt x="11488141" y="4353659"/>
                  <a:pt x="11489679" y="4381615"/>
                  <a:pt x="11483517" y="4406072"/>
                </a:cubicBezTo>
                <a:cubicBezTo>
                  <a:pt x="11489741" y="4392380"/>
                  <a:pt x="11494969" y="4388146"/>
                  <a:pt x="11497207" y="4412291"/>
                </a:cubicBezTo>
                <a:cubicBezTo>
                  <a:pt x="11486003" y="4473277"/>
                  <a:pt x="11493965" y="4579310"/>
                  <a:pt x="11465833" y="4619395"/>
                </a:cubicBezTo>
                <a:lnTo>
                  <a:pt x="11468917" y="4646516"/>
                </a:lnTo>
                <a:lnTo>
                  <a:pt x="11472199" y="4646949"/>
                </a:lnTo>
                <a:cubicBezTo>
                  <a:pt x="11487653" y="4648258"/>
                  <a:pt x="11504481" y="4650735"/>
                  <a:pt x="11519935" y="4652043"/>
                </a:cubicBezTo>
                <a:cubicBezTo>
                  <a:pt x="11526391" y="4652799"/>
                  <a:pt x="11534221" y="4654724"/>
                  <a:pt x="11530921" y="4661386"/>
                </a:cubicBezTo>
                <a:cubicBezTo>
                  <a:pt x="11521984" y="4677458"/>
                  <a:pt x="11530631" y="4689549"/>
                  <a:pt x="11533031" y="4703425"/>
                </a:cubicBezTo>
                <a:cubicBezTo>
                  <a:pt x="11533439" y="4708509"/>
                  <a:pt x="11534258" y="4718674"/>
                  <a:pt x="11527804" y="4717918"/>
                </a:cubicBezTo>
                <a:cubicBezTo>
                  <a:pt x="11507266" y="4717020"/>
                  <a:pt x="11513987" y="4736943"/>
                  <a:pt x="11506773" y="4742642"/>
                </a:cubicBezTo>
                <a:cubicBezTo>
                  <a:pt x="11488839" y="4758163"/>
                  <a:pt x="11509786" y="4764143"/>
                  <a:pt x="11511773" y="4772936"/>
                </a:cubicBezTo>
                <a:cubicBezTo>
                  <a:pt x="11517881" y="4785233"/>
                  <a:pt x="11521241" y="4795194"/>
                  <a:pt x="11507775" y="4802678"/>
                </a:cubicBezTo>
                <a:cubicBezTo>
                  <a:pt x="11502897" y="4805630"/>
                  <a:pt x="11499597" y="4812293"/>
                  <a:pt x="11502548" y="4817170"/>
                </a:cubicBezTo>
                <a:cubicBezTo>
                  <a:pt x="11512775" y="4832970"/>
                  <a:pt x="11506585" y="4851379"/>
                  <a:pt x="11509187" y="4867796"/>
                </a:cubicBezTo>
                <a:cubicBezTo>
                  <a:pt x="11511175" y="4876589"/>
                  <a:pt x="11509659" y="4889502"/>
                  <a:pt x="11527039" y="4882982"/>
                </a:cubicBezTo>
                <a:cubicBezTo>
                  <a:pt x="11531917" y="4880028"/>
                  <a:pt x="11540361" y="4889578"/>
                  <a:pt x="11532184" y="4899192"/>
                </a:cubicBezTo>
                <a:cubicBezTo>
                  <a:pt x="11528473" y="4900771"/>
                  <a:pt x="11526137" y="4903519"/>
                  <a:pt x="11527714" y="4907229"/>
                </a:cubicBezTo>
                <a:cubicBezTo>
                  <a:pt x="11531895" y="4927354"/>
                  <a:pt x="11536075" y="4947482"/>
                  <a:pt x="11532631" y="4968226"/>
                </a:cubicBezTo>
                <a:cubicBezTo>
                  <a:pt x="11528981" y="4986428"/>
                  <a:pt x="11512625" y="5005658"/>
                  <a:pt x="11532055" y="5024553"/>
                </a:cubicBezTo>
                <a:cubicBezTo>
                  <a:pt x="11534801" y="5026887"/>
                  <a:pt x="11532671" y="5032177"/>
                  <a:pt x="11531706" y="5036092"/>
                </a:cubicBezTo>
                <a:cubicBezTo>
                  <a:pt x="11536706" y="5066385"/>
                  <a:pt x="11522543" y="5096950"/>
                  <a:pt x="11531253" y="5125665"/>
                </a:cubicBezTo>
                <a:cubicBezTo>
                  <a:pt x="11538179" y="5148127"/>
                  <a:pt x="11534531" y="5166329"/>
                  <a:pt x="11524629" y="5186316"/>
                </a:cubicBezTo>
                <a:cubicBezTo>
                  <a:pt x="11512803" y="5214133"/>
                  <a:pt x="11494519" y="5241195"/>
                  <a:pt x="11490522" y="5270936"/>
                </a:cubicBezTo>
                <a:cubicBezTo>
                  <a:pt x="11486114" y="5295595"/>
                  <a:pt x="11477381" y="5314207"/>
                  <a:pt x="11455123" y="5323685"/>
                </a:cubicBezTo>
                <a:cubicBezTo>
                  <a:pt x="11444137" y="5314339"/>
                  <a:pt x="11443319" y="5304172"/>
                  <a:pt x="11449918" y="5290848"/>
                </a:cubicBezTo>
                <a:cubicBezTo>
                  <a:pt x="11473633" y="5251837"/>
                  <a:pt x="11485605" y="5209938"/>
                  <a:pt x="11476834" y="5164601"/>
                </a:cubicBezTo>
                <a:cubicBezTo>
                  <a:pt x="11474641" y="5153266"/>
                  <a:pt x="11484950" y="5138363"/>
                  <a:pt x="11475543" y="5132729"/>
                </a:cubicBezTo>
                <a:cubicBezTo>
                  <a:pt x="11443201" y="5112321"/>
                  <a:pt x="11477143" y="5089111"/>
                  <a:pt x="11469253" y="5070562"/>
                </a:cubicBezTo>
                <a:cubicBezTo>
                  <a:pt x="11496741" y="5046594"/>
                  <a:pt x="11474708" y="5011284"/>
                  <a:pt x="11487909" y="4984635"/>
                </a:cubicBezTo>
                <a:cubicBezTo>
                  <a:pt x="11490039" y="4979345"/>
                  <a:pt x="11485715" y="4973299"/>
                  <a:pt x="11479055" y="4970002"/>
                </a:cubicBezTo>
                <a:cubicBezTo>
                  <a:pt x="11468275" y="4963199"/>
                  <a:pt x="11456325" y="4957770"/>
                  <a:pt x="11444172" y="4949800"/>
                </a:cubicBezTo>
                <a:cubicBezTo>
                  <a:pt x="11439619" y="4988540"/>
                  <a:pt x="11433285" y="5021030"/>
                  <a:pt x="11421868" y="5053930"/>
                </a:cubicBezTo>
                <a:cubicBezTo>
                  <a:pt x="11417399" y="5061965"/>
                  <a:pt x="11418015" y="5069591"/>
                  <a:pt x="11421170" y="5077010"/>
                </a:cubicBezTo>
                <a:cubicBezTo>
                  <a:pt x="11426313" y="5093221"/>
                  <a:pt x="11436746" y="5111564"/>
                  <a:pt x="11434265" y="5128393"/>
                </a:cubicBezTo>
                <a:cubicBezTo>
                  <a:pt x="11432194" y="5150304"/>
                  <a:pt x="11434038" y="5173179"/>
                  <a:pt x="11434509" y="5194885"/>
                </a:cubicBezTo>
                <a:cubicBezTo>
                  <a:pt x="11435920" y="5260004"/>
                  <a:pt x="11424420" y="5323609"/>
                  <a:pt x="11415460" y="5387008"/>
                </a:cubicBezTo>
                <a:cubicBezTo>
                  <a:pt x="11412221" y="5410294"/>
                  <a:pt x="11395455" y="5424440"/>
                  <a:pt x="11373749" y="5424917"/>
                </a:cubicBezTo>
                <a:cubicBezTo>
                  <a:pt x="11354585" y="5425188"/>
                  <a:pt x="11345444" y="5438718"/>
                  <a:pt x="11331568" y="5441119"/>
                </a:cubicBezTo>
                <a:cubicBezTo>
                  <a:pt x="11297361" y="5445166"/>
                  <a:pt x="11329702" y="5465573"/>
                  <a:pt x="11321524" y="5475188"/>
                </a:cubicBezTo>
                <a:cubicBezTo>
                  <a:pt x="11319392" y="5480477"/>
                  <a:pt x="11319801" y="5485559"/>
                  <a:pt x="11317669" y="5490848"/>
                </a:cubicBezTo>
                <a:cubicBezTo>
                  <a:pt x="11311685" y="5511798"/>
                  <a:pt x="11306867" y="5531374"/>
                  <a:pt x="11311253" y="5554043"/>
                </a:cubicBezTo>
                <a:cubicBezTo>
                  <a:pt x="11311867" y="5561666"/>
                  <a:pt x="11308567" y="5568330"/>
                  <a:pt x="11309182" y="5575955"/>
                </a:cubicBezTo>
                <a:cubicBezTo>
                  <a:pt x="11310473" y="5607827"/>
                  <a:pt x="11275361" y="5632411"/>
                  <a:pt x="11285854" y="5667377"/>
                </a:cubicBezTo>
                <a:cubicBezTo>
                  <a:pt x="11286059" y="5669917"/>
                  <a:pt x="11285095" y="5673834"/>
                  <a:pt x="11282554" y="5674039"/>
                </a:cubicBezTo>
                <a:cubicBezTo>
                  <a:pt x="11265173" y="5680562"/>
                  <a:pt x="11267980" y="5699520"/>
                  <a:pt x="11261381" y="5712844"/>
                </a:cubicBezTo>
                <a:cubicBezTo>
                  <a:pt x="11258080" y="5719507"/>
                  <a:pt x="11256357" y="5729879"/>
                  <a:pt x="11250865" y="5725207"/>
                </a:cubicBezTo>
                <a:cubicBezTo>
                  <a:pt x="11241047" y="5714490"/>
                  <a:pt x="11222498" y="5722385"/>
                  <a:pt x="11217354" y="5706174"/>
                </a:cubicBezTo>
                <a:cubicBezTo>
                  <a:pt x="11218319" y="5702258"/>
                  <a:pt x="11219281" y="5698343"/>
                  <a:pt x="11223196" y="5699305"/>
                </a:cubicBezTo>
                <a:cubicBezTo>
                  <a:pt x="11245517" y="5706454"/>
                  <a:pt x="11238998" y="5689074"/>
                  <a:pt x="11238179" y="5678907"/>
                </a:cubicBezTo>
                <a:cubicBezTo>
                  <a:pt x="11237359" y="5668741"/>
                  <a:pt x="11240865" y="5664619"/>
                  <a:pt x="11249453" y="5660089"/>
                </a:cubicBezTo>
                <a:cubicBezTo>
                  <a:pt x="11260378" y="5652810"/>
                  <a:pt x="11261834" y="5623273"/>
                  <a:pt x="11249883" y="5617844"/>
                </a:cubicBezTo>
                <a:cubicBezTo>
                  <a:pt x="11243224" y="5614546"/>
                  <a:pt x="11231275" y="5609116"/>
                  <a:pt x="11231335" y="5625740"/>
                </a:cubicBezTo>
                <a:cubicBezTo>
                  <a:pt x="11232156" y="5635906"/>
                  <a:pt x="11224735" y="5639065"/>
                  <a:pt x="11217521" y="5644765"/>
                </a:cubicBezTo>
                <a:cubicBezTo>
                  <a:pt x="11200755" y="5658910"/>
                  <a:pt x="11194973" y="5682401"/>
                  <a:pt x="11183699" y="5701220"/>
                </a:cubicBezTo>
                <a:cubicBezTo>
                  <a:pt x="11178063" y="5710630"/>
                  <a:pt x="11192759" y="5718395"/>
                  <a:pt x="11196119" y="5728357"/>
                </a:cubicBezTo>
                <a:cubicBezTo>
                  <a:pt x="11208745" y="5758033"/>
                  <a:pt x="11200770" y="5770190"/>
                  <a:pt x="11166153" y="5769152"/>
                </a:cubicBezTo>
                <a:cubicBezTo>
                  <a:pt x="11166153" y="5769152"/>
                  <a:pt x="11162443" y="5770731"/>
                  <a:pt x="11161069" y="5769563"/>
                </a:cubicBezTo>
                <a:cubicBezTo>
                  <a:pt x="11161889" y="5779729"/>
                  <a:pt x="11169513" y="5779113"/>
                  <a:pt x="11174597" y="5778701"/>
                </a:cubicBezTo>
                <a:cubicBezTo>
                  <a:pt x="11183595" y="5779253"/>
                  <a:pt x="11185377" y="5785505"/>
                  <a:pt x="11183451" y="5793335"/>
                </a:cubicBezTo>
                <a:cubicBezTo>
                  <a:pt x="11180355" y="5802539"/>
                  <a:pt x="11174924" y="5814488"/>
                  <a:pt x="11165515" y="5808854"/>
                </a:cubicBezTo>
                <a:cubicBezTo>
                  <a:pt x="11148075" y="5798754"/>
                  <a:pt x="11139896" y="5808370"/>
                  <a:pt x="11134463" y="5820320"/>
                </a:cubicBezTo>
                <a:cubicBezTo>
                  <a:pt x="11130405" y="5833439"/>
                  <a:pt x="11113987" y="5836046"/>
                  <a:pt x="11113639" y="5847586"/>
                </a:cubicBezTo>
                <a:cubicBezTo>
                  <a:pt x="11112797" y="5884748"/>
                  <a:pt x="11100416" y="5921562"/>
                  <a:pt x="11100949" y="5959892"/>
                </a:cubicBezTo>
                <a:cubicBezTo>
                  <a:pt x="11103551" y="5976310"/>
                  <a:pt x="11101070" y="5993138"/>
                  <a:pt x="11093302" y="6007837"/>
                </a:cubicBezTo>
                <a:cubicBezTo>
                  <a:pt x="11089037" y="6018414"/>
                  <a:pt x="11087725" y="6033869"/>
                  <a:pt x="11070898" y="6031392"/>
                </a:cubicBezTo>
                <a:cubicBezTo>
                  <a:pt x="11054071" y="6028917"/>
                  <a:pt x="11060467" y="6013051"/>
                  <a:pt x="11057105" y="6003089"/>
                </a:cubicBezTo>
                <a:cubicBezTo>
                  <a:pt x="11056901" y="6000548"/>
                  <a:pt x="11058069" y="5999175"/>
                  <a:pt x="11057865" y="5996634"/>
                </a:cubicBezTo>
                <a:cubicBezTo>
                  <a:pt x="11065921" y="5953773"/>
                  <a:pt x="11044441" y="5909463"/>
                  <a:pt x="11065411" y="5868115"/>
                </a:cubicBezTo>
                <a:cubicBezTo>
                  <a:pt x="11054159" y="5839606"/>
                  <a:pt x="11054447" y="5811443"/>
                  <a:pt x="11053363" y="5782112"/>
                </a:cubicBezTo>
                <a:cubicBezTo>
                  <a:pt x="11053157" y="5779571"/>
                  <a:pt x="11050409" y="5777235"/>
                  <a:pt x="11046496" y="5776272"/>
                </a:cubicBezTo>
                <a:cubicBezTo>
                  <a:pt x="11041413" y="5776684"/>
                  <a:pt x="11040449" y="5780599"/>
                  <a:pt x="11042027" y="5784309"/>
                </a:cubicBezTo>
                <a:cubicBezTo>
                  <a:pt x="11042848" y="5794475"/>
                  <a:pt x="11041125" y="5804847"/>
                  <a:pt x="11033911" y="5810546"/>
                </a:cubicBezTo>
                <a:cubicBezTo>
                  <a:pt x="11009520" y="5825309"/>
                  <a:pt x="11008821" y="5848391"/>
                  <a:pt x="11010667" y="5871264"/>
                </a:cubicBezTo>
                <a:cubicBezTo>
                  <a:pt x="11011607" y="5914676"/>
                  <a:pt x="11012753" y="5960630"/>
                  <a:pt x="10999613" y="6003903"/>
                </a:cubicBezTo>
                <a:cubicBezTo>
                  <a:pt x="10996518" y="6013107"/>
                  <a:pt x="10999879" y="6023067"/>
                  <a:pt x="11003241" y="6033027"/>
                </a:cubicBezTo>
                <a:cubicBezTo>
                  <a:pt x="11013938" y="6070534"/>
                  <a:pt x="11008015" y="6108108"/>
                  <a:pt x="11002087" y="6145681"/>
                </a:cubicBezTo>
                <a:cubicBezTo>
                  <a:pt x="11000017" y="6167592"/>
                  <a:pt x="10981469" y="6175488"/>
                  <a:pt x="10960521" y="6169508"/>
                </a:cubicBezTo>
                <a:cubicBezTo>
                  <a:pt x="10954066" y="6168751"/>
                  <a:pt x="10953101" y="6172667"/>
                  <a:pt x="10948223" y="6175618"/>
                </a:cubicBezTo>
                <a:cubicBezTo>
                  <a:pt x="10933999" y="6189559"/>
                  <a:pt x="10926169" y="6187636"/>
                  <a:pt x="10919449" y="6167713"/>
                </a:cubicBezTo>
                <a:cubicBezTo>
                  <a:pt x="10917255" y="6156378"/>
                  <a:pt x="10915061" y="6145045"/>
                  <a:pt x="10914039" y="6132337"/>
                </a:cubicBezTo>
                <a:cubicBezTo>
                  <a:pt x="10913975" y="6115714"/>
                  <a:pt x="10901003" y="6097576"/>
                  <a:pt x="10924225" y="6084187"/>
                </a:cubicBezTo>
                <a:cubicBezTo>
                  <a:pt x="10929105" y="6081234"/>
                  <a:pt x="10927116" y="6072443"/>
                  <a:pt x="10920659" y="6071685"/>
                </a:cubicBezTo>
                <a:cubicBezTo>
                  <a:pt x="10893462" y="6067491"/>
                  <a:pt x="10907483" y="6051007"/>
                  <a:pt x="10911745" y="6040429"/>
                </a:cubicBezTo>
                <a:cubicBezTo>
                  <a:pt x="10917382" y="6031020"/>
                  <a:pt x="10916972" y="6025936"/>
                  <a:pt x="10914779" y="6014602"/>
                </a:cubicBezTo>
                <a:cubicBezTo>
                  <a:pt x="10907033" y="5981972"/>
                  <a:pt x="10894203" y="5949754"/>
                  <a:pt x="10897997" y="5917469"/>
                </a:cubicBezTo>
                <a:cubicBezTo>
                  <a:pt x="10900560" y="5869937"/>
                  <a:pt x="10887875" y="5823638"/>
                  <a:pt x="10882815" y="5776721"/>
                </a:cubicBezTo>
                <a:cubicBezTo>
                  <a:pt x="10880971" y="5753847"/>
                  <a:pt x="10876585" y="5731178"/>
                  <a:pt x="10872200" y="5708509"/>
                </a:cubicBezTo>
                <a:cubicBezTo>
                  <a:pt x="10870621" y="5704800"/>
                  <a:pt x="10873922" y="5698138"/>
                  <a:pt x="10862588" y="5700333"/>
                </a:cubicBezTo>
                <a:cubicBezTo>
                  <a:pt x="10837581" y="5707473"/>
                  <a:pt x="10827969" y="5699296"/>
                  <a:pt x="10829835" y="5674843"/>
                </a:cubicBezTo>
                <a:cubicBezTo>
                  <a:pt x="10831148" y="5659388"/>
                  <a:pt x="10827785" y="5649427"/>
                  <a:pt x="10812127" y="5645577"/>
                </a:cubicBezTo>
                <a:cubicBezTo>
                  <a:pt x="10805467" y="5642278"/>
                  <a:pt x="10797637" y="5640354"/>
                  <a:pt x="10799359" y="5629983"/>
                </a:cubicBezTo>
                <a:cubicBezTo>
                  <a:pt x="10804321" y="5596323"/>
                  <a:pt x="10789155" y="5566853"/>
                  <a:pt x="10782781" y="5535391"/>
                </a:cubicBezTo>
                <a:cubicBezTo>
                  <a:pt x="10781963" y="5525226"/>
                  <a:pt x="10777431" y="5516639"/>
                  <a:pt x="10789731" y="5510528"/>
                </a:cubicBezTo>
                <a:cubicBezTo>
                  <a:pt x="10798523" y="5508538"/>
                  <a:pt x="10793993" y="5499950"/>
                  <a:pt x="10791042" y="5495072"/>
                </a:cubicBezTo>
                <a:cubicBezTo>
                  <a:pt x="10787885" y="5487653"/>
                  <a:pt x="10782393" y="5482981"/>
                  <a:pt x="10772227" y="5483803"/>
                </a:cubicBezTo>
                <a:cubicBezTo>
                  <a:pt x="10769686" y="5484010"/>
                  <a:pt x="10762267" y="5487168"/>
                  <a:pt x="10763639" y="5488336"/>
                </a:cubicBezTo>
                <a:cubicBezTo>
                  <a:pt x="10775445" y="5507847"/>
                  <a:pt x="10753185" y="5517320"/>
                  <a:pt x="10753246" y="5533945"/>
                </a:cubicBezTo>
                <a:cubicBezTo>
                  <a:pt x="10756115" y="5569526"/>
                  <a:pt x="10749985" y="5604557"/>
                  <a:pt x="10741315" y="5639793"/>
                </a:cubicBezTo>
                <a:cubicBezTo>
                  <a:pt x="10737255" y="5652913"/>
                  <a:pt x="10738075" y="5663079"/>
                  <a:pt x="10756071" y="5664181"/>
                </a:cubicBezTo>
                <a:cubicBezTo>
                  <a:pt x="10761153" y="5663771"/>
                  <a:pt x="10768779" y="5663153"/>
                  <a:pt x="10768224" y="5672152"/>
                </a:cubicBezTo>
                <a:cubicBezTo>
                  <a:pt x="10768634" y="5677235"/>
                  <a:pt x="10763756" y="5680188"/>
                  <a:pt x="10758673" y="5680598"/>
                </a:cubicBezTo>
                <a:cubicBezTo>
                  <a:pt x="10744591" y="5680458"/>
                  <a:pt x="10743835" y="5686915"/>
                  <a:pt x="10744857" y="5699623"/>
                </a:cubicBezTo>
                <a:cubicBezTo>
                  <a:pt x="10746086" y="5714874"/>
                  <a:pt x="10747315" y="5730122"/>
                  <a:pt x="10758506" y="5742008"/>
                </a:cubicBezTo>
                <a:cubicBezTo>
                  <a:pt x="10761458" y="5746884"/>
                  <a:pt x="10768324" y="5752724"/>
                  <a:pt x="10763651" y="5758219"/>
                </a:cubicBezTo>
                <a:cubicBezTo>
                  <a:pt x="10750799" y="5773329"/>
                  <a:pt x="10757317" y="5790708"/>
                  <a:pt x="10757377" y="5807332"/>
                </a:cubicBezTo>
                <a:cubicBezTo>
                  <a:pt x="10755306" y="5829245"/>
                  <a:pt x="10735035" y="5847512"/>
                  <a:pt x="10715665" y="5845242"/>
                </a:cubicBezTo>
                <a:cubicBezTo>
                  <a:pt x="10704127" y="5844895"/>
                  <a:pt x="10698285" y="5851764"/>
                  <a:pt x="10688119" y="5852585"/>
                </a:cubicBezTo>
                <a:cubicBezTo>
                  <a:pt x="10686132" y="5843793"/>
                  <a:pt x="10685517" y="5836168"/>
                  <a:pt x="10681193" y="5830122"/>
                </a:cubicBezTo>
                <a:cubicBezTo>
                  <a:pt x="10657173" y="5786019"/>
                  <a:pt x="10669697" y="5735122"/>
                  <a:pt x="10658385" y="5689989"/>
                </a:cubicBezTo>
                <a:cubicBezTo>
                  <a:pt x="10649471" y="5658735"/>
                  <a:pt x="10660683" y="5623291"/>
                  <a:pt x="10639061" y="5593064"/>
                </a:cubicBezTo>
                <a:cubicBezTo>
                  <a:pt x="10637483" y="5589354"/>
                  <a:pt x="10635699" y="5583103"/>
                  <a:pt x="10640577" y="5580150"/>
                </a:cubicBezTo>
                <a:cubicBezTo>
                  <a:pt x="10656585" y="5572461"/>
                  <a:pt x="10645804" y="5565658"/>
                  <a:pt x="10640107" y="5558444"/>
                </a:cubicBezTo>
                <a:cubicBezTo>
                  <a:pt x="10635987" y="5554940"/>
                  <a:pt x="10630494" y="5550268"/>
                  <a:pt x="10630085" y="5545184"/>
                </a:cubicBezTo>
                <a:cubicBezTo>
                  <a:pt x="10632505" y="5511733"/>
                  <a:pt x="10613424" y="5481299"/>
                  <a:pt x="10615843" y="5447847"/>
                </a:cubicBezTo>
                <a:cubicBezTo>
                  <a:pt x="10617505" y="5420853"/>
                  <a:pt x="10601580" y="5397838"/>
                  <a:pt x="10609493" y="5369059"/>
                </a:cubicBezTo>
                <a:cubicBezTo>
                  <a:pt x="10611215" y="5358688"/>
                  <a:pt x="10598243" y="5340550"/>
                  <a:pt x="10596807" y="5322759"/>
                </a:cubicBezTo>
                <a:cubicBezTo>
                  <a:pt x="10594408" y="5308883"/>
                  <a:pt x="10578750" y="5305034"/>
                  <a:pt x="10567211" y="5304687"/>
                </a:cubicBezTo>
                <a:cubicBezTo>
                  <a:pt x="10554299" y="5303173"/>
                  <a:pt x="10556696" y="5317050"/>
                  <a:pt x="10553395" y="5323711"/>
                </a:cubicBezTo>
                <a:cubicBezTo>
                  <a:pt x="10548169" y="5338205"/>
                  <a:pt x="10554277" y="5350502"/>
                  <a:pt x="10556673" y="5364377"/>
                </a:cubicBezTo>
                <a:cubicBezTo>
                  <a:pt x="10550422" y="5366162"/>
                  <a:pt x="10535317" y="5353313"/>
                  <a:pt x="10543414" y="5374403"/>
                </a:cubicBezTo>
                <a:cubicBezTo>
                  <a:pt x="10547942" y="5382990"/>
                  <a:pt x="10545811" y="5388280"/>
                  <a:pt x="10534271" y="5387934"/>
                </a:cubicBezTo>
                <a:cubicBezTo>
                  <a:pt x="10529189" y="5388345"/>
                  <a:pt x="10524105" y="5388755"/>
                  <a:pt x="10524720" y="5396381"/>
                </a:cubicBezTo>
                <a:cubicBezTo>
                  <a:pt x="10523961" y="5402837"/>
                  <a:pt x="10530417" y="5403595"/>
                  <a:pt x="10535705" y="5405726"/>
                </a:cubicBezTo>
                <a:cubicBezTo>
                  <a:pt x="10552533" y="5408201"/>
                  <a:pt x="10560013" y="5421668"/>
                  <a:pt x="10550871" y="5435196"/>
                </a:cubicBezTo>
                <a:cubicBezTo>
                  <a:pt x="10545031" y="5442064"/>
                  <a:pt x="10544271" y="5448521"/>
                  <a:pt x="10548596" y="5454566"/>
                </a:cubicBezTo>
                <a:cubicBezTo>
                  <a:pt x="10566098" y="5481290"/>
                  <a:pt x="10567389" y="5513163"/>
                  <a:pt x="10578640" y="5541671"/>
                </a:cubicBezTo>
                <a:cubicBezTo>
                  <a:pt x="10588313" y="5566470"/>
                  <a:pt x="10569415" y="5585907"/>
                  <a:pt x="10543180" y="5577796"/>
                </a:cubicBezTo>
                <a:cubicBezTo>
                  <a:pt x="10537892" y="5575665"/>
                  <a:pt x="10534182" y="5577244"/>
                  <a:pt x="10530676" y="5581365"/>
                </a:cubicBezTo>
                <a:cubicBezTo>
                  <a:pt x="10519754" y="5588643"/>
                  <a:pt x="10514261" y="5583973"/>
                  <a:pt x="10509526" y="5572843"/>
                </a:cubicBezTo>
                <a:cubicBezTo>
                  <a:pt x="10496697" y="5540625"/>
                  <a:pt x="10491287" y="5505249"/>
                  <a:pt x="10485877" y="5469872"/>
                </a:cubicBezTo>
                <a:cubicBezTo>
                  <a:pt x="10484648" y="5454623"/>
                  <a:pt x="10480877" y="5439578"/>
                  <a:pt x="10462881" y="5438476"/>
                </a:cubicBezTo>
                <a:cubicBezTo>
                  <a:pt x="10448801" y="5438336"/>
                  <a:pt x="10446319" y="5455164"/>
                  <a:pt x="10443429" y="5466910"/>
                </a:cubicBezTo>
                <a:cubicBezTo>
                  <a:pt x="10441154" y="5486280"/>
                  <a:pt x="10431603" y="5494727"/>
                  <a:pt x="10412643" y="5497539"/>
                </a:cubicBezTo>
                <a:cubicBezTo>
                  <a:pt x="10401309" y="5499736"/>
                  <a:pt x="10386060" y="5500969"/>
                  <a:pt x="10380423" y="5510379"/>
                </a:cubicBezTo>
                <a:cubicBezTo>
                  <a:pt x="10368596" y="5538195"/>
                  <a:pt x="10343180" y="5540252"/>
                  <a:pt x="10320921" y="5549725"/>
                </a:cubicBezTo>
                <a:cubicBezTo>
                  <a:pt x="10306083" y="5556043"/>
                  <a:pt x="10294133" y="5550614"/>
                  <a:pt x="10295650" y="5537700"/>
                </a:cubicBezTo>
                <a:cubicBezTo>
                  <a:pt x="10296697" y="5503081"/>
                  <a:pt x="10269027" y="5477181"/>
                  <a:pt x="10277701" y="5441943"/>
                </a:cubicBezTo>
                <a:cubicBezTo>
                  <a:pt x="10280179" y="5425114"/>
                  <a:pt x="10274831" y="5406360"/>
                  <a:pt x="10292971" y="5393381"/>
                </a:cubicBezTo>
                <a:cubicBezTo>
                  <a:pt x="10296680" y="5391803"/>
                  <a:pt x="10298812" y="5386514"/>
                  <a:pt x="10297234" y="5382804"/>
                </a:cubicBezTo>
                <a:cubicBezTo>
                  <a:pt x="10287007" y="5367004"/>
                  <a:pt x="10286741" y="5347839"/>
                  <a:pt x="10287234" y="5322218"/>
                </a:cubicBezTo>
                <a:cubicBezTo>
                  <a:pt x="10271083" y="5343989"/>
                  <a:pt x="10265096" y="5364938"/>
                  <a:pt x="10248330" y="5379086"/>
                </a:cubicBezTo>
                <a:cubicBezTo>
                  <a:pt x="10244825" y="5383206"/>
                  <a:pt x="10241115" y="5384786"/>
                  <a:pt x="10236996" y="5381281"/>
                </a:cubicBezTo>
                <a:cubicBezTo>
                  <a:pt x="10232877" y="5377777"/>
                  <a:pt x="10232467" y="5372695"/>
                  <a:pt x="10237139" y="5367200"/>
                </a:cubicBezTo>
                <a:cubicBezTo>
                  <a:pt x="10240439" y="5360537"/>
                  <a:pt x="10253353" y="5362051"/>
                  <a:pt x="10248619" y="5350922"/>
                </a:cubicBezTo>
                <a:cubicBezTo>
                  <a:pt x="10247245" y="5349754"/>
                  <a:pt x="10247245" y="5349754"/>
                  <a:pt x="10244704" y="5349960"/>
                </a:cubicBezTo>
                <a:cubicBezTo>
                  <a:pt x="10231033" y="5354903"/>
                  <a:pt x="10223878" y="5377226"/>
                  <a:pt x="10201558" y="5370078"/>
                </a:cubicBezTo>
                <a:cubicBezTo>
                  <a:pt x="10201558" y="5370078"/>
                  <a:pt x="10193380" y="5379692"/>
                  <a:pt x="10202582" y="5382786"/>
                </a:cubicBezTo>
                <a:cubicBezTo>
                  <a:pt x="10211785" y="5385878"/>
                  <a:pt x="10213363" y="5389588"/>
                  <a:pt x="10208895" y="5397625"/>
                </a:cubicBezTo>
                <a:cubicBezTo>
                  <a:pt x="10202295" y="5410949"/>
                  <a:pt x="10198237" y="5424068"/>
                  <a:pt x="10180650" y="5428049"/>
                </a:cubicBezTo>
                <a:lnTo>
                  <a:pt x="10180454" y="5428206"/>
                </a:lnTo>
                <a:lnTo>
                  <a:pt x="10178785" y="5442250"/>
                </a:lnTo>
                <a:lnTo>
                  <a:pt x="10179921" y="5450068"/>
                </a:lnTo>
                <a:lnTo>
                  <a:pt x="10180391" y="5450613"/>
                </a:lnTo>
                <a:lnTo>
                  <a:pt x="10180085" y="5451199"/>
                </a:lnTo>
                <a:lnTo>
                  <a:pt x="10182301" y="5466441"/>
                </a:lnTo>
                <a:cubicBezTo>
                  <a:pt x="10186857" y="5485459"/>
                  <a:pt x="10183062" y="5503365"/>
                  <a:pt x="10168505" y="5517009"/>
                </a:cubicBezTo>
                <a:cubicBezTo>
                  <a:pt x="10139389" y="5544293"/>
                  <a:pt x="10130595" y="5578529"/>
                  <a:pt x="10135347" y="5617403"/>
                </a:cubicBezTo>
                <a:cubicBezTo>
                  <a:pt x="10140839" y="5650708"/>
                  <a:pt x="10122759" y="5669546"/>
                  <a:pt x="10100687" y="5686439"/>
                </a:cubicBezTo>
                <a:cubicBezTo>
                  <a:pt x="10088075" y="5696091"/>
                  <a:pt x="10055046" y="5688864"/>
                  <a:pt x="10049381" y="5678195"/>
                </a:cubicBezTo>
                <a:cubicBezTo>
                  <a:pt x="10036475" y="5658066"/>
                  <a:pt x="10036475" y="5658066"/>
                  <a:pt x="10018765" y="5674120"/>
                </a:cubicBezTo>
                <a:cubicBezTo>
                  <a:pt x="10011154" y="5667444"/>
                  <a:pt x="10016253" y="5661039"/>
                  <a:pt x="10018567" y="5654266"/>
                </a:cubicBezTo>
                <a:cubicBezTo>
                  <a:pt x="10018939" y="5651483"/>
                  <a:pt x="10022829" y="5643504"/>
                  <a:pt x="10017264" y="5642764"/>
                </a:cubicBezTo>
                <a:cubicBezTo>
                  <a:pt x="9987854" y="5640265"/>
                  <a:pt x="9992289" y="5606865"/>
                  <a:pt x="9975861" y="5591932"/>
                </a:cubicBezTo>
                <a:cubicBezTo>
                  <a:pt x="9973446" y="5588778"/>
                  <a:pt x="9968250" y="5585253"/>
                  <a:pt x="9965837" y="5582099"/>
                </a:cubicBezTo>
                <a:cubicBezTo>
                  <a:pt x="9956747" y="5586557"/>
                  <a:pt x="9951007" y="5608452"/>
                  <a:pt x="9944973" y="5600568"/>
                </a:cubicBezTo>
                <a:cubicBezTo>
                  <a:pt x="9930121" y="5584429"/>
                  <a:pt x="9899135" y="5583139"/>
                  <a:pt x="9898841" y="5553358"/>
                </a:cubicBezTo>
                <a:cubicBezTo>
                  <a:pt x="9898916" y="5520793"/>
                  <a:pt x="9896208" y="5487857"/>
                  <a:pt x="9884780" y="5456594"/>
                </a:cubicBezTo>
                <a:cubicBezTo>
                  <a:pt x="9881528" y="5449079"/>
                  <a:pt x="9884214" y="5439524"/>
                  <a:pt x="9873081" y="5438043"/>
                </a:cubicBezTo>
                <a:cubicBezTo>
                  <a:pt x="9863154" y="5438138"/>
                  <a:pt x="9853696" y="5445377"/>
                  <a:pt x="9849435" y="5456140"/>
                </a:cubicBezTo>
                <a:cubicBezTo>
                  <a:pt x="9846009" y="5471264"/>
                  <a:pt x="9844163" y="5485181"/>
                  <a:pt x="9846305" y="5501046"/>
                </a:cubicBezTo>
                <a:cubicBezTo>
                  <a:pt x="9852165" y="5531568"/>
                  <a:pt x="9848100" y="5562185"/>
                  <a:pt x="9842458" y="5594010"/>
                </a:cubicBezTo>
                <a:cubicBezTo>
                  <a:pt x="9842087" y="5596793"/>
                  <a:pt x="9844133" y="5602730"/>
                  <a:pt x="9841349" y="5602360"/>
                </a:cubicBezTo>
                <a:cubicBezTo>
                  <a:pt x="9816497" y="5618882"/>
                  <a:pt x="9827456" y="5643000"/>
                  <a:pt x="9827651" y="5662855"/>
                </a:cubicBezTo>
                <a:cubicBezTo>
                  <a:pt x="9830578" y="5758136"/>
                  <a:pt x="9813653" y="5853608"/>
                  <a:pt x="9825299" y="5947217"/>
                </a:cubicBezTo>
                <a:cubicBezTo>
                  <a:pt x="9826605" y="5958722"/>
                  <a:pt x="9824287" y="5965495"/>
                  <a:pt x="9812786" y="5966796"/>
                </a:cubicBezTo>
                <a:cubicBezTo>
                  <a:pt x="9802860" y="5966893"/>
                  <a:pt x="9797663" y="5963368"/>
                  <a:pt x="9795988" y="5954647"/>
                </a:cubicBezTo>
                <a:cubicBezTo>
                  <a:pt x="9793009" y="5934422"/>
                  <a:pt x="9780940" y="5918653"/>
                  <a:pt x="9770079" y="5904461"/>
                </a:cubicBezTo>
                <a:cubicBezTo>
                  <a:pt x="9755597" y="5885538"/>
                  <a:pt x="9751040" y="5866522"/>
                  <a:pt x="9752420" y="5845461"/>
                </a:cubicBezTo>
                <a:cubicBezTo>
                  <a:pt x="9752225" y="5825606"/>
                  <a:pt x="9746461" y="5805012"/>
                  <a:pt x="9741905" y="5785994"/>
                </a:cubicBezTo>
                <a:cubicBezTo>
                  <a:pt x="9734097" y="5759460"/>
                  <a:pt x="9719443" y="5763175"/>
                  <a:pt x="9700057" y="5770511"/>
                </a:cubicBezTo>
                <a:cubicBezTo>
                  <a:pt x="9695327" y="5774130"/>
                  <a:pt x="9689021" y="5778957"/>
                  <a:pt x="9684195" y="5772649"/>
                </a:cubicBezTo>
                <a:cubicBezTo>
                  <a:pt x="9679367" y="5766342"/>
                  <a:pt x="9686880" y="5763092"/>
                  <a:pt x="9688826" y="5759102"/>
                </a:cubicBezTo>
                <a:cubicBezTo>
                  <a:pt x="9695033" y="5744348"/>
                  <a:pt x="9690107" y="5728114"/>
                  <a:pt x="9682867" y="5718654"/>
                </a:cubicBezTo>
                <a:cubicBezTo>
                  <a:pt x="9671636" y="5707244"/>
                  <a:pt x="9659860" y="5721256"/>
                  <a:pt x="9653185" y="5728866"/>
                </a:cubicBezTo>
                <a:cubicBezTo>
                  <a:pt x="9639835" y="5744086"/>
                  <a:pt x="9632051" y="5760046"/>
                  <a:pt x="9637813" y="5780640"/>
                </a:cubicBezTo>
                <a:cubicBezTo>
                  <a:pt x="9638651" y="5785000"/>
                  <a:pt x="9641902" y="5792514"/>
                  <a:pt x="9635596" y="5797341"/>
                </a:cubicBezTo>
                <a:cubicBezTo>
                  <a:pt x="9630867" y="5800960"/>
                  <a:pt x="9626039" y="5794652"/>
                  <a:pt x="9623626" y="5791498"/>
                </a:cubicBezTo>
                <a:cubicBezTo>
                  <a:pt x="9616015" y="5784821"/>
                  <a:pt x="9611286" y="5788440"/>
                  <a:pt x="9606187" y="5794843"/>
                </a:cubicBezTo>
                <a:cubicBezTo>
                  <a:pt x="9588205" y="5823608"/>
                  <a:pt x="9571799" y="5851169"/>
                  <a:pt x="9575345" y="5888465"/>
                </a:cubicBezTo>
                <a:cubicBezTo>
                  <a:pt x="9575811" y="5895608"/>
                  <a:pt x="9575386" y="5902810"/>
                  <a:pt x="9574403" y="5910049"/>
                </a:cubicBezTo>
                <a:lnTo>
                  <a:pt x="9571178" y="5926442"/>
                </a:lnTo>
                <a:lnTo>
                  <a:pt x="9570871" y="5984905"/>
                </a:lnTo>
                <a:cubicBezTo>
                  <a:pt x="9576859" y="5989260"/>
                  <a:pt x="9576859" y="5989260"/>
                  <a:pt x="9576859" y="5989260"/>
                </a:cubicBezTo>
                <a:cubicBezTo>
                  <a:pt x="9576859" y="5989260"/>
                  <a:pt x="9572503" y="5995252"/>
                  <a:pt x="9572503" y="5995252"/>
                </a:cubicBezTo>
                <a:cubicBezTo>
                  <a:pt x="9578491" y="5999606"/>
                  <a:pt x="9575769" y="6015943"/>
                  <a:pt x="9575769" y="6015943"/>
                </a:cubicBezTo>
                <a:cubicBezTo>
                  <a:pt x="9577401" y="6026289"/>
                  <a:pt x="9571413" y="6021933"/>
                  <a:pt x="9569779" y="6011588"/>
                </a:cubicBezTo>
                <a:lnTo>
                  <a:pt x="9567439" y="6009317"/>
                </a:lnTo>
                <a:lnTo>
                  <a:pt x="9568146" y="6001244"/>
                </a:lnTo>
                <a:cubicBezTo>
                  <a:pt x="9565969" y="6004239"/>
                  <a:pt x="9564880" y="6005737"/>
                  <a:pt x="9565085" y="6007028"/>
                </a:cubicBezTo>
                <a:lnTo>
                  <a:pt x="9567439" y="6009317"/>
                </a:lnTo>
                <a:lnTo>
                  <a:pt x="9566461" y="6020481"/>
                </a:lnTo>
                <a:cubicBezTo>
                  <a:pt x="9567530" y="6041436"/>
                  <a:pt x="9574266" y="6065224"/>
                  <a:pt x="9563239" y="6070944"/>
                </a:cubicBezTo>
                <a:cubicBezTo>
                  <a:pt x="9548954" y="6005605"/>
                  <a:pt x="9520270" y="5981312"/>
                  <a:pt x="9506825" y="5930751"/>
                </a:cubicBezTo>
                <a:lnTo>
                  <a:pt x="9502145" y="5906291"/>
                </a:lnTo>
                <a:lnTo>
                  <a:pt x="9490736" y="5885704"/>
                </a:lnTo>
                <a:cubicBezTo>
                  <a:pt x="9479406" y="5864369"/>
                  <a:pt x="9469653" y="5841825"/>
                  <a:pt x="9463052" y="5816872"/>
                </a:cubicBezTo>
                <a:cubicBezTo>
                  <a:pt x="9440514" y="5826618"/>
                  <a:pt x="9429947" y="5842207"/>
                  <a:pt x="9432558" y="5865216"/>
                </a:cubicBezTo>
                <a:cubicBezTo>
                  <a:pt x="9434330" y="5883864"/>
                  <a:pt x="9425980" y="5882752"/>
                  <a:pt x="9412804" y="5875334"/>
                </a:cubicBezTo>
                <a:cubicBezTo>
                  <a:pt x="9398049" y="5869122"/>
                  <a:pt x="9395908" y="5853256"/>
                  <a:pt x="9387460" y="5842219"/>
                </a:cubicBezTo>
                <a:cubicBezTo>
                  <a:pt x="9378173" y="5826821"/>
                  <a:pt x="9370465" y="5810216"/>
                  <a:pt x="9361179" y="5794818"/>
                </a:cubicBezTo>
                <a:cubicBezTo>
                  <a:pt x="9357559" y="5790086"/>
                  <a:pt x="9355884" y="5781367"/>
                  <a:pt x="9349946" y="5783409"/>
                </a:cubicBezTo>
                <a:cubicBezTo>
                  <a:pt x="9341228" y="5785083"/>
                  <a:pt x="9340120" y="5793432"/>
                  <a:pt x="9339381" y="5798998"/>
                </a:cubicBezTo>
                <a:cubicBezTo>
                  <a:pt x="9338641" y="5804565"/>
                  <a:pt x="9339109" y="5811710"/>
                  <a:pt x="9338370" y="5817274"/>
                </a:cubicBezTo>
                <a:cubicBezTo>
                  <a:pt x="9338023" y="5862552"/>
                  <a:pt x="9337306" y="5910610"/>
                  <a:pt x="9334177" y="5955515"/>
                </a:cubicBezTo>
                <a:cubicBezTo>
                  <a:pt x="9331589" y="5974998"/>
                  <a:pt x="9323436" y="5993743"/>
                  <a:pt x="9297648" y="5995975"/>
                </a:cubicBezTo>
                <a:cubicBezTo>
                  <a:pt x="9287722" y="5996071"/>
                  <a:pt x="9281045" y="6003681"/>
                  <a:pt x="9277153" y="6011661"/>
                </a:cubicBezTo>
                <a:cubicBezTo>
                  <a:pt x="9276783" y="6014443"/>
                  <a:pt x="9274838" y="6018433"/>
                  <a:pt x="9274468" y="6021218"/>
                </a:cubicBezTo>
                <a:cubicBezTo>
                  <a:pt x="9263433" y="6029663"/>
                  <a:pt x="9250451" y="6042099"/>
                  <a:pt x="9236904" y="6037465"/>
                </a:cubicBezTo>
                <a:cubicBezTo>
                  <a:pt x="9223357" y="6032829"/>
                  <a:pt x="9223999" y="6017334"/>
                  <a:pt x="9227053" y="6004995"/>
                </a:cubicBezTo>
                <a:cubicBezTo>
                  <a:pt x="9232966" y="5960459"/>
                  <a:pt x="9231737" y="5916391"/>
                  <a:pt x="9219375" y="5870841"/>
                </a:cubicBezTo>
                <a:cubicBezTo>
                  <a:pt x="9216863" y="5857760"/>
                  <a:pt x="9210089" y="5855442"/>
                  <a:pt x="9198956" y="5853960"/>
                </a:cubicBezTo>
                <a:cubicBezTo>
                  <a:pt x="9185039" y="5852109"/>
                  <a:pt x="9186345" y="5863613"/>
                  <a:pt x="9185236" y="5871963"/>
                </a:cubicBezTo>
                <a:cubicBezTo>
                  <a:pt x="9182649" y="5891446"/>
                  <a:pt x="9180061" y="5910931"/>
                  <a:pt x="9176267" y="5928837"/>
                </a:cubicBezTo>
                <a:cubicBezTo>
                  <a:pt x="9173582" y="5938394"/>
                  <a:pt x="9168113" y="5947581"/>
                  <a:pt x="9157351" y="5943316"/>
                </a:cubicBezTo>
                <a:cubicBezTo>
                  <a:pt x="9146586" y="5939051"/>
                  <a:pt x="9157621" y="5930606"/>
                  <a:pt x="9158730" y="5922256"/>
                </a:cubicBezTo>
                <a:cubicBezTo>
                  <a:pt x="9160676" y="5918266"/>
                  <a:pt x="9161415" y="5912700"/>
                  <a:pt x="9163361" y="5908709"/>
                </a:cubicBezTo>
                <a:cubicBezTo>
                  <a:pt x="9169741" y="5871319"/>
                  <a:pt x="9168535" y="5869742"/>
                  <a:pt x="9131343" y="5883202"/>
                </a:cubicBezTo>
                <a:cubicBezTo>
                  <a:pt x="9121047" y="5886083"/>
                  <a:pt x="9120209" y="5881722"/>
                  <a:pt x="9115381" y="5875414"/>
                </a:cubicBezTo>
                <a:cubicBezTo>
                  <a:pt x="9097179" y="5841834"/>
                  <a:pt x="9084546" y="5808995"/>
                  <a:pt x="9098439" y="5768355"/>
                </a:cubicBezTo>
                <a:cubicBezTo>
                  <a:pt x="9109179" y="5730127"/>
                  <a:pt x="9109993" y="5691996"/>
                  <a:pt x="9105243" y="5653123"/>
                </a:cubicBezTo>
                <a:cubicBezTo>
                  <a:pt x="9100860" y="5611468"/>
                  <a:pt x="9113545" y="5569251"/>
                  <a:pt x="9100814" y="5526483"/>
                </a:cubicBezTo>
                <a:cubicBezTo>
                  <a:pt x="9098769" y="5520547"/>
                  <a:pt x="9101086" y="5513773"/>
                  <a:pt x="9103031" y="5509783"/>
                </a:cubicBezTo>
                <a:cubicBezTo>
                  <a:pt x="9122665" y="5447245"/>
                  <a:pt x="9124024" y="5383693"/>
                  <a:pt x="9122597" y="5319772"/>
                </a:cubicBezTo>
                <a:cubicBezTo>
                  <a:pt x="9122867" y="5307060"/>
                  <a:pt x="9123509" y="5291565"/>
                  <a:pt x="9106809" y="5289345"/>
                </a:cubicBezTo>
                <a:cubicBezTo>
                  <a:pt x="9088903" y="5285544"/>
                  <a:pt x="9085478" y="5300669"/>
                  <a:pt x="9082055" y="5315792"/>
                </a:cubicBezTo>
                <a:cubicBezTo>
                  <a:pt x="9078260" y="5333699"/>
                  <a:pt x="9072379" y="5351328"/>
                  <a:pt x="9069234" y="5369676"/>
                </a:cubicBezTo>
                <a:lnTo>
                  <a:pt x="9068839" y="5375091"/>
                </a:lnTo>
                <a:lnTo>
                  <a:pt x="9070106" y="5378241"/>
                </a:lnTo>
                <a:lnTo>
                  <a:pt x="9068859" y="5406786"/>
                </a:lnTo>
                <a:lnTo>
                  <a:pt x="9072837" y="5427870"/>
                </a:lnTo>
                <a:cubicBezTo>
                  <a:pt x="9076507" y="5437563"/>
                  <a:pt x="9075096" y="5445520"/>
                  <a:pt x="9069881" y="5450137"/>
                </a:cubicBezTo>
                <a:lnTo>
                  <a:pt x="9066789" y="5451378"/>
                </a:lnTo>
                <a:lnTo>
                  <a:pt x="9066348" y="5504301"/>
                </a:lnTo>
                <a:cubicBezTo>
                  <a:pt x="9063074" y="5541184"/>
                  <a:pt x="9059241" y="5567609"/>
                  <a:pt x="9046065" y="5615504"/>
                </a:cubicBezTo>
                <a:cubicBezTo>
                  <a:pt x="9035606" y="5616058"/>
                  <a:pt x="9039998" y="5600093"/>
                  <a:pt x="9029539" y="5600647"/>
                </a:cubicBezTo>
                <a:cubicBezTo>
                  <a:pt x="9022989" y="5674413"/>
                  <a:pt x="9025781" y="5726707"/>
                  <a:pt x="9018672" y="5790015"/>
                </a:cubicBezTo>
                <a:cubicBezTo>
                  <a:pt x="9022024" y="5852767"/>
                  <a:pt x="9014916" y="5916074"/>
                  <a:pt x="8998467" y="6000853"/>
                </a:cubicBezTo>
                <a:cubicBezTo>
                  <a:pt x="9001183" y="5953512"/>
                  <a:pt x="8986891" y="5980489"/>
                  <a:pt x="8972040" y="5997009"/>
                </a:cubicBezTo>
                <a:cubicBezTo>
                  <a:pt x="8967090" y="6002517"/>
                  <a:pt x="8967648" y="6012975"/>
                  <a:pt x="8962698" y="6018481"/>
                </a:cubicBezTo>
                <a:cubicBezTo>
                  <a:pt x="8962698" y="6018481"/>
                  <a:pt x="8957189" y="6013530"/>
                  <a:pt x="8956630" y="6003071"/>
                </a:cubicBezTo>
                <a:cubicBezTo>
                  <a:pt x="8956630" y="6003071"/>
                  <a:pt x="8956630" y="6003071"/>
                  <a:pt x="8956072" y="5992612"/>
                </a:cubicBezTo>
                <a:cubicBezTo>
                  <a:pt x="8957189" y="6013530"/>
                  <a:pt x="8940663" y="5998673"/>
                  <a:pt x="8949446" y="5966742"/>
                </a:cubicBezTo>
                <a:cubicBezTo>
                  <a:pt x="8949446" y="5966742"/>
                  <a:pt x="8949446" y="5966742"/>
                  <a:pt x="8959905" y="5966187"/>
                </a:cubicBezTo>
                <a:cubicBezTo>
                  <a:pt x="8964855" y="5960682"/>
                  <a:pt x="8964297" y="5950222"/>
                  <a:pt x="8964297" y="5950222"/>
                </a:cubicBezTo>
                <a:cubicBezTo>
                  <a:pt x="8974756" y="5949668"/>
                  <a:pt x="8969805" y="5955174"/>
                  <a:pt x="8970364" y="5965633"/>
                </a:cubicBezTo>
                <a:cubicBezTo>
                  <a:pt x="8970364" y="5965633"/>
                  <a:pt x="8970364" y="5965633"/>
                  <a:pt x="8970923" y="5976091"/>
                </a:cubicBezTo>
                <a:cubicBezTo>
                  <a:pt x="8984657" y="5938654"/>
                  <a:pt x="8991207" y="5864889"/>
                  <a:pt x="8980189" y="5854985"/>
                </a:cubicBezTo>
                <a:cubicBezTo>
                  <a:pt x="8986737" y="5781218"/>
                  <a:pt x="9009255" y="5711850"/>
                  <a:pt x="8996563" y="5670569"/>
                </a:cubicBezTo>
                <a:cubicBezTo>
                  <a:pt x="8999279" y="5623227"/>
                  <a:pt x="9010855" y="5643592"/>
                  <a:pt x="9019638" y="5611660"/>
                </a:cubicBezTo>
                <a:cubicBezTo>
                  <a:pt x="9022355" y="5564317"/>
                  <a:pt x="9006945" y="5570380"/>
                  <a:pt x="9005269" y="5539003"/>
                </a:cubicBezTo>
                <a:cubicBezTo>
                  <a:pt x="9009801" y="5525652"/>
                  <a:pt x="9013060" y="5513024"/>
                  <a:pt x="9015373" y="5501103"/>
                </a:cubicBezTo>
                <a:lnTo>
                  <a:pt x="9017033" y="5488496"/>
                </a:lnTo>
                <a:lnTo>
                  <a:pt x="8994343" y="5581715"/>
                </a:lnTo>
                <a:cubicBezTo>
                  <a:pt x="8985689" y="5620220"/>
                  <a:pt x="8978428" y="5658911"/>
                  <a:pt x="8974645" y="5698064"/>
                </a:cubicBezTo>
                <a:cubicBezTo>
                  <a:pt x="8971049" y="5735824"/>
                  <a:pt x="8965035" y="5770433"/>
                  <a:pt x="8930723" y="5794193"/>
                </a:cubicBezTo>
                <a:cubicBezTo>
                  <a:pt x="8924418" y="5799018"/>
                  <a:pt x="8920526" y="5806999"/>
                  <a:pt x="8920623" y="5816925"/>
                </a:cubicBezTo>
                <a:cubicBezTo>
                  <a:pt x="8922593" y="5855428"/>
                  <a:pt x="8905448" y="5888554"/>
                  <a:pt x="8892293" y="5923627"/>
                </a:cubicBezTo>
                <a:cubicBezTo>
                  <a:pt x="8883400" y="5947937"/>
                  <a:pt x="8876085" y="5971040"/>
                  <a:pt x="8868768" y="5994145"/>
                </a:cubicBezTo>
                <a:cubicBezTo>
                  <a:pt x="8864506" y="6004907"/>
                  <a:pt x="8858669" y="6016876"/>
                  <a:pt x="8846795" y="6020963"/>
                </a:cubicBezTo>
                <a:cubicBezTo>
                  <a:pt x="8833717" y="6023471"/>
                  <a:pt x="8820636" y="6025980"/>
                  <a:pt x="8820810" y="6003342"/>
                </a:cubicBezTo>
                <a:cubicBezTo>
                  <a:pt x="8824039" y="5968364"/>
                  <a:pt x="8809828" y="5936731"/>
                  <a:pt x="8803869" y="5896282"/>
                </a:cubicBezTo>
                <a:cubicBezTo>
                  <a:pt x="8782365" y="5930243"/>
                  <a:pt x="8760393" y="5957063"/>
                  <a:pt x="8759947" y="5992412"/>
                </a:cubicBezTo>
                <a:cubicBezTo>
                  <a:pt x="8760414" y="5999555"/>
                  <a:pt x="8758100" y="6006328"/>
                  <a:pt x="8750587" y="6009577"/>
                </a:cubicBezTo>
                <a:cubicBezTo>
                  <a:pt x="8741866" y="6011249"/>
                  <a:pt x="8741399" y="6004105"/>
                  <a:pt x="8739355" y="5998169"/>
                </a:cubicBezTo>
                <a:cubicBezTo>
                  <a:pt x="8734897" y="5989078"/>
                  <a:pt x="8726547" y="5987966"/>
                  <a:pt x="8719035" y="5991216"/>
                </a:cubicBezTo>
                <a:cubicBezTo>
                  <a:pt x="8707163" y="5995301"/>
                  <a:pt x="8710044" y="6005600"/>
                  <a:pt x="8714871" y="6011907"/>
                </a:cubicBezTo>
                <a:cubicBezTo>
                  <a:pt x="8724526" y="6024521"/>
                  <a:pt x="8719058" y="6033708"/>
                  <a:pt x="8709599" y="6040947"/>
                </a:cubicBezTo>
                <a:cubicBezTo>
                  <a:pt x="8698195" y="6052176"/>
                  <a:pt x="8681963" y="6057097"/>
                  <a:pt x="8671937" y="6047266"/>
                </a:cubicBezTo>
                <a:cubicBezTo>
                  <a:pt x="8663489" y="6036228"/>
                  <a:pt x="8677308" y="6028153"/>
                  <a:pt x="8685560" y="6019336"/>
                </a:cubicBezTo>
                <a:cubicBezTo>
                  <a:pt x="8688712" y="6016923"/>
                  <a:pt x="8689083" y="6014140"/>
                  <a:pt x="8693811" y="6010520"/>
                </a:cubicBezTo>
                <a:cubicBezTo>
                  <a:pt x="8683419" y="6003473"/>
                  <a:pt x="8679156" y="6014235"/>
                  <a:pt x="8672014" y="6014701"/>
                </a:cubicBezTo>
                <a:cubicBezTo>
                  <a:pt x="8660510" y="6016002"/>
                  <a:pt x="8649005" y="6017306"/>
                  <a:pt x="8655585" y="5999770"/>
                </a:cubicBezTo>
                <a:cubicBezTo>
                  <a:pt x="8657899" y="5992996"/>
                  <a:pt x="8659477" y="5991789"/>
                  <a:pt x="8653073" y="5986687"/>
                </a:cubicBezTo>
                <a:cubicBezTo>
                  <a:pt x="8631817" y="5965447"/>
                  <a:pt x="8619649" y="5939751"/>
                  <a:pt x="8610266" y="5914427"/>
                </a:cubicBezTo>
                <a:cubicBezTo>
                  <a:pt x="8601253" y="5886316"/>
                  <a:pt x="8592239" y="5858208"/>
                  <a:pt x="8574136" y="5834554"/>
                </a:cubicBezTo>
                <a:cubicBezTo>
                  <a:pt x="8570516" y="5829823"/>
                  <a:pt x="8566058" y="5820734"/>
                  <a:pt x="8566797" y="5815166"/>
                </a:cubicBezTo>
                <a:cubicBezTo>
                  <a:pt x="8574483" y="5789280"/>
                  <a:pt x="8555271" y="5773976"/>
                  <a:pt x="8542831" y="5760992"/>
                </a:cubicBezTo>
                <a:cubicBezTo>
                  <a:pt x="8536797" y="5753107"/>
                  <a:pt x="8521577" y="5739751"/>
                  <a:pt x="8512020" y="5737062"/>
                </a:cubicBezTo>
                <a:cubicBezTo>
                  <a:pt x="8492535" y="5734469"/>
                  <a:pt x="8495222" y="5724913"/>
                  <a:pt x="8495492" y="5712203"/>
                </a:cubicBezTo>
                <a:cubicBezTo>
                  <a:pt x="8496603" y="5703854"/>
                  <a:pt x="8498917" y="5697080"/>
                  <a:pt x="8486209" y="5696804"/>
                </a:cubicBezTo>
                <a:cubicBezTo>
                  <a:pt x="8483424" y="5696434"/>
                  <a:pt x="8482217" y="5694857"/>
                  <a:pt x="8479434" y="5694487"/>
                </a:cubicBezTo>
                <a:cubicBezTo>
                  <a:pt x="8485272" y="5682516"/>
                  <a:pt x="8479842" y="5675421"/>
                  <a:pt x="8473275" y="5668883"/>
                </a:cubicBezTo>
                <a:lnTo>
                  <a:pt x="8468462" y="5663817"/>
                </a:lnTo>
                <a:lnTo>
                  <a:pt x="8462779" y="5686628"/>
                </a:lnTo>
                <a:cubicBezTo>
                  <a:pt x="8461903" y="5695654"/>
                  <a:pt x="8462864" y="5704867"/>
                  <a:pt x="8467155" y="5714387"/>
                </a:cubicBezTo>
                <a:cubicBezTo>
                  <a:pt x="8467769" y="5717237"/>
                  <a:pt x="8467265" y="5721825"/>
                  <a:pt x="8464412" y="5722439"/>
                </a:cubicBezTo>
                <a:cubicBezTo>
                  <a:pt x="8445682" y="5732453"/>
                  <a:pt x="8451719" y="5753533"/>
                  <a:pt x="8446239" y="5769639"/>
                </a:cubicBezTo>
                <a:cubicBezTo>
                  <a:pt x="8443499" y="5777693"/>
                  <a:pt x="8443105" y="5789715"/>
                  <a:pt x="8436172" y="5785244"/>
                </a:cubicBezTo>
                <a:cubicBezTo>
                  <a:pt x="8423426" y="5774565"/>
                  <a:pt x="8403575" y="5786311"/>
                  <a:pt x="8395301" y="5768699"/>
                </a:cubicBezTo>
                <a:cubicBezTo>
                  <a:pt x="8395805" y="5764112"/>
                  <a:pt x="8396309" y="5759527"/>
                  <a:pt x="8400892" y="5760029"/>
                </a:cubicBezTo>
                <a:cubicBezTo>
                  <a:pt x="8427284" y="5764778"/>
                  <a:pt x="8417277" y="5746046"/>
                  <a:pt x="8414817" y="5734639"/>
                </a:cubicBezTo>
                <a:cubicBezTo>
                  <a:pt x="8412357" y="5723233"/>
                  <a:pt x="8415713" y="5718030"/>
                  <a:pt x="8424771" y="5711599"/>
                </a:cubicBezTo>
                <a:cubicBezTo>
                  <a:pt x="8436066" y="5701699"/>
                  <a:pt x="8433274" y="5667980"/>
                  <a:pt x="8418903" y="5663621"/>
                </a:cubicBezTo>
                <a:cubicBezTo>
                  <a:pt x="8410853" y="5660882"/>
                  <a:pt x="8396483" y="5656522"/>
                  <a:pt x="8399054" y="5675367"/>
                </a:cubicBezTo>
                <a:cubicBezTo>
                  <a:pt x="8401513" y="5686775"/>
                  <a:pt x="8393573" y="5691474"/>
                  <a:pt x="8386249" y="5699024"/>
                </a:cubicBezTo>
                <a:cubicBezTo>
                  <a:pt x="8369361" y="5717591"/>
                  <a:pt x="8366339" y="5745105"/>
                  <a:pt x="8356385" y="5768145"/>
                </a:cubicBezTo>
                <a:cubicBezTo>
                  <a:pt x="8351410" y="5779667"/>
                  <a:pt x="8369244" y="5786262"/>
                  <a:pt x="8374555" y="5797054"/>
                </a:cubicBezTo>
                <a:cubicBezTo>
                  <a:pt x="8393341" y="5828812"/>
                  <a:pt x="8386127" y="5843800"/>
                  <a:pt x="8346707" y="5847835"/>
                </a:cubicBezTo>
                <a:cubicBezTo>
                  <a:pt x="8346707" y="5847835"/>
                  <a:pt x="8342737" y="5850184"/>
                  <a:pt x="8341003" y="5849066"/>
                </a:cubicBezTo>
                <a:cubicBezTo>
                  <a:pt x="8343463" y="5860472"/>
                  <a:pt x="8352018" y="5858626"/>
                  <a:pt x="8357721" y="5857393"/>
                </a:cubicBezTo>
                <a:cubicBezTo>
                  <a:pt x="8368010" y="5856665"/>
                  <a:pt x="8370973" y="5863487"/>
                  <a:pt x="8369966" y="5872658"/>
                </a:cubicBezTo>
                <a:cubicBezTo>
                  <a:pt x="8367840" y="5883563"/>
                  <a:pt x="8363478" y="5897934"/>
                  <a:pt x="8351960" y="5892960"/>
                </a:cubicBezTo>
                <a:cubicBezTo>
                  <a:pt x="8330657" y="5884128"/>
                  <a:pt x="8322829" y="5896264"/>
                  <a:pt x="8318465" y="5910638"/>
                </a:cubicBezTo>
                <a:cubicBezTo>
                  <a:pt x="8315837" y="5926128"/>
                  <a:pt x="8297610" y="5931554"/>
                  <a:pt x="8298950" y="5944696"/>
                </a:cubicBezTo>
                <a:cubicBezTo>
                  <a:pt x="8303588" y="5986970"/>
                  <a:pt x="8295087" y="6030590"/>
                  <a:pt x="8301459" y="6073983"/>
                </a:cubicBezTo>
                <a:cubicBezTo>
                  <a:pt x="8306881" y="6092212"/>
                  <a:pt x="8306600" y="6111671"/>
                  <a:pt x="8300001" y="6129511"/>
                </a:cubicBezTo>
                <a:cubicBezTo>
                  <a:pt x="8296758" y="6142149"/>
                  <a:pt x="8297595" y="6159875"/>
                  <a:pt x="8278137" y="6159599"/>
                </a:cubicBezTo>
                <a:cubicBezTo>
                  <a:pt x="8258678" y="6159324"/>
                  <a:pt x="8263545" y="6140366"/>
                  <a:pt x="8258234" y="6129575"/>
                </a:cubicBezTo>
                <a:cubicBezTo>
                  <a:pt x="8257619" y="6126723"/>
                  <a:pt x="8258738" y="6124989"/>
                  <a:pt x="8258123" y="6122137"/>
                </a:cubicBezTo>
                <a:cubicBezTo>
                  <a:pt x="8260810" y="6072313"/>
                  <a:pt x="8229780" y="6025289"/>
                  <a:pt x="8247341" y="5975238"/>
                </a:cubicBezTo>
                <a:cubicBezTo>
                  <a:pt x="8230289" y="5944597"/>
                  <a:pt x="8226377" y="5912610"/>
                  <a:pt x="8220732" y="5879508"/>
                </a:cubicBezTo>
                <a:cubicBezTo>
                  <a:pt x="8220116" y="5876656"/>
                  <a:pt x="8216651" y="5874420"/>
                  <a:pt x="8212066" y="5873918"/>
                </a:cubicBezTo>
                <a:cubicBezTo>
                  <a:pt x="8206362" y="5875149"/>
                  <a:pt x="8205858" y="5879734"/>
                  <a:pt x="8208207" y="5883704"/>
                </a:cubicBezTo>
                <a:cubicBezTo>
                  <a:pt x="8210667" y="5895112"/>
                  <a:pt x="8210273" y="5907135"/>
                  <a:pt x="8202950" y="5914684"/>
                </a:cubicBezTo>
                <a:cubicBezTo>
                  <a:pt x="8177507" y="5935100"/>
                  <a:pt x="8180189" y="5961382"/>
                  <a:pt x="8185724" y="5987048"/>
                </a:cubicBezTo>
                <a:cubicBezTo>
                  <a:pt x="8193324" y="6036144"/>
                  <a:pt x="8201540" y="6088092"/>
                  <a:pt x="8193150" y="6139150"/>
                </a:cubicBezTo>
                <a:cubicBezTo>
                  <a:pt x="8191024" y="6150054"/>
                  <a:pt x="8196335" y="6160845"/>
                  <a:pt x="8201645" y="6171636"/>
                </a:cubicBezTo>
                <a:cubicBezTo>
                  <a:pt x="8219424" y="6212566"/>
                  <a:pt x="8218360" y="6256073"/>
                  <a:pt x="8217293" y="6299579"/>
                </a:cubicBezTo>
                <a:cubicBezTo>
                  <a:pt x="8218243" y="6324742"/>
                  <a:pt x="8198393" y="6336490"/>
                  <a:pt x="8173735" y="6332859"/>
                </a:cubicBezTo>
                <a:cubicBezTo>
                  <a:pt x="8166299" y="6332971"/>
                  <a:pt x="8165795" y="6337558"/>
                  <a:pt x="8160707" y="6341641"/>
                </a:cubicBezTo>
                <a:cubicBezTo>
                  <a:pt x="8146671" y="6359594"/>
                  <a:pt x="8137501" y="6358589"/>
                  <a:pt x="8126881" y="6337006"/>
                </a:cubicBezTo>
                <a:cubicBezTo>
                  <a:pt x="8122687" y="6324480"/>
                  <a:pt x="8118494" y="6311955"/>
                  <a:pt x="8115419" y="6297697"/>
                </a:cubicBezTo>
                <a:cubicBezTo>
                  <a:pt x="8112849" y="6278852"/>
                  <a:pt x="8095404" y="6260233"/>
                  <a:pt x="8119727" y="6241552"/>
                </a:cubicBezTo>
                <a:cubicBezTo>
                  <a:pt x="8124818" y="6237468"/>
                  <a:pt x="8121238" y="6227796"/>
                  <a:pt x="8113802" y="6227908"/>
                </a:cubicBezTo>
                <a:cubicBezTo>
                  <a:pt x="8082323" y="6227244"/>
                  <a:pt x="8095745" y="6206438"/>
                  <a:pt x="8098988" y="6193800"/>
                </a:cubicBezTo>
                <a:cubicBezTo>
                  <a:pt x="8103964" y="6182279"/>
                  <a:pt x="8102734" y="6176576"/>
                  <a:pt x="8098543" y="6164051"/>
                </a:cubicBezTo>
                <a:cubicBezTo>
                  <a:pt x="8084845" y="6128209"/>
                  <a:pt x="8065447" y="6093598"/>
                  <a:pt x="8064889" y="6056410"/>
                </a:cubicBezTo>
                <a:cubicBezTo>
                  <a:pt x="8060644" y="6002113"/>
                  <a:pt x="8039288" y="5951511"/>
                  <a:pt x="8026487" y="5899060"/>
                </a:cubicBezTo>
                <a:cubicBezTo>
                  <a:pt x="8020953" y="5873394"/>
                  <a:pt x="8012569" y="5848343"/>
                  <a:pt x="8004183" y="5823292"/>
                </a:cubicBezTo>
                <a:cubicBezTo>
                  <a:pt x="8001835" y="5819323"/>
                  <a:pt x="8004575" y="5811271"/>
                  <a:pt x="7992051" y="5815465"/>
                </a:cubicBezTo>
                <a:cubicBezTo>
                  <a:pt x="7964764" y="5827326"/>
                  <a:pt x="7952630" y="5819500"/>
                  <a:pt x="7951067" y="5791484"/>
                </a:cubicBezTo>
                <a:cubicBezTo>
                  <a:pt x="7950229" y="5773757"/>
                  <a:pt x="7944918" y="5762966"/>
                  <a:pt x="7926578" y="5760957"/>
                </a:cubicBezTo>
                <a:cubicBezTo>
                  <a:pt x="7918528" y="5758217"/>
                  <a:pt x="7909357" y="5757213"/>
                  <a:pt x="7909750" y="5745191"/>
                </a:cubicBezTo>
                <a:cubicBezTo>
                  <a:pt x="7910311" y="5706269"/>
                  <a:pt x="7888676" y="5675126"/>
                  <a:pt x="7876711" y="5640402"/>
                </a:cubicBezTo>
                <a:cubicBezTo>
                  <a:pt x="7874253" y="5628995"/>
                  <a:pt x="7867823" y="5619937"/>
                  <a:pt x="7880852" y="5611156"/>
                </a:cubicBezTo>
                <a:cubicBezTo>
                  <a:pt x="7890524" y="5607575"/>
                  <a:pt x="7884095" y="5598516"/>
                  <a:pt x="7880014" y="5593429"/>
                </a:cubicBezTo>
                <a:cubicBezTo>
                  <a:pt x="7875317" y="5585488"/>
                  <a:pt x="7868385" y="5581018"/>
                  <a:pt x="7856978" y="5583479"/>
                </a:cubicBezTo>
                <a:cubicBezTo>
                  <a:pt x="7854126" y="5584096"/>
                  <a:pt x="7846186" y="5588795"/>
                  <a:pt x="7847920" y="5589912"/>
                </a:cubicBezTo>
                <a:cubicBezTo>
                  <a:pt x="7864246" y="5610265"/>
                  <a:pt x="7840425" y="5624359"/>
                  <a:pt x="7842995" y="5643205"/>
                </a:cubicBezTo>
                <a:cubicBezTo>
                  <a:pt x="7851603" y="5683129"/>
                  <a:pt x="7849925" y="5723783"/>
                  <a:pt x="7845392" y="5765053"/>
                </a:cubicBezTo>
                <a:cubicBezTo>
                  <a:pt x="7842763" y="5780544"/>
                  <a:pt x="7845224" y="5791951"/>
                  <a:pt x="7865798" y="5790493"/>
                </a:cubicBezTo>
                <a:cubicBezTo>
                  <a:pt x="7871503" y="5789263"/>
                  <a:pt x="7880057" y="5787415"/>
                  <a:pt x="7880784" y="5797704"/>
                </a:cubicBezTo>
                <a:cubicBezTo>
                  <a:pt x="7882014" y="5803408"/>
                  <a:pt x="7876924" y="5807490"/>
                  <a:pt x="7871221" y="5808723"/>
                </a:cubicBezTo>
                <a:cubicBezTo>
                  <a:pt x="7855230" y="5810682"/>
                  <a:pt x="7855342" y="5818119"/>
                  <a:pt x="7858415" y="5832378"/>
                </a:cubicBezTo>
                <a:cubicBezTo>
                  <a:pt x="7862104" y="5849490"/>
                  <a:pt x="7865794" y="5866600"/>
                  <a:pt x="7880274" y="5878397"/>
                </a:cubicBezTo>
                <a:cubicBezTo>
                  <a:pt x="7884356" y="5883484"/>
                  <a:pt x="7893023" y="5889075"/>
                  <a:pt x="7888549" y="5896009"/>
                </a:cubicBezTo>
                <a:cubicBezTo>
                  <a:pt x="7876247" y="5915080"/>
                  <a:pt x="7886255" y="5933811"/>
                  <a:pt x="7888824" y="5952656"/>
                </a:cubicBezTo>
                <a:cubicBezTo>
                  <a:pt x="7889773" y="5977822"/>
                  <a:pt x="7869531" y="6001591"/>
                  <a:pt x="7847222" y="6001930"/>
                </a:cubicBezTo>
                <a:cubicBezTo>
                  <a:pt x="7834082" y="6003274"/>
                  <a:pt x="7828490" y="6011943"/>
                  <a:pt x="7817083" y="6014406"/>
                </a:cubicBezTo>
                <a:cubicBezTo>
                  <a:pt x="7813507" y="6004732"/>
                  <a:pt x="7811661" y="5996177"/>
                  <a:pt x="7805846" y="5989970"/>
                </a:cubicBezTo>
                <a:cubicBezTo>
                  <a:pt x="7771966" y="5943565"/>
                  <a:pt x="7778512" y="5883952"/>
                  <a:pt x="7758890" y="5834466"/>
                </a:cubicBezTo>
                <a:cubicBezTo>
                  <a:pt x="7744074" y="5800359"/>
                  <a:pt x="7751458" y="5758472"/>
                  <a:pt x="7722385" y="5727442"/>
                </a:cubicBezTo>
                <a:cubicBezTo>
                  <a:pt x="7720037" y="5723472"/>
                  <a:pt x="7717073" y="5716652"/>
                  <a:pt x="7722162" y="5712569"/>
                </a:cubicBezTo>
                <a:cubicBezTo>
                  <a:pt x="7739161" y="5701437"/>
                  <a:pt x="7725909" y="5695344"/>
                  <a:pt x="7718361" y="5688020"/>
                </a:cubicBezTo>
                <a:cubicBezTo>
                  <a:pt x="7713161" y="5684665"/>
                  <a:pt x="7706228" y="5680193"/>
                  <a:pt x="7704999" y="5674488"/>
                </a:cubicBezTo>
                <a:cubicBezTo>
                  <a:pt x="7702710" y="5636184"/>
                  <a:pt x="7676488" y="5604539"/>
                  <a:pt x="7674198" y="5566233"/>
                </a:cubicBezTo>
                <a:cubicBezTo>
                  <a:pt x="7672019" y="5535366"/>
                  <a:pt x="7650494" y="5511662"/>
                  <a:pt x="7655138" y="5477829"/>
                </a:cubicBezTo>
                <a:cubicBezTo>
                  <a:pt x="7655530" y="5465806"/>
                  <a:pt x="7638087" y="5447188"/>
                  <a:pt x="7633782" y="5427225"/>
                </a:cubicBezTo>
                <a:cubicBezTo>
                  <a:pt x="7628974" y="5411848"/>
                  <a:pt x="7610634" y="5409839"/>
                  <a:pt x="7597494" y="5411183"/>
                </a:cubicBezTo>
                <a:cubicBezTo>
                  <a:pt x="7582623" y="5411409"/>
                  <a:pt x="7587429" y="5426786"/>
                  <a:pt x="7584689" y="5434839"/>
                </a:cubicBezTo>
                <a:cubicBezTo>
                  <a:pt x="7580942" y="5452063"/>
                  <a:pt x="7589720" y="5465091"/>
                  <a:pt x="7594526" y="5480467"/>
                </a:cubicBezTo>
                <a:cubicBezTo>
                  <a:pt x="7587705" y="5483433"/>
                  <a:pt x="7568640" y="5471133"/>
                  <a:pt x="7580995" y="5493835"/>
                </a:cubicBezTo>
                <a:cubicBezTo>
                  <a:pt x="7587424" y="5502894"/>
                  <a:pt x="7585802" y="5509212"/>
                  <a:pt x="7572663" y="5510557"/>
                </a:cubicBezTo>
                <a:cubicBezTo>
                  <a:pt x="7566961" y="5511788"/>
                  <a:pt x="7561256" y="5513019"/>
                  <a:pt x="7563101" y="5521575"/>
                </a:cubicBezTo>
                <a:cubicBezTo>
                  <a:pt x="7563212" y="5529012"/>
                  <a:pt x="7570649" y="5528898"/>
                  <a:pt x="7576967" y="5530521"/>
                </a:cubicBezTo>
                <a:cubicBezTo>
                  <a:pt x="7596426" y="5530796"/>
                  <a:pt x="7606935" y="5544942"/>
                  <a:pt x="7598604" y="5561663"/>
                </a:cubicBezTo>
                <a:cubicBezTo>
                  <a:pt x="7593012" y="5570332"/>
                  <a:pt x="7593123" y="5577769"/>
                  <a:pt x="7598938" y="5583975"/>
                </a:cubicBezTo>
                <a:cubicBezTo>
                  <a:pt x="7622810" y="5611651"/>
                  <a:pt x="7629070" y="5647606"/>
                  <a:pt x="7646123" y="5678247"/>
                </a:cubicBezTo>
                <a:cubicBezTo>
                  <a:pt x="7660825" y="5704918"/>
                  <a:pt x="7642316" y="5729806"/>
                  <a:pt x="7611340" y="5724555"/>
                </a:cubicBezTo>
                <a:cubicBezTo>
                  <a:pt x="7605023" y="5722934"/>
                  <a:pt x="7601052" y="5725285"/>
                  <a:pt x="7597697" y="5730485"/>
                </a:cubicBezTo>
                <a:cubicBezTo>
                  <a:pt x="7586404" y="5740384"/>
                  <a:pt x="7579470" y="5735913"/>
                  <a:pt x="7572425" y="5724002"/>
                </a:cubicBezTo>
                <a:cubicBezTo>
                  <a:pt x="7553025" y="5689392"/>
                  <a:pt x="7541566" y="5650083"/>
                  <a:pt x="7530106" y="5610774"/>
                </a:cubicBezTo>
                <a:cubicBezTo>
                  <a:pt x="7526417" y="5593663"/>
                  <a:pt x="7519875" y="5577167"/>
                  <a:pt x="7499300" y="5578626"/>
                </a:cubicBezTo>
                <a:cubicBezTo>
                  <a:pt x="7483308" y="5580585"/>
                  <a:pt x="7483028" y="5600046"/>
                  <a:pt x="7481518" y="5613802"/>
                </a:cubicBezTo>
                <a:cubicBezTo>
                  <a:pt x="7481851" y="5636114"/>
                  <a:pt x="7472289" y="5647131"/>
                  <a:pt x="7451209" y="5653175"/>
                </a:cubicBezTo>
                <a:cubicBezTo>
                  <a:pt x="7438685" y="5657372"/>
                  <a:pt x="7421575" y="5661065"/>
                  <a:pt x="7416597" y="5672587"/>
                </a:cubicBezTo>
                <a:cubicBezTo>
                  <a:pt x="7407369" y="5705914"/>
                  <a:pt x="7378854" y="5712072"/>
                  <a:pt x="7355034" y="5726167"/>
                </a:cubicBezTo>
                <a:cubicBezTo>
                  <a:pt x="7339154" y="5735566"/>
                  <a:pt x="7324783" y="5731207"/>
                  <a:pt x="7324561" y="5716332"/>
                </a:cubicBezTo>
                <a:cubicBezTo>
                  <a:pt x="7320538" y="5676909"/>
                  <a:pt x="7285258" y="5651697"/>
                  <a:pt x="7289792" y="5610427"/>
                </a:cubicBezTo>
                <a:cubicBezTo>
                  <a:pt x="7290070" y="5590965"/>
                  <a:pt x="7281182" y="5570500"/>
                  <a:pt x="7299803" y="5553050"/>
                </a:cubicBezTo>
                <a:cubicBezTo>
                  <a:pt x="7303772" y="5550701"/>
                  <a:pt x="7305394" y="5544382"/>
                  <a:pt x="7303046" y="5540413"/>
                </a:cubicBezTo>
                <a:cubicBezTo>
                  <a:pt x="7289068" y="5524030"/>
                  <a:pt x="7285883" y="5502334"/>
                  <a:pt x="7282586" y="5473201"/>
                </a:cubicBezTo>
                <a:cubicBezTo>
                  <a:pt x="7267544" y="5500324"/>
                  <a:pt x="7263907" y="5524986"/>
                  <a:pt x="7247021" y="5543555"/>
                </a:cubicBezTo>
                <a:cubicBezTo>
                  <a:pt x="7243667" y="5548756"/>
                  <a:pt x="7239696" y="5551105"/>
                  <a:pt x="7234496" y="5547750"/>
                </a:cubicBezTo>
                <a:cubicBezTo>
                  <a:pt x="7229296" y="5544396"/>
                  <a:pt x="7228067" y="5538693"/>
                  <a:pt x="7232541" y="5531758"/>
                </a:cubicBezTo>
                <a:cubicBezTo>
                  <a:pt x="7235279" y="5523704"/>
                  <a:pt x="7250153" y="5523478"/>
                  <a:pt x="7243108" y="5511569"/>
                </a:cubicBezTo>
                <a:cubicBezTo>
                  <a:pt x="7241375" y="5510451"/>
                  <a:pt x="7241375" y="5510451"/>
                  <a:pt x="7238524" y="5511068"/>
                </a:cubicBezTo>
                <a:cubicBezTo>
                  <a:pt x="7223763" y="5518730"/>
                  <a:pt x="7219008" y="5545125"/>
                  <a:pt x="7192616" y="5540377"/>
                </a:cubicBezTo>
                <a:cubicBezTo>
                  <a:pt x="7192616" y="5540377"/>
                  <a:pt x="7184788" y="5552513"/>
                  <a:pt x="7195691" y="5554636"/>
                </a:cubicBezTo>
                <a:cubicBezTo>
                  <a:pt x="7206594" y="5556758"/>
                  <a:pt x="7208943" y="5560729"/>
                  <a:pt x="7205082" y="5570515"/>
                </a:cubicBezTo>
                <a:cubicBezTo>
                  <a:pt x="7199603" y="5586621"/>
                  <a:pt x="7196975" y="5602112"/>
                  <a:pt x="7177627" y="5609273"/>
                </a:cubicBezTo>
                <a:cubicBezTo>
                  <a:pt x="7169687" y="5613972"/>
                  <a:pt x="7166331" y="5619173"/>
                  <a:pt x="7174495" y="5629348"/>
                </a:cubicBezTo>
                <a:cubicBezTo>
                  <a:pt x="7179695" y="5632704"/>
                  <a:pt x="7184895" y="5636058"/>
                  <a:pt x="7177569" y="5643608"/>
                </a:cubicBezTo>
                <a:cubicBezTo>
                  <a:pt x="7171363" y="5649424"/>
                  <a:pt x="7163926" y="5649537"/>
                  <a:pt x="7155874" y="5646799"/>
                </a:cubicBezTo>
                <a:cubicBezTo>
                  <a:pt x="7147823" y="5644060"/>
                  <a:pt x="7146594" y="5638358"/>
                  <a:pt x="7148215" y="5632038"/>
                </a:cubicBezTo>
                <a:cubicBezTo>
                  <a:pt x="7150845" y="5616548"/>
                  <a:pt x="7156940" y="5603293"/>
                  <a:pt x="7144082" y="5585177"/>
                </a:cubicBezTo>
                <a:cubicBezTo>
                  <a:pt x="7130379" y="5625442"/>
                  <a:pt x="7121767" y="5661623"/>
                  <a:pt x="7132723" y="5705520"/>
                </a:cubicBezTo>
                <a:cubicBezTo>
                  <a:pt x="7141167" y="5696236"/>
                  <a:pt x="7140439" y="5685946"/>
                  <a:pt x="7144914" y="5679011"/>
                </a:cubicBezTo>
                <a:cubicBezTo>
                  <a:pt x="7148772" y="5669225"/>
                  <a:pt x="7150282" y="5655468"/>
                  <a:pt x="7164652" y="5659827"/>
                </a:cubicBezTo>
                <a:cubicBezTo>
                  <a:pt x="7177289" y="5663069"/>
                  <a:pt x="7179748" y="5674476"/>
                  <a:pt x="7176505" y="5687113"/>
                </a:cubicBezTo>
                <a:cubicBezTo>
                  <a:pt x="7160063" y="5735432"/>
                  <a:pt x="7143621" y="5783749"/>
                  <a:pt x="7127179" y="5832067"/>
                </a:cubicBezTo>
                <a:cubicBezTo>
                  <a:pt x="7122202" y="5843588"/>
                  <a:pt x="7072716" y="5863225"/>
                  <a:pt x="7064051" y="5857635"/>
                </a:cubicBezTo>
                <a:cubicBezTo>
                  <a:pt x="7051304" y="5846957"/>
                  <a:pt x="7039674" y="5834544"/>
                  <a:pt x="7044540" y="5815587"/>
                </a:cubicBezTo>
                <a:cubicBezTo>
                  <a:pt x="7047280" y="5807534"/>
                  <a:pt x="7042080" y="5804179"/>
                  <a:pt x="7037999" y="5799090"/>
                </a:cubicBezTo>
                <a:cubicBezTo>
                  <a:pt x="7015971" y="5779971"/>
                  <a:pt x="7015636" y="5757658"/>
                  <a:pt x="7024974" y="5731766"/>
                </a:cubicBezTo>
                <a:cubicBezTo>
                  <a:pt x="7033811" y="5710459"/>
                  <a:pt x="7039181" y="5686916"/>
                  <a:pt x="7051484" y="5667843"/>
                </a:cubicBezTo>
                <a:cubicBezTo>
                  <a:pt x="7054838" y="5662643"/>
                  <a:pt x="7057579" y="5654590"/>
                  <a:pt x="7048911" y="5648999"/>
                </a:cubicBezTo>
                <a:cubicBezTo>
                  <a:pt x="7040973" y="5653698"/>
                  <a:pt x="7039351" y="5660016"/>
                  <a:pt x="7037728" y="5666337"/>
                </a:cubicBezTo>
                <a:cubicBezTo>
                  <a:pt x="7037225" y="5670922"/>
                  <a:pt x="7035603" y="5677241"/>
                  <a:pt x="7029284" y="5675621"/>
                </a:cubicBezTo>
                <a:lnTo>
                  <a:pt x="7025252" y="5671158"/>
                </a:lnTo>
                <a:lnTo>
                  <a:pt x="7023449" y="5675643"/>
                </a:lnTo>
                <a:cubicBezTo>
                  <a:pt x="7020572" y="5678094"/>
                  <a:pt x="7015722" y="5679905"/>
                  <a:pt x="7008016" y="5680706"/>
                </a:cubicBezTo>
                <a:cubicBezTo>
                  <a:pt x="7000711" y="5681199"/>
                  <a:pt x="6997987" y="5690978"/>
                  <a:pt x="7003311" y="5694571"/>
                </a:cubicBezTo>
                <a:cubicBezTo>
                  <a:pt x="7028688" y="5710921"/>
                  <a:pt x="7013089" y="5730601"/>
                  <a:pt x="7012097" y="5749296"/>
                </a:cubicBezTo>
                <a:cubicBezTo>
                  <a:pt x="7010240" y="5763533"/>
                  <a:pt x="7007145" y="5776160"/>
                  <a:pt x="7004049" y="5788787"/>
                </a:cubicBezTo>
                <a:cubicBezTo>
                  <a:pt x="6995382" y="5810822"/>
                  <a:pt x="6986469" y="5812552"/>
                  <a:pt x="6971243" y="5796081"/>
                </a:cubicBezTo>
                <a:cubicBezTo>
                  <a:pt x="6965920" y="5792490"/>
                  <a:pt x="6965053" y="5788031"/>
                  <a:pt x="6957749" y="5788525"/>
                </a:cubicBezTo>
                <a:cubicBezTo>
                  <a:pt x="6933857" y="5794089"/>
                  <a:pt x="6913430" y="5784177"/>
                  <a:pt x="6912317" y="5759417"/>
                </a:cubicBezTo>
                <a:cubicBezTo>
                  <a:pt x="6907739" y="5716827"/>
                  <a:pt x="6903160" y="5674237"/>
                  <a:pt x="6917274" y="5632642"/>
                </a:cubicBezTo>
                <a:cubicBezTo>
                  <a:pt x="6921609" y="5621625"/>
                  <a:pt x="6925942" y="5610608"/>
                  <a:pt x="6922971" y="5600082"/>
                </a:cubicBezTo>
                <a:lnTo>
                  <a:pt x="6921814" y="5589833"/>
                </a:lnTo>
                <a:lnTo>
                  <a:pt x="6911711" y="5594867"/>
                </a:lnTo>
                <a:cubicBezTo>
                  <a:pt x="6904184" y="5593693"/>
                  <a:pt x="6897501" y="5586930"/>
                  <a:pt x="6891017" y="5574153"/>
                </a:cubicBezTo>
                <a:cubicBezTo>
                  <a:pt x="6888669" y="5570184"/>
                  <a:pt x="6885706" y="5563361"/>
                  <a:pt x="6878884" y="5566326"/>
                </a:cubicBezTo>
                <a:cubicBezTo>
                  <a:pt x="6866975" y="5573374"/>
                  <a:pt x="6863396" y="5563700"/>
                  <a:pt x="6859819" y="5554027"/>
                </a:cubicBezTo>
                <a:lnTo>
                  <a:pt x="6858152" y="5549683"/>
                </a:lnTo>
                <a:lnTo>
                  <a:pt x="6857818" y="5552197"/>
                </a:lnTo>
                <a:cubicBezTo>
                  <a:pt x="6856594" y="5564345"/>
                  <a:pt x="6856183" y="5576509"/>
                  <a:pt x="6857855" y="5588674"/>
                </a:cubicBezTo>
                <a:cubicBezTo>
                  <a:pt x="6857482" y="5591521"/>
                  <a:pt x="6858721" y="5593132"/>
                  <a:pt x="6858349" y="5595977"/>
                </a:cubicBezTo>
                <a:cubicBezTo>
                  <a:pt x="6854016" y="5606996"/>
                  <a:pt x="6860329" y="5625196"/>
                  <a:pt x="6841264" y="5627048"/>
                </a:cubicBezTo>
                <a:cubicBezTo>
                  <a:pt x="6822200" y="5628899"/>
                  <a:pt x="6821581" y="5611442"/>
                  <a:pt x="6817373" y="5599308"/>
                </a:cubicBezTo>
                <a:cubicBezTo>
                  <a:pt x="6809451" y="5582344"/>
                  <a:pt x="6807594" y="5563278"/>
                  <a:pt x="6811433" y="5544955"/>
                </a:cubicBezTo>
                <a:cubicBezTo>
                  <a:pt x="6814159" y="5501872"/>
                  <a:pt x="6802276" y="5459775"/>
                  <a:pt x="6803391" y="5417929"/>
                </a:cubicBezTo>
                <a:cubicBezTo>
                  <a:pt x="6803639" y="5404930"/>
                  <a:pt x="6785318" y="5401086"/>
                  <a:pt x="6781482" y="5386104"/>
                </a:cubicBezTo>
                <a:cubicBezTo>
                  <a:pt x="6776034" y="5372361"/>
                  <a:pt x="6767370" y="5361092"/>
                  <a:pt x="6747190" y="5371485"/>
                </a:cubicBezTo>
                <a:cubicBezTo>
                  <a:pt x="6736296" y="5377300"/>
                  <a:pt x="6730849" y="5363557"/>
                  <a:pt x="6727879" y="5353033"/>
                </a:cubicBezTo>
                <a:cubicBezTo>
                  <a:pt x="6726146" y="5344118"/>
                  <a:pt x="6728498" y="5337186"/>
                  <a:pt x="6738650" y="5337065"/>
                </a:cubicBezTo>
                <a:cubicBezTo>
                  <a:pt x="6744345" y="5337810"/>
                  <a:pt x="6752886" y="5338927"/>
                  <a:pt x="6754372" y="5327537"/>
                </a:cubicBezTo>
                <a:cubicBezTo>
                  <a:pt x="6752762" y="5328775"/>
                  <a:pt x="6748677" y="5326793"/>
                  <a:pt x="6748677" y="5326793"/>
                </a:cubicBezTo>
                <a:cubicBezTo>
                  <a:pt x="6738928" y="5326604"/>
                  <a:pt x="6731099" y="5325580"/>
                  <a:pt x="6725085" y="5323639"/>
                </a:cubicBezTo>
                <a:lnTo>
                  <a:pt x="6717938" y="5318769"/>
                </a:lnTo>
                <a:lnTo>
                  <a:pt x="6706407" y="5320031"/>
                </a:lnTo>
                <a:cubicBezTo>
                  <a:pt x="6672943" y="5320540"/>
                  <a:pt x="6663289" y="5299121"/>
                  <a:pt x="6655554" y="5276868"/>
                </a:cubicBezTo>
                <a:lnTo>
                  <a:pt x="6653741" y="5271882"/>
                </a:lnTo>
                <a:lnTo>
                  <a:pt x="6649102" y="5270152"/>
                </a:lnTo>
                <a:cubicBezTo>
                  <a:pt x="6647540" y="5266870"/>
                  <a:pt x="6646363" y="5262011"/>
                  <a:pt x="6644692" y="5258171"/>
                </a:cubicBezTo>
                <a:cubicBezTo>
                  <a:pt x="6638008" y="5242818"/>
                  <a:pt x="6642217" y="5221649"/>
                  <a:pt x="6623030" y="5213349"/>
                </a:cubicBezTo>
                <a:cubicBezTo>
                  <a:pt x="6620182" y="5212976"/>
                  <a:pt x="6619316" y="5208519"/>
                  <a:pt x="6619688" y="5205672"/>
                </a:cubicBezTo>
                <a:cubicBezTo>
                  <a:pt x="6633430" y="5166924"/>
                  <a:pt x="6595303" y="5137323"/>
                  <a:pt x="6598524" y="5101545"/>
                </a:cubicBezTo>
                <a:cubicBezTo>
                  <a:pt x="6599638" y="5093003"/>
                  <a:pt x="6596295" y="5085327"/>
                  <a:pt x="6597410" y="5076784"/>
                </a:cubicBezTo>
                <a:cubicBezTo>
                  <a:pt x="6603601" y="5051530"/>
                  <a:pt x="6599268" y="5029243"/>
                  <a:pt x="6593699" y="5005348"/>
                </a:cubicBezTo>
                <a:lnTo>
                  <a:pt x="6592678" y="5000093"/>
                </a:lnTo>
                <a:lnTo>
                  <a:pt x="6571571" y="4980104"/>
                </a:lnTo>
                <a:cubicBezTo>
                  <a:pt x="6566285" y="4977639"/>
                  <a:pt x="6563816" y="4982927"/>
                  <a:pt x="6567059" y="5006329"/>
                </a:cubicBezTo>
                <a:lnTo>
                  <a:pt x="6549834" y="4933855"/>
                </a:lnTo>
                <a:lnTo>
                  <a:pt x="6534280" y="4928076"/>
                </a:lnTo>
                <a:lnTo>
                  <a:pt x="6533397" y="4927694"/>
                </a:lnTo>
                <a:lnTo>
                  <a:pt x="6532612" y="4953567"/>
                </a:lnTo>
                <a:cubicBezTo>
                  <a:pt x="6530024" y="4973050"/>
                  <a:pt x="6521871" y="4991795"/>
                  <a:pt x="6496083" y="4994027"/>
                </a:cubicBezTo>
                <a:cubicBezTo>
                  <a:pt x="6486157" y="4994123"/>
                  <a:pt x="6479480" y="5001733"/>
                  <a:pt x="6475588" y="5009713"/>
                </a:cubicBezTo>
                <a:cubicBezTo>
                  <a:pt x="6475219" y="5012495"/>
                  <a:pt x="6473273" y="5016485"/>
                  <a:pt x="6472903" y="5019270"/>
                </a:cubicBezTo>
                <a:cubicBezTo>
                  <a:pt x="6461868" y="5027715"/>
                  <a:pt x="6448887" y="5040151"/>
                  <a:pt x="6435339" y="5035517"/>
                </a:cubicBezTo>
                <a:cubicBezTo>
                  <a:pt x="6421792" y="5030881"/>
                  <a:pt x="6422434" y="5015386"/>
                  <a:pt x="6425488" y="5003047"/>
                </a:cubicBezTo>
                <a:cubicBezTo>
                  <a:pt x="6431401" y="4958511"/>
                  <a:pt x="6430172" y="4914443"/>
                  <a:pt x="6417810" y="4868893"/>
                </a:cubicBezTo>
                <a:cubicBezTo>
                  <a:pt x="6415298" y="4855812"/>
                  <a:pt x="6408524" y="4853494"/>
                  <a:pt x="6397391" y="4852012"/>
                </a:cubicBezTo>
                <a:cubicBezTo>
                  <a:pt x="6383474" y="4850161"/>
                  <a:pt x="6384780" y="4861665"/>
                  <a:pt x="6383671" y="4870015"/>
                </a:cubicBezTo>
                <a:cubicBezTo>
                  <a:pt x="6381084" y="4889498"/>
                  <a:pt x="6378496" y="4908983"/>
                  <a:pt x="6374703" y="4926889"/>
                </a:cubicBezTo>
                <a:cubicBezTo>
                  <a:pt x="6372017" y="4936446"/>
                  <a:pt x="6366548" y="4945633"/>
                  <a:pt x="6355786" y="4941368"/>
                </a:cubicBezTo>
                <a:cubicBezTo>
                  <a:pt x="6345021" y="4937103"/>
                  <a:pt x="6356057" y="4928658"/>
                  <a:pt x="6357165" y="4920308"/>
                </a:cubicBezTo>
                <a:cubicBezTo>
                  <a:pt x="6359111" y="4916318"/>
                  <a:pt x="6359850" y="4910752"/>
                  <a:pt x="6361796" y="4906761"/>
                </a:cubicBezTo>
                <a:cubicBezTo>
                  <a:pt x="6368177" y="4869371"/>
                  <a:pt x="6366971" y="4867794"/>
                  <a:pt x="6329778" y="4881254"/>
                </a:cubicBezTo>
                <a:cubicBezTo>
                  <a:pt x="6319482" y="4884135"/>
                  <a:pt x="6318644" y="4879774"/>
                  <a:pt x="6313816" y="4873466"/>
                </a:cubicBezTo>
                <a:cubicBezTo>
                  <a:pt x="6295614" y="4839886"/>
                  <a:pt x="6282981" y="4807047"/>
                  <a:pt x="6296874" y="4766407"/>
                </a:cubicBezTo>
                <a:cubicBezTo>
                  <a:pt x="6307614" y="4728179"/>
                  <a:pt x="6308429" y="4690048"/>
                  <a:pt x="6303678" y="4651175"/>
                </a:cubicBezTo>
                <a:cubicBezTo>
                  <a:pt x="6299295" y="4609520"/>
                  <a:pt x="6311980" y="4567303"/>
                  <a:pt x="6299249" y="4524535"/>
                </a:cubicBezTo>
                <a:cubicBezTo>
                  <a:pt x="6297204" y="4518599"/>
                  <a:pt x="6299521" y="4511825"/>
                  <a:pt x="6301466" y="4507835"/>
                </a:cubicBezTo>
                <a:cubicBezTo>
                  <a:pt x="6321100" y="4445297"/>
                  <a:pt x="6322459" y="4381745"/>
                  <a:pt x="6321032" y="4317824"/>
                </a:cubicBezTo>
                <a:cubicBezTo>
                  <a:pt x="6321302" y="4305112"/>
                  <a:pt x="6321944" y="4289617"/>
                  <a:pt x="6305244" y="4287397"/>
                </a:cubicBezTo>
                <a:cubicBezTo>
                  <a:pt x="6287338" y="4283596"/>
                  <a:pt x="6283913" y="4298721"/>
                  <a:pt x="6280490" y="4313844"/>
                </a:cubicBezTo>
                <a:cubicBezTo>
                  <a:pt x="6276695" y="4331751"/>
                  <a:pt x="6270814" y="4349380"/>
                  <a:pt x="6267669" y="4367728"/>
                </a:cubicBezTo>
                <a:lnTo>
                  <a:pt x="6267274" y="4373143"/>
                </a:lnTo>
                <a:lnTo>
                  <a:pt x="6268541" y="4376293"/>
                </a:lnTo>
                <a:lnTo>
                  <a:pt x="6267294" y="4404838"/>
                </a:lnTo>
                <a:lnTo>
                  <a:pt x="6271273" y="4425922"/>
                </a:lnTo>
                <a:cubicBezTo>
                  <a:pt x="6274942" y="4435615"/>
                  <a:pt x="6273531" y="4443572"/>
                  <a:pt x="6268316" y="4448189"/>
                </a:cubicBezTo>
                <a:lnTo>
                  <a:pt x="6265224" y="4449430"/>
                </a:lnTo>
                <a:lnTo>
                  <a:pt x="6264783" y="4502353"/>
                </a:lnTo>
                <a:cubicBezTo>
                  <a:pt x="6261509" y="4539236"/>
                  <a:pt x="6257676" y="4565661"/>
                  <a:pt x="6244500" y="4613556"/>
                </a:cubicBezTo>
                <a:cubicBezTo>
                  <a:pt x="6234041" y="4614110"/>
                  <a:pt x="6238433" y="4598145"/>
                  <a:pt x="6227974" y="4598699"/>
                </a:cubicBezTo>
                <a:cubicBezTo>
                  <a:pt x="6221425" y="4672465"/>
                  <a:pt x="6224216" y="4724759"/>
                  <a:pt x="6217107" y="4788067"/>
                </a:cubicBezTo>
                <a:cubicBezTo>
                  <a:pt x="6220459" y="4850819"/>
                  <a:pt x="6213351" y="4914126"/>
                  <a:pt x="6196902" y="4998905"/>
                </a:cubicBezTo>
                <a:cubicBezTo>
                  <a:pt x="6199619" y="4951564"/>
                  <a:pt x="6185326" y="4978541"/>
                  <a:pt x="6170475" y="4995061"/>
                </a:cubicBezTo>
                <a:cubicBezTo>
                  <a:pt x="6165525" y="5000569"/>
                  <a:pt x="6166083" y="5011027"/>
                  <a:pt x="6161133" y="5016533"/>
                </a:cubicBezTo>
                <a:cubicBezTo>
                  <a:pt x="6161133" y="5016533"/>
                  <a:pt x="6155624" y="5011582"/>
                  <a:pt x="6155065" y="5001123"/>
                </a:cubicBezTo>
                <a:cubicBezTo>
                  <a:pt x="6155065" y="5001123"/>
                  <a:pt x="6155065" y="5001123"/>
                  <a:pt x="6154507" y="4990664"/>
                </a:cubicBezTo>
                <a:cubicBezTo>
                  <a:pt x="6155624" y="5011582"/>
                  <a:pt x="6139098" y="4996725"/>
                  <a:pt x="6147881" y="4964794"/>
                </a:cubicBezTo>
                <a:cubicBezTo>
                  <a:pt x="6147881" y="4964794"/>
                  <a:pt x="6147881" y="4964794"/>
                  <a:pt x="6158341" y="4964239"/>
                </a:cubicBezTo>
                <a:cubicBezTo>
                  <a:pt x="6163290" y="4958734"/>
                  <a:pt x="6162732" y="4948274"/>
                  <a:pt x="6162732" y="4948274"/>
                </a:cubicBezTo>
                <a:cubicBezTo>
                  <a:pt x="6173191" y="4947720"/>
                  <a:pt x="6168241" y="4953226"/>
                  <a:pt x="6168799" y="4963685"/>
                </a:cubicBezTo>
                <a:cubicBezTo>
                  <a:pt x="6168799" y="4963685"/>
                  <a:pt x="6168799" y="4963685"/>
                  <a:pt x="6169358" y="4974143"/>
                </a:cubicBezTo>
                <a:cubicBezTo>
                  <a:pt x="6183093" y="4936706"/>
                  <a:pt x="6189642" y="4862941"/>
                  <a:pt x="6178624" y="4853037"/>
                </a:cubicBezTo>
                <a:cubicBezTo>
                  <a:pt x="6185173" y="4779270"/>
                  <a:pt x="6207690" y="4709902"/>
                  <a:pt x="6194998" y="4668621"/>
                </a:cubicBezTo>
                <a:cubicBezTo>
                  <a:pt x="6197714" y="4621279"/>
                  <a:pt x="6209290" y="4641644"/>
                  <a:pt x="6218073" y="4609712"/>
                </a:cubicBezTo>
                <a:cubicBezTo>
                  <a:pt x="6220791" y="4562369"/>
                  <a:pt x="6205380" y="4568432"/>
                  <a:pt x="6203704" y="4537055"/>
                </a:cubicBezTo>
                <a:cubicBezTo>
                  <a:pt x="6208236" y="4523704"/>
                  <a:pt x="6211495" y="4511076"/>
                  <a:pt x="6213808" y="4499155"/>
                </a:cubicBezTo>
                <a:lnTo>
                  <a:pt x="6215468" y="4486548"/>
                </a:lnTo>
                <a:lnTo>
                  <a:pt x="6192778" y="4579767"/>
                </a:lnTo>
                <a:cubicBezTo>
                  <a:pt x="6184124" y="4618272"/>
                  <a:pt x="6176863" y="4656963"/>
                  <a:pt x="6173080" y="4696116"/>
                </a:cubicBezTo>
                <a:cubicBezTo>
                  <a:pt x="6169484" y="4733876"/>
                  <a:pt x="6163471" y="4768485"/>
                  <a:pt x="6129158" y="4792245"/>
                </a:cubicBezTo>
                <a:cubicBezTo>
                  <a:pt x="6122853" y="4797070"/>
                  <a:pt x="6118961" y="4805051"/>
                  <a:pt x="6119058" y="4814977"/>
                </a:cubicBezTo>
                <a:cubicBezTo>
                  <a:pt x="6121029" y="4853480"/>
                  <a:pt x="6103883" y="4886606"/>
                  <a:pt x="6090728" y="4921679"/>
                </a:cubicBezTo>
                <a:cubicBezTo>
                  <a:pt x="6081835" y="4945989"/>
                  <a:pt x="6074520" y="4969092"/>
                  <a:pt x="6067203" y="4992197"/>
                </a:cubicBezTo>
                <a:cubicBezTo>
                  <a:pt x="6062941" y="5002959"/>
                  <a:pt x="6057104" y="5014928"/>
                  <a:pt x="6045230" y="5019015"/>
                </a:cubicBezTo>
                <a:cubicBezTo>
                  <a:pt x="6032152" y="5021523"/>
                  <a:pt x="6019071" y="5024032"/>
                  <a:pt x="6019245" y="5001394"/>
                </a:cubicBezTo>
                <a:cubicBezTo>
                  <a:pt x="6022474" y="4966416"/>
                  <a:pt x="6008263" y="4934783"/>
                  <a:pt x="6002304" y="4894334"/>
                </a:cubicBezTo>
                <a:cubicBezTo>
                  <a:pt x="5980800" y="4928295"/>
                  <a:pt x="5958828" y="4955115"/>
                  <a:pt x="5958382" y="4990464"/>
                </a:cubicBezTo>
                <a:cubicBezTo>
                  <a:pt x="5958849" y="4997607"/>
                  <a:pt x="5956535" y="5004380"/>
                  <a:pt x="5949022" y="5007629"/>
                </a:cubicBezTo>
                <a:cubicBezTo>
                  <a:pt x="5940301" y="5009301"/>
                  <a:pt x="5939834" y="5002157"/>
                  <a:pt x="5937791" y="4996221"/>
                </a:cubicBezTo>
                <a:cubicBezTo>
                  <a:pt x="5933332" y="4987130"/>
                  <a:pt x="5924982" y="4986018"/>
                  <a:pt x="5917470" y="4989268"/>
                </a:cubicBezTo>
                <a:cubicBezTo>
                  <a:pt x="5905598" y="4993353"/>
                  <a:pt x="5908479" y="5003652"/>
                  <a:pt x="5913306" y="5009959"/>
                </a:cubicBezTo>
                <a:cubicBezTo>
                  <a:pt x="5922962" y="5022573"/>
                  <a:pt x="5917493" y="5031760"/>
                  <a:pt x="5908034" y="5038999"/>
                </a:cubicBezTo>
                <a:cubicBezTo>
                  <a:pt x="5896630" y="5050228"/>
                  <a:pt x="5880398" y="5055149"/>
                  <a:pt x="5870372" y="5045318"/>
                </a:cubicBezTo>
                <a:cubicBezTo>
                  <a:pt x="5861924" y="5034280"/>
                  <a:pt x="5875743" y="5026205"/>
                  <a:pt x="5883995" y="5017388"/>
                </a:cubicBezTo>
                <a:cubicBezTo>
                  <a:pt x="5887147" y="5014975"/>
                  <a:pt x="5887518" y="5012192"/>
                  <a:pt x="5892246" y="5008572"/>
                </a:cubicBezTo>
                <a:cubicBezTo>
                  <a:pt x="5881854" y="5001525"/>
                  <a:pt x="5877591" y="5012287"/>
                  <a:pt x="5870449" y="5012753"/>
                </a:cubicBezTo>
                <a:cubicBezTo>
                  <a:pt x="5858945" y="5014054"/>
                  <a:pt x="5847441" y="5015358"/>
                  <a:pt x="5854020" y="4997822"/>
                </a:cubicBezTo>
                <a:cubicBezTo>
                  <a:pt x="5856334" y="4991048"/>
                  <a:pt x="5857912" y="4989841"/>
                  <a:pt x="5851508" y="4984739"/>
                </a:cubicBezTo>
                <a:cubicBezTo>
                  <a:pt x="5830252" y="4963499"/>
                  <a:pt x="5818084" y="4937803"/>
                  <a:pt x="5808701" y="4912479"/>
                </a:cubicBezTo>
                <a:cubicBezTo>
                  <a:pt x="5799688" y="4884368"/>
                  <a:pt x="5790674" y="4856260"/>
                  <a:pt x="5772572" y="4832606"/>
                </a:cubicBezTo>
                <a:cubicBezTo>
                  <a:pt x="5768951" y="4827875"/>
                  <a:pt x="5764494" y="4818786"/>
                  <a:pt x="5765233" y="4813218"/>
                </a:cubicBezTo>
                <a:cubicBezTo>
                  <a:pt x="5772919" y="4787332"/>
                  <a:pt x="5753707" y="4772028"/>
                  <a:pt x="5741266" y="4759044"/>
                </a:cubicBezTo>
                <a:cubicBezTo>
                  <a:pt x="5735232" y="4751159"/>
                  <a:pt x="5720012" y="4737803"/>
                  <a:pt x="5710455" y="4735114"/>
                </a:cubicBezTo>
                <a:cubicBezTo>
                  <a:pt x="5690971" y="4732521"/>
                  <a:pt x="5693657" y="4722965"/>
                  <a:pt x="5693928" y="4710255"/>
                </a:cubicBezTo>
                <a:cubicBezTo>
                  <a:pt x="5695038" y="4701906"/>
                  <a:pt x="5697353" y="4695132"/>
                  <a:pt x="5684644" y="4694856"/>
                </a:cubicBezTo>
                <a:cubicBezTo>
                  <a:pt x="5681859" y="4694486"/>
                  <a:pt x="5680653" y="4692909"/>
                  <a:pt x="5677869" y="4692539"/>
                </a:cubicBezTo>
                <a:cubicBezTo>
                  <a:pt x="5683707" y="4680568"/>
                  <a:pt x="5678278" y="4673473"/>
                  <a:pt x="5671710" y="4666935"/>
                </a:cubicBezTo>
                <a:lnTo>
                  <a:pt x="5666897" y="4661869"/>
                </a:lnTo>
                <a:lnTo>
                  <a:pt x="5661214" y="4684680"/>
                </a:lnTo>
                <a:cubicBezTo>
                  <a:pt x="5660338" y="4693706"/>
                  <a:pt x="5661299" y="4702919"/>
                  <a:pt x="5665590" y="4712439"/>
                </a:cubicBezTo>
                <a:cubicBezTo>
                  <a:pt x="5666204" y="4715289"/>
                  <a:pt x="5665700" y="4719877"/>
                  <a:pt x="5662847" y="4720491"/>
                </a:cubicBezTo>
                <a:cubicBezTo>
                  <a:pt x="5644118" y="4730505"/>
                  <a:pt x="5650154" y="4751585"/>
                  <a:pt x="5644675" y="4767691"/>
                </a:cubicBezTo>
                <a:cubicBezTo>
                  <a:pt x="5641934" y="4775745"/>
                  <a:pt x="5641540" y="4787767"/>
                  <a:pt x="5634608" y="4783296"/>
                </a:cubicBezTo>
                <a:cubicBezTo>
                  <a:pt x="5621863" y="4772617"/>
                  <a:pt x="5602011" y="4784363"/>
                  <a:pt x="5593736" y="4766751"/>
                </a:cubicBezTo>
                <a:cubicBezTo>
                  <a:pt x="5594240" y="4762164"/>
                  <a:pt x="5594744" y="4757579"/>
                  <a:pt x="5599327" y="4758081"/>
                </a:cubicBezTo>
                <a:cubicBezTo>
                  <a:pt x="5625719" y="4762830"/>
                  <a:pt x="5615712" y="4744098"/>
                  <a:pt x="5613252" y="4732691"/>
                </a:cubicBezTo>
                <a:cubicBezTo>
                  <a:pt x="5610793" y="4721285"/>
                  <a:pt x="5614148" y="4716082"/>
                  <a:pt x="5623206" y="4709651"/>
                </a:cubicBezTo>
                <a:cubicBezTo>
                  <a:pt x="5634501" y="4699751"/>
                  <a:pt x="5631709" y="4666032"/>
                  <a:pt x="5617338" y="4661673"/>
                </a:cubicBezTo>
                <a:cubicBezTo>
                  <a:pt x="5609288" y="4658934"/>
                  <a:pt x="5594918" y="4654574"/>
                  <a:pt x="5597489" y="4673419"/>
                </a:cubicBezTo>
                <a:cubicBezTo>
                  <a:pt x="5599949" y="4684827"/>
                  <a:pt x="5592008" y="4689526"/>
                  <a:pt x="5584684" y="4697076"/>
                </a:cubicBezTo>
                <a:cubicBezTo>
                  <a:pt x="5567796" y="4715643"/>
                  <a:pt x="5564774" y="4743157"/>
                  <a:pt x="5554820" y="4766197"/>
                </a:cubicBezTo>
                <a:cubicBezTo>
                  <a:pt x="5549845" y="4777719"/>
                  <a:pt x="5567679" y="4784314"/>
                  <a:pt x="5572990" y="4795106"/>
                </a:cubicBezTo>
                <a:cubicBezTo>
                  <a:pt x="5591776" y="4826864"/>
                  <a:pt x="5584562" y="4841852"/>
                  <a:pt x="5545142" y="4845887"/>
                </a:cubicBezTo>
                <a:cubicBezTo>
                  <a:pt x="5545142" y="4845887"/>
                  <a:pt x="5541172" y="4848236"/>
                  <a:pt x="5539439" y="4847118"/>
                </a:cubicBezTo>
                <a:cubicBezTo>
                  <a:pt x="5541898" y="4858524"/>
                  <a:pt x="5550453" y="4856678"/>
                  <a:pt x="5556156" y="4855445"/>
                </a:cubicBezTo>
                <a:cubicBezTo>
                  <a:pt x="5566445" y="4854717"/>
                  <a:pt x="5569408" y="4861539"/>
                  <a:pt x="5568401" y="4870710"/>
                </a:cubicBezTo>
                <a:cubicBezTo>
                  <a:pt x="5566277" y="4881615"/>
                  <a:pt x="5561913" y="4895986"/>
                  <a:pt x="5550395" y="4891012"/>
                </a:cubicBezTo>
                <a:cubicBezTo>
                  <a:pt x="5529093" y="4882180"/>
                  <a:pt x="5521264" y="4894316"/>
                  <a:pt x="5516901" y="4908690"/>
                </a:cubicBezTo>
                <a:cubicBezTo>
                  <a:pt x="5514272" y="4924180"/>
                  <a:pt x="5496046" y="4929606"/>
                  <a:pt x="5497385" y="4942748"/>
                </a:cubicBezTo>
                <a:cubicBezTo>
                  <a:pt x="5502023" y="4985022"/>
                  <a:pt x="5493522" y="5028642"/>
                  <a:pt x="5499894" y="5072035"/>
                </a:cubicBezTo>
                <a:cubicBezTo>
                  <a:pt x="5505317" y="5090264"/>
                  <a:pt x="5505036" y="5109723"/>
                  <a:pt x="5498437" y="5127563"/>
                </a:cubicBezTo>
                <a:cubicBezTo>
                  <a:pt x="5495193" y="5140201"/>
                  <a:pt x="5496031" y="5157927"/>
                  <a:pt x="5476573" y="5157651"/>
                </a:cubicBezTo>
                <a:cubicBezTo>
                  <a:pt x="5457113" y="5157376"/>
                  <a:pt x="5461981" y="5138418"/>
                  <a:pt x="5456669" y="5127627"/>
                </a:cubicBezTo>
                <a:cubicBezTo>
                  <a:pt x="5456054" y="5124775"/>
                  <a:pt x="5457175" y="5123041"/>
                  <a:pt x="5456558" y="5120189"/>
                </a:cubicBezTo>
                <a:cubicBezTo>
                  <a:pt x="5459245" y="5070365"/>
                  <a:pt x="5428215" y="5023341"/>
                  <a:pt x="5445776" y="4973290"/>
                </a:cubicBezTo>
                <a:cubicBezTo>
                  <a:pt x="5428724" y="4942649"/>
                  <a:pt x="5424813" y="4910662"/>
                  <a:pt x="5419168" y="4877560"/>
                </a:cubicBezTo>
                <a:cubicBezTo>
                  <a:pt x="5418552" y="4874708"/>
                  <a:pt x="5415086" y="4872472"/>
                  <a:pt x="5410501" y="4871970"/>
                </a:cubicBezTo>
                <a:cubicBezTo>
                  <a:pt x="5404797" y="4873201"/>
                  <a:pt x="5404293" y="4877786"/>
                  <a:pt x="5406642" y="4881756"/>
                </a:cubicBezTo>
                <a:cubicBezTo>
                  <a:pt x="5409102" y="4893164"/>
                  <a:pt x="5408709" y="4905187"/>
                  <a:pt x="5401385" y="4912736"/>
                </a:cubicBezTo>
                <a:cubicBezTo>
                  <a:pt x="5375942" y="4933152"/>
                  <a:pt x="5378624" y="4959434"/>
                  <a:pt x="5384159" y="4985100"/>
                </a:cubicBezTo>
                <a:cubicBezTo>
                  <a:pt x="5391759" y="5034196"/>
                  <a:pt x="5399975" y="5086144"/>
                  <a:pt x="5391586" y="5137202"/>
                </a:cubicBezTo>
                <a:cubicBezTo>
                  <a:pt x="5389459" y="5148106"/>
                  <a:pt x="5394770" y="5158897"/>
                  <a:pt x="5400080" y="5169688"/>
                </a:cubicBezTo>
                <a:cubicBezTo>
                  <a:pt x="5417860" y="5210618"/>
                  <a:pt x="5416796" y="5254125"/>
                  <a:pt x="5415728" y="5297631"/>
                </a:cubicBezTo>
                <a:cubicBezTo>
                  <a:pt x="5416678" y="5322794"/>
                  <a:pt x="5396828" y="5334542"/>
                  <a:pt x="5372170" y="5330911"/>
                </a:cubicBezTo>
                <a:cubicBezTo>
                  <a:pt x="5364735" y="5331023"/>
                  <a:pt x="5364231" y="5335610"/>
                  <a:pt x="5359142" y="5339693"/>
                </a:cubicBezTo>
                <a:cubicBezTo>
                  <a:pt x="5345107" y="5357646"/>
                  <a:pt x="5335936" y="5356641"/>
                  <a:pt x="5325316" y="5335058"/>
                </a:cubicBezTo>
                <a:cubicBezTo>
                  <a:pt x="5321123" y="5322532"/>
                  <a:pt x="5316930" y="5310007"/>
                  <a:pt x="5313854" y="5295749"/>
                </a:cubicBezTo>
                <a:cubicBezTo>
                  <a:pt x="5311284" y="5276904"/>
                  <a:pt x="5293839" y="5258285"/>
                  <a:pt x="5318162" y="5239604"/>
                </a:cubicBezTo>
                <a:cubicBezTo>
                  <a:pt x="5323253" y="5235520"/>
                  <a:pt x="5319674" y="5225848"/>
                  <a:pt x="5312238" y="5225960"/>
                </a:cubicBezTo>
                <a:cubicBezTo>
                  <a:pt x="5280759" y="5225296"/>
                  <a:pt x="5294180" y="5204490"/>
                  <a:pt x="5297423" y="5191852"/>
                </a:cubicBezTo>
                <a:cubicBezTo>
                  <a:pt x="5302400" y="5180331"/>
                  <a:pt x="5301170" y="5174628"/>
                  <a:pt x="5296978" y="5162103"/>
                </a:cubicBezTo>
                <a:cubicBezTo>
                  <a:pt x="5283281" y="5126261"/>
                  <a:pt x="5263882" y="5091650"/>
                  <a:pt x="5263324" y="5054462"/>
                </a:cubicBezTo>
                <a:cubicBezTo>
                  <a:pt x="5259079" y="5000165"/>
                  <a:pt x="5237723" y="4949563"/>
                  <a:pt x="5224922" y="4897112"/>
                </a:cubicBezTo>
                <a:cubicBezTo>
                  <a:pt x="5219388" y="4871446"/>
                  <a:pt x="5211004" y="4846395"/>
                  <a:pt x="5202618" y="4821344"/>
                </a:cubicBezTo>
                <a:cubicBezTo>
                  <a:pt x="5200271" y="4817375"/>
                  <a:pt x="5203010" y="4809323"/>
                  <a:pt x="5190486" y="4813517"/>
                </a:cubicBezTo>
                <a:lnTo>
                  <a:pt x="5161773" y="4816340"/>
                </a:lnTo>
                <a:lnTo>
                  <a:pt x="5164657" y="4827319"/>
                </a:lnTo>
                <a:cubicBezTo>
                  <a:pt x="5165066" y="4832403"/>
                  <a:pt x="5165884" y="4842568"/>
                  <a:pt x="5159431" y="4841812"/>
                </a:cubicBezTo>
                <a:cubicBezTo>
                  <a:pt x="5138892" y="4840914"/>
                  <a:pt x="5145615" y="4860837"/>
                  <a:pt x="5138400" y="4866536"/>
                </a:cubicBezTo>
                <a:cubicBezTo>
                  <a:pt x="5120465" y="4882057"/>
                  <a:pt x="5141412" y="4888037"/>
                  <a:pt x="5143400" y="4896830"/>
                </a:cubicBezTo>
                <a:cubicBezTo>
                  <a:pt x="5149507" y="4909127"/>
                  <a:pt x="5152868" y="4919088"/>
                  <a:pt x="5139402" y="4926572"/>
                </a:cubicBezTo>
                <a:cubicBezTo>
                  <a:pt x="5134523" y="4929524"/>
                  <a:pt x="5131223" y="4936187"/>
                  <a:pt x="5134176" y="4941064"/>
                </a:cubicBezTo>
                <a:cubicBezTo>
                  <a:pt x="5144401" y="4956864"/>
                  <a:pt x="5138211" y="4975273"/>
                  <a:pt x="5140813" y="4991690"/>
                </a:cubicBezTo>
                <a:cubicBezTo>
                  <a:pt x="5142802" y="5000483"/>
                  <a:pt x="5141285" y="5013396"/>
                  <a:pt x="5158665" y="5006876"/>
                </a:cubicBezTo>
                <a:cubicBezTo>
                  <a:pt x="5163544" y="5003922"/>
                  <a:pt x="5171988" y="5013472"/>
                  <a:pt x="5163811" y="5023086"/>
                </a:cubicBezTo>
                <a:cubicBezTo>
                  <a:pt x="5160099" y="5024665"/>
                  <a:pt x="5157763" y="5027413"/>
                  <a:pt x="5159340" y="5031123"/>
                </a:cubicBezTo>
                <a:cubicBezTo>
                  <a:pt x="5163521" y="5051248"/>
                  <a:pt x="5167701" y="5071376"/>
                  <a:pt x="5164257" y="5092120"/>
                </a:cubicBezTo>
                <a:cubicBezTo>
                  <a:pt x="5160609" y="5110322"/>
                  <a:pt x="5144252" y="5129552"/>
                  <a:pt x="5163682" y="5148447"/>
                </a:cubicBezTo>
                <a:cubicBezTo>
                  <a:pt x="5166428" y="5150781"/>
                  <a:pt x="5164297" y="5156071"/>
                  <a:pt x="5163332" y="5159986"/>
                </a:cubicBezTo>
                <a:cubicBezTo>
                  <a:pt x="5168332" y="5190279"/>
                  <a:pt x="5154169" y="5220844"/>
                  <a:pt x="5162879" y="5249559"/>
                </a:cubicBezTo>
                <a:cubicBezTo>
                  <a:pt x="5169806" y="5272021"/>
                  <a:pt x="5166158" y="5290223"/>
                  <a:pt x="5156256" y="5310210"/>
                </a:cubicBezTo>
                <a:cubicBezTo>
                  <a:pt x="5144429" y="5338027"/>
                  <a:pt x="5126146" y="5365089"/>
                  <a:pt x="5122148" y="5394830"/>
                </a:cubicBezTo>
                <a:cubicBezTo>
                  <a:pt x="5117740" y="5419489"/>
                  <a:pt x="5109008" y="5438101"/>
                  <a:pt x="5086749" y="5447579"/>
                </a:cubicBezTo>
                <a:cubicBezTo>
                  <a:pt x="5075764" y="5438233"/>
                  <a:pt x="5074945" y="5428066"/>
                  <a:pt x="5081545" y="5414742"/>
                </a:cubicBezTo>
                <a:cubicBezTo>
                  <a:pt x="5105259" y="5375731"/>
                  <a:pt x="5117231" y="5333832"/>
                  <a:pt x="5108461" y="5288495"/>
                </a:cubicBezTo>
                <a:cubicBezTo>
                  <a:pt x="5106268" y="5277160"/>
                  <a:pt x="5116576" y="5262257"/>
                  <a:pt x="5107170" y="5256623"/>
                </a:cubicBezTo>
                <a:cubicBezTo>
                  <a:pt x="5074828" y="5236215"/>
                  <a:pt x="5108770" y="5213005"/>
                  <a:pt x="5100879" y="5194456"/>
                </a:cubicBezTo>
                <a:cubicBezTo>
                  <a:pt x="5128367" y="5170488"/>
                  <a:pt x="5106334" y="5135178"/>
                  <a:pt x="5119535" y="5108529"/>
                </a:cubicBezTo>
                <a:cubicBezTo>
                  <a:pt x="5121666" y="5103239"/>
                  <a:pt x="5117342" y="5097193"/>
                  <a:pt x="5110681" y="5093896"/>
                </a:cubicBezTo>
                <a:cubicBezTo>
                  <a:pt x="5099901" y="5087093"/>
                  <a:pt x="5087953" y="5081664"/>
                  <a:pt x="5075798" y="5073694"/>
                </a:cubicBezTo>
                <a:cubicBezTo>
                  <a:pt x="5071245" y="5112434"/>
                  <a:pt x="5064911" y="5144924"/>
                  <a:pt x="5053494" y="5177824"/>
                </a:cubicBezTo>
                <a:cubicBezTo>
                  <a:pt x="5049025" y="5185859"/>
                  <a:pt x="5049641" y="5193485"/>
                  <a:pt x="5052796" y="5200904"/>
                </a:cubicBezTo>
                <a:cubicBezTo>
                  <a:pt x="5057940" y="5217115"/>
                  <a:pt x="5068372" y="5235458"/>
                  <a:pt x="5065891" y="5252287"/>
                </a:cubicBezTo>
                <a:cubicBezTo>
                  <a:pt x="5063820" y="5274198"/>
                  <a:pt x="5065664" y="5297073"/>
                  <a:pt x="5066135" y="5318779"/>
                </a:cubicBezTo>
                <a:cubicBezTo>
                  <a:pt x="5067546" y="5383898"/>
                  <a:pt x="5056046" y="5447503"/>
                  <a:pt x="5047086" y="5510902"/>
                </a:cubicBezTo>
                <a:cubicBezTo>
                  <a:pt x="5043847" y="5534188"/>
                  <a:pt x="5027082" y="5548334"/>
                  <a:pt x="5005377" y="5548811"/>
                </a:cubicBezTo>
                <a:cubicBezTo>
                  <a:pt x="4986211" y="5549082"/>
                  <a:pt x="4977070" y="5562612"/>
                  <a:pt x="4963194" y="5565013"/>
                </a:cubicBezTo>
                <a:cubicBezTo>
                  <a:pt x="4928987" y="5569060"/>
                  <a:pt x="4961329" y="5589467"/>
                  <a:pt x="4953150" y="5599082"/>
                </a:cubicBezTo>
                <a:cubicBezTo>
                  <a:pt x="4951018" y="5604371"/>
                  <a:pt x="4951429" y="5609453"/>
                  <a:pt x="4949296" y="5614742"/>
                </a:cubicBezTo>
                <a:cubicBezTo>
                  <a:pt x="4943311" y="5635692"/>
                  <a:pt x="4938493" y="5655268"/>
                  <a:pt x="4942879" y="5677937"/>
                </a:cubicBezTo>
                <a:cubicBezTo>
                  <a:pt x="4943493" y="5685560"/>
                  <a:pt x="4940193" y="5692224"/>
                  <a:pt x="4940809" y="5699849"/>
                </a:cubicBezTo>
                <a:cubicBezTo>
                  <a:pt x="4942099" y="5731721"/>
                  <a:pt x="4906988" y="5756305"/>
                  <a:pt x="4917480" y="5791271"/>
                </a:cubicBezTo>
                <a:cubicBezTo>
                  <a:pt x="4917685" y="5793811"/>
                  <a:pt x="4916721" y="5797728"/>
                  <a:pt x="4914180" y="5797933"/>
                </a:cubicBezTo>
                <a:cubicBezTo>
                  <a:pt x="4896799" y="5804456"/>
                  <a:pt x="4899606" y="5823414"/>
                  <a:pt x="4893007" y="5836738"/>
                </a:cubicBezTo>
                <a:cubicBezTo>
                  <a:pt x="4889706" y="5843401"/>
                  <a:pt x="4887985" y="5853773"/>
                  <a:pt x="4882491" y="5849101"/>
                </a:cubicBezTo>
                <a:cubicBezTo>
                  <a:pt x="4872673" y="5838384"/>
                  <a:pt x="4854124" y="5846279"/>
                  <a:pt x="4848980" y="5830068"/>
                </a:cubicBezTo>
                <a:cubicBezTo>
                  <a:pt x="4849945" y="5826152"/>
                  <a:pt x="4850907" y="5822237"/>
                  <a:pt x="4854822" y="5823199"/>
                </a:cubicBezTo>
                <a:cubicBezTo>
                  <a:pt x="4877143" y="5830348"/>
                  <a:pt x="4870624" y="5812968"/>
                  <a:pt x="4869806" y="5802801"/>
                </a:cubicBezTo>
                <a:cubicBezTo>
                  <a:pt x="4868986" y="5792635"/>
                  <a:pt x="4872492" y="5788513"/>
                  <a:pt x="4881079" y="5783983"/>
                </a:cubicBezTo>
                <a:cubicBezTo>
                  <a:pt x="4892004" y="5776704"/>
                  <a:pt x="4893460" y="5747167"/>
                  <a:pt x="4881510" y="5741738"/>
                </a:cubicBezTo>
                <a:cubicBezTo>
                  <a:pt x="4874851" y="5738440"/>
                  <a:pt x="4862901" y="5733010"/>
                  <a:pt x="4862962" y="5749634"/>
                </a:cubicBezTo>
                <a:cubicBezTo>
                  <a:pt x="4863783" y="5759800"/>
                  <a:pt x="4856362" y="5762959"/>
                  <a:pt x="4849147" y="5768659"/>
                </a:cubicBezTo>
                <a:cubicBezTo>
                  <a:pt x="4832381" y="5782804"/>
                  <a:pt x="4826599" y="5806295"/>
                  <a:pt x="4815325" y="5825114"/>
                </a:cubicBezTo>
                <a:cubicBezTo>
                  <a:pt x="4809690" y="5834524"/>
                  <a:pt x="4824385" y="5842289"/>
                  <a:pt x="4827745" y="5852251"/>
                </a:cubicBezTo>
                <a:cubicBezTo>
                  <a:pt x="4840372" y="5881927"/>
                  <a:pt x="4832397" y="5894084"/>
                  <a:pt x="4797780" y="5893046"/>
                </a:cubicBezTo>
                <a:cubicBezTo>
                  <a:pt x="4797780" y="5893046"/>
                  <a:pt x="4794069" y="5894625"/>
                  <a:pt x="4792696" y="5893457"/>
                </a:cubicBezTo>
                <a:cubicBezTo>
                  <a:pt x="4793515" y="5903623"/>
                  <a:pt x="4801139" y="5903007"/>
                  <a:pt x="4806224" y="5902595"/>
                </a:cubicBezTo>
                <a:cubicBezTo>
                  <a:pt x="4815222" y="5903147"/>
                  <a:pt x="4817003" y="5909399"/>
                  <a:pt x="4815077" y="5917229"/>
                </a:cubicBezTo>
                <a:cubicBezTo>
                  <a:pt x="4811982" y="5926433"/>
                  <a:pt x="4806551" y="5938382"/>
                  <a:pt x="4797141" y="5932748"/>
                </a:cubicBezTo>
                <a:cubicBezTo>
                  <a:pt x="4779702" y="5922648"/>
                  <a:pt x="4771523" y="5932264"/>
                  <a:pt x="4766090" y="5944214"/>
                </a:cubicBezTo>
                <a:cubicBezTo>
                  <a:pt x="4762031" y="5957333"/>
                  <a:pt x="4745614" y="5959940"/>
                  <a:pt x="4745265" y="5971480"/>
                </a:cubicBezTo>
                <a:cubicBezTo>
                  <a:pt x="4744424" y="6008642"/>
                  <a:pt x="4732042" y="6045456"/>
                  <a:pt x="4732575" y="6083786"/>
                </a:cubicBezTo>
                <a:cubicBezTo>
                  <a:pt x="4735178" y="6100204"/>
                  <a:pt x="4732696" y="6117032"/>
                  <a:pt x="4724929" y="6131731"/>
                </a:cubicBezTo>
                <a:cubicBezTo>
                  <a:pt x="4720664" y="6142308"/>
                  <a:pt x="4719351" y="6157763"/>
                  <a:pt x="4702524" y="6155286"/>
                </a:cubicBezTo>
                <a:cubicBezTo>
                  <a:pt x="4685697" y="6152811"/>
                  <a:pt x="4692093" y="6136945"/>
                  <a:pt x="4688733" y="6126983"/>
                </a:cubicBezTo>
                <a:cubicBezTo>
                  <a:pt x="4688527" y="6124442"/>
                  <a:pt x="4689695" y="6123069"/>
                  <a:pt x="4689491" y="6120528"/>
                </a:cubicBezTo>
                <a:cubicBezTo>
                  <a:pt x="4697547" y="6077667"/>
                  <a:pt x="4676067" y="6033357"/>
                  <a:pt x="4697037" y="5992009"/>
                </a:cubicBezTo>
                <a:cubicBezTo>
                  <a:pt x="4685785" y="5963500"/>
                  <a:pt x="4686074" y="5935337"/>
                  <a:pt x="4684989" y="5906006"/>
                </a:cubicBezTo>
                <a:cubicBezTo>
                  <a:pt x="4684783" y="5903465"/>
                  <a:pt x="4682037" y="5901129"/>
                  <a:pt x="4678123" y="5900166"/>
                </a:cubicBezTo>
                <a:cubicBezTo>
                  <a:pt x="4673039" y="5900578"/>
                  <a:pt x="4672075" y="5904493"/>
                  <a:pt x="4673654" y="5908203"/>
                </a:cubicBezTo>
                <a:cubicBezTo>
                  <a:pt x="4674474" y="5918369"/>
                  <a:pt x="4672751" y="5928741"/>
                  <a:pt x="4665538" y="5934440"/>
                </a:cubicBezTo>
                <a:cubicBezTo>
                  <a:pt x="4641146" y="5949203"/>
                  <a:pt x="4640448" y="5972285"/>
                  <a:pt x="4642293" y="5995158"/>
                </a:cubicBezTo>
                <a:cubicBezTo>
                  <a:pt x="4643234" y="6038570"/>
                  <a:pt x="4644379" y="6084524"/>
                  <a:pt x="4631240" y="6127797"/>
                </a:cubicBezTo>
                <a:cubicBezTo>
                  <a:pt x="4628144" y="6137001"/>
                  <a:pt x="4631505" y="6146961"/>
                  <a:pt x="4634868" y="6156921"/>
                </a:cubicBezTo>
                <a:cubicBezTo>
                  <a:pt x="4645564" y="6194428"/>
                  <a:pt x="4639641" y="6232002"/>
                  <a:pt x="4633714" y="6269575"/>
                </a:cubicBezTo>
                <a:cubicBezTo>
                  <a:pt x="4631644" y="6291486"/>
                  <a:pt x="4613095" y="6299382"/>
                  <a:pt x="4592148" y="6293402"/>
                </a:cubicBezTo>
                <a:cubicBezTo>
                  <a:pt x="4585693" y="6292645"/>
                  <a:pt x="4584728" y="6296561"/>
                  <a:pt x="4579849" y="6299512"/>
                </a:cubicBezTo>
                <a:cubicBezTo>
                  <a:pt x="4565625" y="6313453"/>
                  <a:pt x="4557795" y="6311530"/>
                  <a:pt x="4551075" y="6291607"/>
                </a:cubicBezTo>
                <a:cubicBezTo>
                  <a:pt x="4548881" y="6280272"/>
                  <a:pt x="4546688" y="6268939"/>
                  <a:pt x="4545665" y="6256231"/>
                </a:cubicBezTo>
                <a:cubicBezTo>
                  <a:pt x="4545602" y="6239608"/>
                  <a:pt x="4532629" y="6221470"/>
                  <a:pt x="4555852" y="6208081"/>
                </a:cubicBezTo>
                <a:cubicBezTo>
                  <a:pt x="4560731" y="6205128"/>
                  <a:pt x="4558742" y="6196337"/>
                  <a:pt x="4552286" y="6195579"/>
                </a:cubicBezTo>
                <a:cubicBezTo>
                  <a:pt x="4525088" y="6191385"/>
                  <a:pt x="4539109" y="6174901"/>
                  <a:pt x="4543372" y="6164323"/>
                </a:cubicBezTo>
                <a:cubicBezTo>
                  <a:pt x="4549009" y="6154914"/>
                  <a:pt x="4548598" y="6149830"/>
                  <a:pt x="4546405" y="6138496"/>
                </a:cubicBezTo>
                <a:cubicBezTo>
                  <a:pt x="4538659" y="6105866"/>
                  <a:pt x="4525830" y="6073648"/>
                  <a:pt x="4529623" y="6041363"/>
                </a:cubicBezTo>
                <a:cubicBezTo>
                  <a:pt x="4532187" y="5993831"/>
                  <a:pt x="4519501" y="5947532"/>
                  <a:pt x="4514441" y="5900615"/>
                </a:cubicBezTo>
                <a:cubicBezTo>
                  <a:pt x="4512597" y="5877741"/>
                  <a:pt x="4508212" y="5855072"/>
                  <a:pt x="4503826" y="5832403"/>
                </a:cubicBezTo>
                <a:cubicBezTo>
                  <a:pt x="4502247" y="5828694"/>
                  <a:pt x="4505548" y="5822032"/>
                  <a:pt x="4494214" y="5824227"/>
                </a:cubicBezTo>
                <a:cubicBezTo>
                  <a:pt x="4469208" y="5831367"/>
                  <a:pt x="4459596" y="5823190"/>
                  <a:pt x="4461462" y="5798737"/>
                </a:cubicBezTo>
                <a:cubicBezTo>
                  <a:pt x="4462774" y="5783282"/>
                  <a:pt x="4459412" y="5773321"/>
                  <a:pt x="4443753" y="5769471"/>
                </a:cubicBezTo>
                <a:cubicBezTo>
                  <a:pt x="4437094" y="5766172"/>
                  <a:pt x="4429263" y="5764248"/>
                  <a:pt x="4430986" y="5753877"/>
                </a:cubicBezTo>
                <a:cubicBezTo>
                  <a:pt x="4435947" y="5720217"/>
                  <a:pt x="4420781" y="5690747"/>
                  <a:pt x="4414408" y="5659285"/>
                </a:cubicBezTo>
                <a:cubicBezTo>
                  <a:pt x="4413589" y="5649120"/>
                  <a:pt x="4409058" y="5640533"/>
                  <a:pt x="4421358" y="5634422"/>
                </a:cubicBezTo>
                <a:cubicBezTo>
                  <a:pt x="4430150" y="5632432"/>
                  <a:pt x="4425620" y="5623844"/>
                  <a:pt x="4422668" y="5618966"/>
                </a:cubicBezTo>
                <a:cubicBezTo>
                  <a:pt x="4419512" y="5611547"/>
                  <a:pt x="4414020" y="5606875"/>
                  <a:pt x="4403854" y="5607697"/>
                </a:cubicBezTo>
                <a:cubicBezTo>
                  <a:pt x="4401312" y="5607904"/>
                  <a:pt x="4393893" y="5611062"/>
                  <a:pt x="4395266" y="5612230"/>
                </a:cubicBezTo>
                <a:cubicBezTo>
                  <a:pt x="4407072" y="5631741"/>
                  <a:pt x="4384811" y="5641214"/>
                  <a:pt x="4384872" y="5657839"/>
                </a:cubicBezTo>
                <a:cubicBezTo>
                  <a:pt x="4387741" y="5693420"/>
                  <a:pt x="4381612" y="5728451"/>
                  <a:pt x="4372941" y="5763687"/>
                </a:cubicBezTo>
                <a:cubicBezTo>
                  <a:pt x="4368881" y="5776807"/>
                  <a:pt x="4369701" y="5786973"/>
                  <a:pt x="4387697" y="5788075"/>
                </a:cubicBezTo>
                <a:cubicBezTo>
                  <a:pt x="4392780" y="5787665"/>
                  <a:pt x="4400405" y="5787047"/>
                  <a:pt x="4399850" y="5796046"/>
                </a:cubicBezTo>
                <a:cubicBezTo>
                  <a:pt x="4400260" y="5801129"/>
                  <a:pt x="4395382" y="5804082"/>
                  <a:pt x="4390299" y="5804492"/>
                </a:cubicBezTo>
                <a:cubicBezTo>
                  <a:pt x="4376219" y="5804352"/>
                  <a:pt x="4375461" y="5810809"/>
                  <a:pt x="4376484" y="5823517"/>
                </a:cubicBezTo>
                <a:cubicBezTo>
                  <a:pt x="4377712" y="5838768"/>
                  <a:pt x="4378942" y="5854016"/>
                  <a:pt x="4390132" y="5865902"/>
                </a:cubicBezTo>
                <a:cubicBezTo>
                  <a:pt x="4393084" y="5870778"/>
                  <a:pt x="4399950" y="5876618"/>
                  <a:pt x="4395277" y="5882113"/>
                </a:cubicBezTo>
                <a:cubicBezTo>
                  <a:pt x="4382425" y="5897223"/>
                  <a:pt x="4388943" y="5914602"/>
                  <a:pt x="4389003" y="5931226"/>
                </a:cubicBezTo>
                <a:cubicBezTo>
                  <a:pt x="4386932" y="5953139"/>
                  <a:pt x="4366662" y="5971406"/>
                  <a:pt x="4347292" y="5969136"/>
                </a:cubicBezTo>
                <a:cubicBezTo>
                  <a:pt x="4335754" y="5968789"/>
                  <a:pt x="4329911" y="5975658"/>
                  <a:pt x="4319745" y="5976479"/>
                </a:cubicBezTo>
                <a:cubicBezTo>
                  <a:pt x="4317758" y="5967687"/>
                  <a:pt x="4317143" y="5960062"/>
                  <a:pt x="4312819" y="5954016"/>
                </a:cubicBezTo>
                <a:cubicBezTo>
                  <a:pt x="4288799" y="5909913"/>
                  <a:pt x="4301323" y="5859016"/>
                  <a:pt x="4290011" y="5813883"/>
                </a:cubicBezTo>
                <a:cubicBezTo>
                  <a:pt x="4281098" y="5782629"/>
                  <a:pt x="4292309" y="5747185"/>
                  <a:pt x="4270687" y="5716958"/>
                </a:cubicBezTo>
                <a:cubicBezTo>
                  <a:pt x="4269110" y="5713248"/>
                  <a:pt x="4267326" y="5706997"/>
                  <a:pt x="4272205" y="5704044"/>
                </a:cubicBezTo>
                <a:cubicBezTo>
                  <a:pt x="4288212" y="5696355"/>
                  <a:pt x="4277430" y="5689552"/>
                  <a:pt x="4271734" y="5682338"/>
                </a:cubicBezTo>
                <a:cubicBezTo>
                  <a:pt x="4267613" y="5678834"/>
                  <a:pt x="4262120" y="5674162"/>
                  <a:pt x="4261712" y="5669078"/>
                </a:cubicBezTo>
                <a:cubicBezTo>
                  <a:pt x="4264133" y="5635627"/>
                  <a:pt x="4245050" y="5605193"/>
                  <a:pt x="4247470" y="5571741"/>
                </a:cubicBezTo>
                <a:cubicBezTo>
                  <a:pt x="4249131" y="5544747"/>
                  <a:pt x="4233206" y="5521732"/>
                  <a:pt x="4241120" y="5492953"/>
                </a:cubicBezTo>
                <a:cubicBezTo>
                  <a:pt x="4242841" y="5482582"/>
                  <a:pt x="4229869" y="5464444"/>
                  <a:pt x="4228434" y="5446653"/>
                </a:cubicBezTo>
                <a:cubicBezTo>
                  <a:pt x="4226034" y="5432777"/>
                  <a:pt x="4210376" y="5428928"/>
                  <a:pt x="4198838" y="5428581"/>
                </a:cubicBezTo>
                <a:cubicBezTo>
                  <a:pt x="4185925" y="5427067"/>
                  <a:pt x="4188323" y="5440944"/>
                  <a:pt x="4185021" y="5447605"/>
                </a:cubicBezTo>
                <a:cubicBezTo>
                  <a:pt x="4179795" y="5462099"/>
                  <a:pt x="4185903" y="5474396"/>
                  <a:pt x="4188299" y="5488271"/>
                </a:cubicBezTo>
                <a:cubicBezTo>
                  <a:pt x="4182049" y="5490056"/>
                  <a:pt x="4166943" y="5477207"/>
                  <a:pt x="4175040" y="5498297"/>
                </a:cubicBezTo>
                <a:cubicBezTo>
                  <a:pt x="4179568" y="5506884"/>
                  <a:pt x="4177437" y="5512174"/>
                  <a:pt x="4165897" y="5511828"/>
                </a:cubicBezTo>
                <a:cubicBezTo>
                  <a:pt x="4160815" y="5512239"/>
                  <a:pt x="4155731" y="5512649"/>
                  <a:pt x="4156346" y="5520275"/>
                </a:cubicBezTo>
                <a:cubicBezTo>
                  <a:pt x="4155587" y="5526731"/>
                  <a:pt x="4162044" y="5527489"/>
                  <a:pt x="4167331" y="5529620"/>
                </a:cubicBezTo>
                <a:cubicBezTo>
                  <a:pt x="4184159" y="5532095"/>
                  <a:pt x="4191640" y="5545562"/>
                  <a:pt x="4182497" y="5559090"/>
                </a:cubicBezTo>
                <a:cubicBezTo>
                  <a:pt x="4176657" y="5565958"/>
                  <a:pt x="4175897" y="5572415"/>
                  <a:pt x="4180222" y="5578460"/>
                </a:cubicBezTo>
                <a:cubicBezTo>
                  <a:pt x="4197725" y="5605184"/>
                  <a:pt x="4199015" y="5637057"/>
                  <a:pt x="4210266" y="5665565"/>
                </a:cubicBezTo>
                <a:cubicBezTo>
                  <a:pt x="4219939" y="5690364"/>
                  <a:pt x="4201041" y="5709801"/>
                  <a:pt x="4174806" y="5701690"/>
                </a:cubicBezTo>
                <a:cubicBezTo>
                  <a:pt x="4169518" y="5699559"/>
                  <a:pt x="4165808" y="5701138"/>
                  <a:pt x="4162302" y="5705259"/>
                </a:cubicBezTo>
                <a:cubicBezTo>
                  <a:pt x="4151380" y="5712537"/>
                  <a:pt x="4145887" y="5707867"/>
                  <a:pt x="4141152" y="5696737"/>
                </a:cubicBezTo>
                <a:cubicBezTo>
                  <a:pt x="4128323" y="5664519"/>
                  <a:pt x="4122913" y="5629143"/>
                  <a:pt x="4117504" y="5593766"/>
                </a:cubicBezTo>
                <a:cubicBezTo>
                  <a:pt x="4116274" y="5578517"/>
                  <a:pt x="4112504" y="5563472"/>
                  <a:pt x="4094508" y="5562370"/>
                </a:cubicBezTo>
                <a:cubicBezTo>
                  <a:pt x="4080427" y="5562230"/>
                  <a:pt x="4077946" y="5579058"/>
                  <a:pt x="4075056" y="5590804"/>
                </a:cubicBezTo>
                <a:cubicBezTo>
                  <a:pt x="4072780" y="5610174"/>
                  <a:pt x="4063229" y="5618621"/>
                  <a:pt x="4044270" y="5621433"/>
                </a:cubicBezTo>
                <a:cubicBezTo>
                  <a:pt x="4032936" y="5623630"/>
                  <a:pt x="4017686" y="5624863"/>
                  <a:pt x="4012051" y="5634273"/>
                </a:cubicBezTo>
                <a:cubicBezTo>
                  <a:pt x="4000222" y="5662089"/>
                  <a:pt x="3974806" y="5664146"/>
                  <a:pt x="3952549" y="5673619"/>
                </a:cubicBezTo>
                <a:cubicBezTo>
                  <a:pt x="3937709" y="5679937"/>
                  <a:pt x="3925759" y="5674508"/>
                  <a:pt x="3927276" y="5661594"/>
                </a:cubicBezTo>
                <a:cubicBezTo>
                  <a:pt x="3928323" y="5626975"/>
                  <a:pt x="3900653" y="5601075"/>
                  <a:pt x="3909328" y="5565837"/>
                </a:cubicBezTo>
                <a:cubicBezTo>
                  <a:pt x="3911805" y="5549008"/>
                  <a:pt x="3906457" y="5530254"/>
                  <a:pt x="3924597" y="5517275"/>
                </a:cubicBezTo>
                <a:cubicBezTo>
                  <a:pt x="3928306" y="5515697"/>
                  <a:pt x="3930438" y="5510408"/>
                  <a:pt x="3928860" y="5506698"/>
                </a:cubicBezTo>
                <a:cubicBezTo>
                  <a:pt x="3918634" y="5490898"/>
                  <a:pt x="3918367" y="5471733"/>
                  <a:pt x="3918861" y="5446112"/>
                </a:cubicBezTo>
                <a:cubicBezTo>
                  <a:pt x="3902709" y="5467883"/>
                  <a:pt x="3896722" y="5488832"/>
                  <a:pt x="3879956" y="5502980"/>
                </a:cubicBezTo>
                <a:cubicBezTo>
                  <a:pt x="3876452" y="5507100"/>
                  <a:pt x="3872741" y="5508680"/>
                  <a:pt x="3868622" y="5505175"/>
                </a:cubicBezTo>
                <a:cubicBezTo>
                  <a:pt x="3864503" y="5501671"/>
                  <a:pt x="3864093" y="5496589"/>
                  <a:pt x="3868766" y="5491094"/>
                </a:cubicBezTo>
                <a:cubicBezTo>
                  <a:pt x="3872066" y="5484431"/>
                  <a:pt x="3884979" y="5485945"/>
                  <a:pt x="3880245" y="5474816"/>
                </a:cubicBezTo>
                <a:cubicBezTo>
                  <a:pt x="3878871" y="5473648"/>
                  <a:pt x="3878871" y="5473648"/>
                  <a:pt x="3876330" y="5473854"/>
                </a:cubicBezTo>
                <a:cubicBezTo>
                  <a:pt x="3862659" y="5478797"/>
                  <a:pt x="3855505" y="5501120"/>
                  <a:pt x="3833184" y="5493972"/>
                </a:cubicBezTo>
                <a:cubicBezTo>
                  <a:pt x="3833184" y="5493972"/>
                  <a:pt x="3825006" y="5503586"/>
                  <a:pt x="3834209" y="5506680"/>
                </a:cubicBezTo>
                <a:cubicBezTo>
                  <a:pt x="3843412" y="5509772"/>
                  <a:pt x="3844990" y="5513482"/>
                  <a:pt x="3840521" y="5521519"/>
                </a:cubicBezTo>
                <a:cubicBezTo>
                  <a:pt x="3833921" y="5534843"/>
                  <a:pt x="3829863" y="5547962"/>
                  <a:pt x="3812276" y="5551943"/>
                </a:cubicBezTo>
                <a:lnTo>
                  <a:pt x="3812081" y="5552100"/>
                </a:lnTo>
                <a:lnTo>
                  <a:pt x="3810412" y="5566144"/>
                </a:lnTo>
                <a:lnTo>
                  <a:pt x="3811547" y="5573962"/>
                </a:lnTo>
                <a:lnTo>
                  <a:pt x="3812017" y="5574507"/>
                </a:lnTo>
                <a:lnTo>
                  <a:pt x="3811712" y="5575093"/>
                </a:lnTo>
                <a:lnTo>
                  <a:pt x="3813928" y="5590335"/>
                </a:lnTo>
                <a:cubicBezTo>
                  <a:pt x="3818484" y="5609353"/>
                  <a:pt x="3814689" y="5627259"/>
                  <a:pt x="3800132" y="5640903"/>
                </a:cubicBezTo>
                <a:cubicBezTo>
                  <a:pt x="3771015" y="5668187"/>
                  <a:pt x="3762221" y="5702423"/>
                  <a:pt x="3766973" y="5741297"/>
                </a:cubicBezTo>
                <a:cubicBezTo>
                  <a:pt x="3772465" y="5774602"/>
                  <a:pt x="3754386" y="5793440"/>
                  <a:pt x="3732314" y="5810333"/>
                </a:cubicBezTo>
                <a:cubicBezTo>
                  <a:pt x="3719702" y="5819985"/>
                  <a:pt x="3686673" y="5812758"/>
                  <a:pt x="3681008" y="5802089"/>
                </a:cubicBezTo>
                <a:cubicBezTo>
                  <a:pt x="3668101" y="5781960"/>
                  <a:pt x="3668101" y="5781960"/>
                  <a:pt x="3650392" y="5798014"/>
                </a:cubicBezTo>
                <a:cubicBezTo>
                  <a:pt x="3642780" y="5791338"/>
                  <a:pt x="3647880" y="5784933"/>
                  <a:pt x="3650193" y="5778160"/>
                </a:cubicBezTo>
                <a:cubicBezTo>
                  <a:pt x="3650566" y="5775377"/>
                  <a:pt x="3654456" y="5767398"/>
                  <a:pt x="3648890" y="5766658"/>
                </a:cubicBezTo>
                <a:cubicBezTo>
                  <a:pt x="3619480" y="5764159"/>
                  <a:pt x="3623915" y="5730759"/>
                  <a:pt x="3607487" y="5715826"/>
                </a:cubicBezTo>
                <a:cubicBezTo>
                  <a:pt x="3605073" y="5712672"/>
                  <a:pt x="3599877" y="5709147"/>
                  <a:pt x="3597463" y="5705993"/>
                </a:cubicBezTo>
                <a:cubicBezTo>
                  <a:pt x="3588373" y="5710451"/>
                  <a:pt x="3582634" y="5732346"/>
                  <a:pt x="3576599" y="5724462"/>
                </a:cubicBezTo>
                <a:cubicBezTo>
                  <a:pt x="3561747" y="5708323"/>
                  <a:pt x="3530762" y="5707033"/>
                  <a:pt x="3530467" y="5677252"/>
                </a:cubicBezTo>
                <a:cubicBezTo>
                  <a:pt x="3530543" y="5644687"/>
                  <a:pt x="3527834" y="5611751"/>
                  <a:pt x="3516406" y="5580488"/>
                </a:cubicBezTo>
                <a:cubicBezTo>
                  <a:pt x="3513154" y="5572973"/>
                  <a:pt x="3515840" y="5563418"/>
                  <a:pt x="3504707" y="5561937"/>
                </a:cubicBezTo>
                <a:cubicBezTo>
                  <a:pt x="3494780" y="5562032"/>
                  <a:pt x="3485322" y="5569271"/>
                  <a:pt x="3481061" y="5580034"/>
                </a:cubicBezTo>
                <a:cubicBezTo>
                  <a:pt x="3477635" y="5595158"/>
                  <a:pt x="3475789" y="5609075"/>
                  <a:pt x="3477931" y="5624940"/>
                </a:cubicBezTo>
                <a:cubicBezTo>
                  <a:pt x="3483792" y="5655462"/>
                  <a:pt x="3479727" y="5686079"/>
                  <a:pt x="3474085" y="5717904"/>
                </a:cubicBezTo>
                <a:cubicBezTo>
                  <a:pt x="3473714" y="5720687"/>
                  <a:pt x="3475759" y="5726624"/>
                  <a:pt x="3472975" y="5726254"/>
                </a:cubicBezTo>
                <a:cubicBezTo>
                  <a:pt x="3448123" y="5742776"/>
                  <a:pt x="3459082" y="5766894"/>
                  <a:pt x="3459278" y="5786749"/>
                </a:cubicBezTo>
                <a:cubicBezTo>
                  <a:pt x="3462204" y="5882030"/>
                  <a:pt x="3445280" y="5977502"/>
                  <a:pt x="3456926" y="6071111"/>
                </a:cubicBezTo>
                <a:cubicBezTo>
                  <a:pt x="3458231" y="6082616"/>
                  <a:pt x="3455914" y="6089389"/>
                  <a:pt x="3444412" y="6090690"/>
                </a:cubicBezTo>
                <a:cubicBezTo>
                  <a:pt x="3434486" y="6090787"/>
                  <a:pt x="3429289" y="6087262"/>
                  <a:pt x="3427615" y="6078541"/>
                </a:cubicBezTo>
                <a:cubicBezTo>
                  <a:pt x="3424635" y="6058316"/>
                  <a:pt x="3412566" y="6042547"/>
                  <a:pt x="3401705" y="6028355"/>
                </a:cubicBezTo>
                <a:cubicBezTo>
                  <a:pt x="3387223" y="6009432"/>
                  <a:pt x="3382667" y="5990416"/>
                  <a:pt x="3384047" y="5969355"/>
                </a:cubicBezTo>
                <a:cubicBezTo>
                  <a:pt x="3383851" y="5949500"/>
                  <a:pt x="3378088" y="5928906"/>
                  <a:pt x="3373531" y="5909888"/>
                </a:cubicBezTo>
                <a:cubicBezTo>
                  <a:pt x="3365724" y="5883354"/>
                  <a:pt x="3351069" y="5887069"/>
                  <a:pt x="3331683" y="5894405"/>
                </a:cubicBezTo>
                <a:cubicBezTo>
                  <a:pt x="3326954" y="5898024"/>
                  <a:pt x="3320647" y="5902851"/>
                  <a:pt x="3315821" y="5896543"/>
                </a:cubicBezTo>
                <a:cubicBezTo>
                  <a:pt x="3310993" y="5890236"/>
                  <a:pt x="3318506" y="5886986"/>
                  <a:pt x="3320452" y="5882996"/>
                </a:cubicBezTo>
                <a:cubicBezTo>
                  <a:pt x="3326660" y="5868242"/>
                  <a:pt x="3321734" y="5852008"/>
                  <a:pt x="3314493" y="5842548"/>
                </a:cubicBezTo>
                <a:cubicBezTo>
                  <a:pt x="3303263" y="5831138"/>
                  <a:pt x="3291487" y="5845150"/>
                  <a:pt x="3284811" y="5852760"/>
                </a:cubicBezTo>
                <a:cubicBezTo>
                  <a:pt x="3271462" y="5867980"/>
                  <a:pt x="3263678" y="5883940"/>
                  <a:pt x="3269440" y="5904534"/>
                </a:cubicBezTo>
                <a:cubicBezTo>
                  <a:pt x="3270278" y="5908894"/>
                  <a:pt x="3273528" y="5916408"/>
                  <a:pt x="3267222" y="5921235"/>
                </a:cubicBezTo>
                <a:cubicBezTo>
                  <a:pt x="3262494" y="5924854"/>
                  <a:pt x="3257665" y="5918546"/>
                  <a:pt x="3255253" y="5915392"/>
                </a:cubicBezTo>
                <a:cubicBezTo>
                  <a:pt x="3247641" y="5908715"/>
                  <a:pt x="3242913" y="5912334"/>
                  <a:pt x="3237814" y="5918737"/>
                </a:cubicBezTo>
                <a:cubicBezTo>
                  <a:pt x="3219831" y="5947502"/>
                  <a:pt x="3203425" y="5975063"/>
                  <a:pt x="3206971" y="6012359"/>
                </a:cubicBezTo>
                <a:cubicBezTo>
                  <a:pt x="3207438" y="6019502"/>
                  <a:pt x="3207012" y="6026704"/>
                  <a:pt x="3206030" y="6033943"/>
                </a:cubicBezTo>
                <a:lnTo>
                  <a:pt x="3202804" y="6050336"/>
                </a:lnTo>
                <a:lnTo>
                  <a:pt x="3202498" y="6108799"/>
                </a:lnTo>
                <a:cubicBezTo>
                  <a:pt x="3208486" y="6113154"/>
                  <a:pt x="3208486" y="6113154"/>
                  <a:pt x="3208486" y="6113154"/>
                </a:cubicBezTo>
                <a:cubicBezTo>
                  <a:pt x="3208486" y="6113154"/>
                  <a:pt x="3204129" y="6119146"/>
                  <a:pt x="3204129" y="6119146"/>
                </a:cubicBezTo>
                <a:cubicBezTo>
                  <a:pt x="3210118" y="6123500"/>
                  <a:pt x="3207395" y="6139837"/>
                  <a:pt x="3207395" y="6139837"/>
                </a:cubicBezTo>
                <a:cubicBezTo>
                  <a:pt x="3209028" y="6150183"/>
                  <a:pt x="3203039" y="6145827"/>
                  <a:pt x="3201406" y="6135482"/>
                </a:cubicBezTo>
                <a:lnTo>
                  <a:pt x="3199066" y="6133211"/>
                </a:lnTo>
                <a:lnTo>
                  <a:pt x="3199773" y="6125138"/>
                </a:lnTo>
                <a:cubicBezTo>
                  <a:pt x="3197596" y="6128133"/>
                  <a:pt x="3196506" y="6129631"/>
                  <a:pt x="3196711" y="6130922"/>
                </a:cubicBezTo>
                <a:lnTo>
                  <a:pt x="3199066" y="6133211"/>
                </a:lnTo>
                <a:lnTo>
                  <a:pt x="3198087" y="6144375"/>
                </a:lnTo>
                <a:cubicBezTo>
                  <a:pt x="3199156" y="6165330"/>
                  <a:pt x="3205892" y="6189118"/>
                  <a:pt x="3194866" y="6194838"/>
                </a:cubicBezTo>
                <a:cubicBezTo>
                  <a:pt x="3180581" y="6129499"/>
                  <a:pt x="3151897" y="6105206"/>
                  <a:pt x="3138452" y="6054645"/>
                </a:cubicBezTo>
                <a:lnTo>
                  <a:pt x="3133771" y="6030185"/>
                </a:lnTo>
                <a:lnTo>
                  <a:pt x="3122362" y="6009598"/>
                </a:lnTo>
                <a:cubicBezTo>
                  <a:pt x="3111033" y="5988263"/>
                  <a:pt x="3101279" y="5965719"/>
                  <a:pt x="3094679" y="5940766"/>
                </a:cubicBezTo>
                <a:cubicBezTo>
                  <a:pt x="3072141" y="5950512"/>
                  <a:pt x="3061574" y="5966101"/>
                  <a:pt x="3064185" y="5989110"/>
                </a:cubicBezTo>
                <a:cubicBezTo>
                  <a:pt x="3065957" y="6007758"/>
                  <a:pt x="3057607" y="6006646"/>
                  <a:pt x="3044431" y="5999228"/>
                </a:cubicBezTo>
                <a:cubicBezTo>
                  <a:pt x="3029676" y="5993016"/>
                  <a:pt x="3027534" y="5977150"/>
                  <a:pt x="3019087" y="5966113"/>
                </a:cubicBezTo>
                <a:cubicBezTo>
                  <a:pt x="3009800" y="5950715"/>
                  <a:pt x="3002091" y="5934110"/>
                  <a:pt x="2992806" y="5918712"/>
                </a:cubicBezTo>
                <a:cubicBezTo>
                  <a:pt x="2989185" y="5913980"/>
                  <a:pt x="2987511" y="5905261"/>
                  <a:pt x="2981573" y="5907303"/>
                </a:cubicBezTo>
                <a:cubicBezTo>
                  <a:pt x="2972854" y="5908977"/>
                  <a:pt x="2971746" y="5917326"/>
                  <a:pt x="2971008" y="5922892"/>
                </a:cubicBezTo>
                <a:cubicBezTo>
                  <a:pt x="2970268" y="5928459"/>
                  <a:pt x="2970735" y="5935604"/>
                  <a:pt x="2969996" y="5941168"/>
                </a:cubicBezTo>
                <a:cubicBezTo>
                  <a:pt x="2969650" y="5986446"/>
                  <a:pt x="2968933" y="6034504"/>
                  <a:pt x="2965804" y="6079409"/>
                </a:cubicBezTo>
                <a:cubicBezTo>
                  <a:pt x="2963216" y="6098892"/>
                  <a:pt x="2955063" y="6117637"/>
                  <a:pt x="2929274" y="6119869"/>
                </a:cubicBezTo>
                <a:cubicBezTo>
                  <a:pt x="2919348" y="6119965"/>
                  <a:pt x="2912671" y="6127575"/>
                  <a:pt x="2908780" y="6135555"/>
                </a:cubicBezTo>
                <a:cubicBezTo>
                  <a:pt x="2908410" y="6138337"/>
                  <a:pt x="2906464" y="6142327"/>
                  <a:pt x="2906094" y="6145112"/>
                </a:cubicBezTo>
                <a:cubicBezTo>
                  <a:pt x="2895059" y="6153557"/>
                  <a:pt x="2882078" y="6165993"/>
                  <a:pt x="2868531" y="6161359"/>
                </a:cubicBezTo>
                <a:cubicBezTo>
                  <a:pt x="2854984" y="6156723"/>
                  <a:pt x="2855625" y="6141228"/>
                  <a:pt x="2858679" y="6128889"/>
                </a:cubicBezTo>
                <a:cubicBezTo>
                  <a:pt x="2864593" y="6084353"/>
                  <a:pt x="2863363" y="6040285"/>
                  <a:pt x="2851001" y="5994735"/>
                </a:cubicBezTo>
                <a:cubicBezTo>
                  <a:pt x="2848489" y="5981654"/>
                  <a:pt x="2841716" y="5979336"/>
                  <a:pt x="2830582" y="5977854"/>
                </a:cubicBezTo>
                <a:cubicBezTo>
                  <a:pt x="2816665" y="5976003"/>
                  <a:pt x="2817971" y="5987507"/>
                  <a:pt x="2816862" y="5995857"/>
                </a:cubicBezTo>
                <a:cubicBezTo>
                  <a:pt x="2814275" y="6015340"/>
                  <a:pt x="2811687" y="6034825"/>
                  <a:pt x="2807894" y="6052731"/>
                </a:cubicBezTo>
                <a:cubicBezTo>
                  <a:pt x="2805209" y="6062288"/>
                  <a:pt x="2799739" y="6071475"/>
                  <a:pt x="2788977" y="6067210"/>
                </a:cubicBezTo>
                <a:cubicBezTo>
                  <a:pt x="2778212" y="6062945"/>
                  <a:pt x="2789248" y="6054500"/>
                  <a:pt x="2790357" y="6046150"/>
                </a:cubicBezTo>
                <a:cubicBezTo>
                  <a:pt x="2792302" y="6042160"/>
                  <a:pt x="2793041" y="6036594"/>
                  <a:pt x="2794988" y="6032603"/>
                </a:cubicBezTo>
                <a:cubicBezTo>
                  <a:pt x="2801368" y="5995213"/>
                  <a:pt x="2800162" y="5993636"/>
                  <a:pt x="2762969" y="6007096"/>
                </a:cubicBezTo>
                <a:cubicBezTo>
                  <a:pt x="2752673" y="6009977"/>
                  <a:pt x="2751835" y="6005616"/>
                  <a:pt x="2747007" y="5999308"/>
                </a:cubicBezTo>
                <a:cubicBezTo>
                  <a:pt x="2728806" y="5965728"/>
                  <a:pt x="2716173" y="5932889"/>
                  <a:pt x="2730066" y="5892249"/>
                </a:cubicBezTo>
                <a:cubicBezTo>
                  <a:pt x="2740806" y="5854021"/>
                  <a:pt x="2741620" y="5815890"/>
                  <a:pt x="2736869" y="5777017"/>
                </a:cubicBezTo>
                <a:cubicBezTo>
                  <a:pt x="2732487" y="5735362"/>
                  <a:pt x="2745172" y="5693145"/>
                  <a:pt x="2732441" y="5650377"/>
                </a:cubicBezTo>
                <a:cubicBezTo>
                  <a:pt x="2730396" y="5644441"/>
                  <a:pt x="2732712" y="5637667"/>
                  <a:pt x="2734657" y="5633677"/>
                </a:cubicBezTo>
                <a:cubicBezTo>
                  <a:pt x="2754292" y="5571139"/>
                  <a:pt x="2755650" y="5507587"/>
                  <a:pt x="2754223" y="5443666"/>
                </a:cubicBezTo>
                <a:cubicBezTo>
                  <a:pt x="2754494" y="5430954"/>
                  <a:pt x="2755135" y="5415459"/>
                  <a:pt x="2738435" y="5413239"/>
                </a:cubicBezTo>
                <a:cubicBezTo>
                  <a:pt x="2720530" y="5409438"/>
                  <a:pt x="2717105" y="5424563"/>
                  <a:pt x="2713681" y="5439686"/>
                </a:cubicBezTo>
                <a:cubicBezTo>
                  <a:pt x="2709886" y="5457593"/>
                  <a:pt x="2704005" y="5475222"/>
                  <a:pt x="2700860" y="5493570"/>
                </a:cubicBezTo>
                <a:lnTo>
                  <a:pt x="2700465" y="5498985"/>
                </a:lnTo>
                <a:lnTo>
                  <a:pt x="2701733" y="5502135"/>
                </a:lnTo>
                <a:lnTo>
                  <a:pt x="2700485" y="5530680"/>
                </a:lnTo>
                <a:lnTo>
                  <a:pt x="2704464" y="5551764"/>
                </a:lnTo>
                <a:cubicBezTo>
                  <a:pt x="2708133" y="5561457"/>
                  <a:pt x="2706722" y="5569414"/>
                  <a:pt x="2701507" y="5574031"/>
                </a:cubicBezTo>
                <a:lnTo>
                  <a:pt x="2698415" y="5575272"/>
                </a:lnTo>
                <a:lnTo>
                  <a:pt x="2697974" y="5628195"/>
                </a:lnTo>
                <a:cubicBezTo>
                  <a:pt x="2694700" y="5665078"/>
                  <a:pt x="2690867" y="5691503"/>
                  <a:pt x="2677692" y="5739398"/>
                </a:cubicBezTo>
                <a:cubicBezTo>
                  <a:pt x="2667232" y="5739952"/>
                  <a:pt x="2671624" y="5723987"/>
                  <a:pt x="2661165" y="5724541"/>
                </a:cubicBezTo>
                <a:cubicBezTo>
                  <a:pt x="2654616" y="5798307"/>
                  <a:pt x="2657407" y="5850601"/>
                  <a:pt x="2650299" y="5913909"/>
                </a:cubicBezTo>
                <a:cubicBezTo>
                  <a:pt x="2653651" y="5976661"/>
                  <a:pt x="2646543" y="6039968"/>
                  <a:pt x="2630093" y="6124747"/>
                </a:cubicBezTo>
                <a:cubicBezTo>
                  <a:pt x="2632810" y="6077406"/>
                  <a:pt x="2618517" y="6104383"/>
                  <a:pt x="2603666" y="6120903"/>
                </a:cubicBezTo>
                <a:cubicBezTo>
                  <a:pt x="2598717" y="6126411"/>
                  <a:pt x="2599274" y="6136869"/>
                  <a:pt x="2594325" y="6142375"/>
                </a:cubicBezTo>
                <a:cubicBezTo>
                  <a:pt x="2594325" y="6142375"/>
                  <a:pt x="2588815" y="6137424"/>
                  <a:pt x="2588257" y="6126965"/>
                </a:cubicBezTo>
                <a:cubicBezTo>
                  <a:pt x="2588257" y="6126965"/>
                  <a:pt x="2588257" y="6126965"/>
                  <a:pt x="2587699" y="6116506"/>
                </a:cubicBezTo>
                <a:cubicBezTo>
                  <a:pt x="2588815" y="6137424"/>
                  <a:pt x="2572289" y="6122567"/>
                  <a:pt x="2581073" y="6090636"/>
                </a:cubicBezTo>
                <a:cubicBezTo>
                  <a:pt x="2581073" y="6090636"/>
                  <a:pt x="2581073" y="6090636"/>
                  <a:pt x="2591532" y="6090081"/>
                </a:cubicBezTo>
                <a:cubicBezTo>
                  <a:pt x="2596482" y="6084576"/>
                  <a:pt x="2595923" y="6074116"/>
                  <a:pt x="2595923" y="6074116"/>
                </a:cubicBezTo>
                <a:cubicBezTo>
                  <a:pt x="2606382" y="6073562"/>
                  <a:pt x="2601432" y="6079068"/>
                  <a:pt x="2601990" y="6089527"/>
                </a:cubicBezTo>
                <a:cubicBezTo>
                  <a:pt x="2601990" y="6089527"/>
                  <a:pt x="2601990" y="6089527"/>
                  <a:pt x="2602549" y="6099985"/>
                </a:cubicBezTo>
                <a:cubicBezTo>
                  <a:pt x="2616284" y="6062548"/>
                  <a:pt x="2622833" y="5988783"/>
                  <a:pt x="2611815" y="5978879"/>
                </a:cubicBezTo>
                <a:cubicBezTo>
                  <a:pt x="2618364" y="5905112"/>
                  <a:pt x="2640882" y="5835744"/>
                  <a:pt x="2628189" y="5794463"/>
                </a:cubicBezTo>
                <a:cubicBezTo>
                  <a:pt x="2630905" y="5747121"/>
                  <a:pt x="2642481" y="5767486"/>
                  <a:pt x="2651265" y="5735554"/>
                </a:cubicBezTo>
                <a:cubicBezTo>
                  <a:pt x="2653982" y="5688211"/>
                  <a:pt x="2638571" y="5694274"/>
                  <a:pt x="2636896" y="5662897"/>
                </a:cubicBezTo>
                <a:cubicBezTo>
                  <a:pt x="2641428" y="5649546"/>
                  <a:pt x="2644687" y="5636918"/>
                  <a:pt x="2646999" y="5624997"/>
                </a:cubicBezTo>
                <a:lnTo>
                  <a:pt x="2648659" y="5612390"/>
                </a:lnTo>
                <a:lnTo>
                  <a:pt x="2625970" y="5705609"/>
                </a:lnTo>
                <a:cubicBezTo>
                  <a:pt x="2617316" y="5744114"/>
                  <a:pt x="2610055" y="5782805"/>
                  <a:pt x="2606272" y="5821958"/>
                </a:cubicBezTo>
                <a:cubicBezTo>
                  <a:pt x="2602675" y="5859718"/>
                  <a:pt x="2596662" y="5894327"/>
                  <a:pt x="2562350" y="5918087"/>
                </a:cubicBezTo>
                <a:cubicBezTo>
                  <a:pt x="2556045" y="5922912"/>
                  <a:pt x="2552153" y="5930893"/>
                  <a:pt x="2552249" y="5940819"/>
                </a:cubicBezTo>
                <a:cubicBezTo>
                  <a:pt x="2554220" y="5979322"/>
                  <a:pt x="2537074" y="6012448"/>
                  <a:pt x="2523920" y="6047521"/>
                </a:cubicBezTo>
                <a:cubicBezTo>
                  <a:pt x="2515027" y="6071831"/>
                  <a:pt x="2507712" y="6094934"/>
                  <a:pt x="2500394" y="6118039"/>
                </a:cubicBezTo>
                <a:cubicBezTo>
                  <a:pt x="2496133" y="6128801"/>
                  <a:pt x="2490295" y="6140770"/>
                  <a:pt x="2478422" y="6144857"/>
                </a:cubicBezTo>
                <a:cubicBezTo>
                  <a:pt x="2465343" y="6147365"/>
                  <a:pt x="2452263" y="6149874"/>
                  <a:pt x="2452437" y="6127236"/>
                </a:cubicBezTo>
                <a:cubicBezTo>
                  <a:pt x="2455665" y="6092258"/>
                  <a:pt x="2441454" y="6060625"/>
                  <a:pt x="2435496" y="6020176"/>
                </a:cubicBezTo>
                <a:cubicBezTo>
                  <a:pt x="2413992" y="6054137"/>
                  <a:pt x="2392019" y="6080957"/>
                  <a:pt x="2391574" y="6116306"/>
                </a:cubicBezTo>
                <a:cubicBezTo>
                  <a:pt x="2392041" y="6123449"/>
                  <a:pt x="2389726" y="6130222"/>
                  <a:pt x="2382214" y="6133471"/>
                </a:cubicBezTo>
                <a:cubicBezTo>
                  <a:pt x="2373493" y="6135143"/>
                  <a:pt x="2373026" y="6127999"/>
                  <a:pt x="2370982" y="6122063"/>
                </a:cubicBezTo>
                <a:cubicBezTo>
                  <a:pt x="2366523" y="6112972"/>
                  <a:pt x="2358174" y="6111860"/>
                  <a:pt x="2350661" y="6115110"/>
                </a:cubicBezTo>
                <a:cubicBezTo>
                  <a:pt x="2338789" y="6119195"/>
                  <a:pt x="2341671" y="6129494"/>
                  <a:pt x="2346498" y="6135801"/>
                </a:cubicBezTo>
                <a:cubicBezTo>
                  <a:pt x="2356152" y="6148415"/>
                  <a:pt x="2350685" y="6157602"/>
                  <a:pt x="2341225" y="6164841"/>
                </a:cubicBezTo>
                <a:cubicBezTo>
                  <a:pt x="2329822" y="6176070"/>
                  <a:pt x="2313589" y="6180991"/>
                  <a:pt x="2303563" y="6171160"/>
                </a:cubicBezTo>
                <a:cubicBezTo>
                  <a:pt x="2295116" y="6160122"/>
                  <a:pt x="2308935" y="6152047"/>
                  <a:pt x="2317187" y="6143230"/>
                </a:cubicBezTo>
                <a:cubicBezTo>
                  <a:pt x="2320338" y="6140817"/>
                  <a:pt x="2320709" y="6138034"/>
                  <a:pt x="2325437" y="6134414"/>
                </a:cubicBezTo>
                <a:cubicBezTo>
                  <a:pt x="2315045" y="6127367"/>
                  <a:pt x="2310782" y="6138129"/>
                  <a:pt x="2303641" y="6138595"/>
                </a:cubicBezTo>
                <a:cubicBezTo>
                  <a:pt x="2292136" y="6139896"/>
                  <a:pt x="2280632" y="6141200"/>
                  <a:pt x="2287211" y="6123664"/>
                </a:cubicBezTo>
                <a:cubicBezTo>
                  <a:pt x="2289525" y="6116890"/>
                  <a:pt x="2291103" y="6115683"/>
                  <a:pt x="2284699" y="6110581"/>
                </a:cubicBezTo>
                <a:cubicBezTo>
                  <a:pt x="2263443" y="6089341"/>
                  <a:pt x="2251276" y="6063645"/>
                  <a:pt x="2241892" y="6038321"/>
                </a:cubicBezTo>
                <a:cubicBezTo>
                  <a:pt x="2232880" y="6010210"/>
                  <a:pt x="2223865" y="5982102"/>
                  <a:pt x="2205763" y="5958448"/>
                </a:cubicBezTo>
                <a:cubicBezTo>
                  <a:pt x="2202143" y="5953717"/>
                  <a:pt x="2197684" y="5944628"/>
                  <a:pt x="2198424" y="5939060"/>
                </a:cubicBezTo>
                <a:cubicBezTo>
                  <a:pt x="2206109" y="5913174"/>
                  <a:pt x="2186898" y="5897870"/>
                  <a:pt x="2174458" y="5884886"/>
                </a:cubicBezTo>
                <a:cubicBezTo>
                  <a:pt x="2168424" y="5877001"/>
                  <a:pt x="2153204" y="5863645"/>
                  <a:pt x="2143647" y="5860956"/>
                </a:cubicBezTo>
                <a:cubicBezTo>
                  <a:pt x="2124162" y="5858363"/>
                  <a:pt x="2126848" y="5848807"/>
                  <a:pt x="2127118" y="5836097"/>
                </a:cubicBezTo>
                <a:cubicBezTo>
                  <a:pt x="2128229" y="5827748"/>
                  <a:pt x="2130544" y="5820974"/>
                  <a:pt x="2117836" y="5820698"/>
                </a:cubicBezTo>
                <a:cubicBezTo>
                  <a:pt x="2115050" y="5820328"/>
                  <a:pt x="2113844" y="5818751"/>
                  <a:pt x="2111060" y="5818381"/>
                </a:cubicBezTo>
                <a:cubicBezTo>
                  <a:pt x="2116899" y="5806410"/>
                  <a:pt x="2111468" y="5799315"/>
                  <a:pt x="2104901" y="5792777"/>
                </a:cubicBezTo>
                <a:lnTo>
                  <a:pt x="2100088" y="5787711"/>
                </a:lnTo>
                <a:lnTo>
                  <a:pt x="2094405" y="5810522"/>
                </a:lnTo>
                <a:cubicBezTo>
                  <a:pt x="2093529" y="5819548"/>
                  <a:pt x="2094490" y="5828761"/>
                  <a:pt x="2098781" y="5838281"/>
                </a:cubicBezTo>
                <a:cubicBezTo>
                  <a:pt x="2099395" y="5841131"/>
                  <a:pt x="2098892" y="5845719"/>
                  <a:pt x="2096039" y="5846333"/>
                </a:cubicBezTo>
                <a:cubicBezTo>
                  <a:pt x="2077309" y="5856347"/>
                  <a:pt x="2083345" y="5877427"/>
                  <a:pt x="2077866" y="5893533"/>
                </a:cubicBezTo>
                <a:cubicBezTo>
                  <a:pt x="2075125" y="5901587"/>
                  <a:pt x="2074732" y="5913609"/>
                  <a:pt x="2067799" y="5909138"/>
                </a:cubicBezTo>
                <a:cubicBezTo>
                  <a:pt x="2055052" y="5898459"/>
                  <a:pt x="2035201" y="5910205"/>
                  <a:pt x="2026928" y="5892593"/>
                </a:cubicBezTo>
                <a:cubicBezTo>
                  <a:pt x="2027432" y="5888006"/>
                  <a:pt x="2027936" y="5883421"/>
                  <a:pt x="2032519" y="5883923"/>
                </a:cubicBezTo>
                <a:cubicBezTo>
                  <a:pt x="2058910" y="5888672"/>
                  <a:pt x="2048903" y="5869940"/>
                  <a:pt x="2046443" y="5858533"/>
                </a:cubicBezTo>
                <a:cubicBezTo>
                  <a:pt x="2043984" y="5847127"/>
                  <a:pt x="2047339" y="5841924"/>
                  <a:pt x="2056397" y="5835493"/>
                </a:cubicBezTo>
                <a:cubicBezTo>
                  <a:pt x="2067692" y="5825593"/>
                  <a:pt x="2064900" y="5791874"/>
                  <a:pt x="2050529" y="5787515"/>
                </a:cubicBezTo>
                <a:cubicBezTo>
                  <a:pt x="2042479" y="5784776"/>
                  <a:pt x="2028109" y="5780416"/>
                  <a:pt x="2030680" y="5799261"/>
                </a:cubicBezTo>
                <a:cubicBezTo>
                  <a:pt x="2033139" y="5810669"/>
                  <a:pt x="2025199" y="5815368"/>
                  <a:pt x="2017875" y="5822918"/>
                </a:cubicBezTo>
                <a:cubicBezTo>
                  <a:pt x="2000987" y="5841485"/>
                  <a:pt x="1997966" y="5868999"/>
                  <a:pt x="1988011" y="5892039"/>
                </a:cubicBezTo>
                <a:cubicBezTo>
                  <a:pt x="1983036" y="5903561"/>
                  <a:pt x="2000871" y="5910156"/>
                  <a:pt x="2006182" y="5920948"/>
                </a:cubicBezTo>
                <a:cubicBezTo>
                  <a:pt x="2024968" y="5952706"/>
                  <a:pt x="2017753" y="5967694"/>
                  <a:pt x="1978333" y="5971729"/>
                </a:cubicBezTo>
                <a:cubicBezTo>
                  <a:pt x="1978333" y="5971729"/>
                  <a:pt x="1974364" y="5974078"/>
                  <a:pt x="1972630" y="5972960"/>
                </a:cubicBezTo>
                <a:cubicBezTo>
                  <a:pt x="1975090" y="5984366"/>
                  <a:pt x="1983645" y="5982520"/>
                  <a:pt x="1989347" y="5981287"/>
                </a:cubicBezTo>
                <a:cubicBezTo>
                  <a:pt x="1999636" y="5980559"/>
                  <a:pt x="2002599" y="5987381"/>
                  <a:pt x="2001593" y="5996552"/>
                </a:cubicBezTo>
                <a:cubicBezTo>
                  <a:pt x="1999467" y="6007457"/>
                  <a:pt x="1995104" y="6021828"/>
                  <a:pt x="1983586" y="6016854"/>
                </a:cubicBezTo>
                <a:cubicBezTo>
                  <a:pt x="1962284" y="6008022"/>
                  <a:pt x="1954455" y="6020158"/>
                  <a:pt x="1950092" y="6034532"/>
                </a:cubicBezTo>
                <a:cubicBezTo>
                  <a:pt x="1947463" y="6050022"/>
                  <a:pt x="1929236" y="6055448"/>
                  <a:pt x="1930576" y="6068590"/>
                </a:cubicBezTo>
                <a:cubicBezTo>
                  <a:pt x="1935215" y="6110864"/>
                  <a:pt x="1926714" y="6154484"/>
                  <a:pt x="1933085" y="6197877"/>
                </a:cubicBezTo>
                <a:cubicBezTo>
                  <a:pt x="1938508" y="6216106"/>
                  <a:pt x="1938226" y="6235565"/>
                  <a:pt x="1931628" y="6253405"/>
                </a:cubicBezTo>
                <a:cubicBezTo>
                  <a:pt x="1928384" y="6266043"/>
                  <a:pt x="1929222" y="6283769"/>
                  <a:pt x="1909763" y="6283493"/>
                </a:cubicBezTo>
                <a:cubicBezTo>
                  <a:pt x="1890305" y="6283218"/>
                  <a:pt x="1895172" y="6264260"/>
                  <a:pt x="1889860" y="6253469"/>
                </a:cubicBezTo>
                <a:cubicBezTo>
                  <a:pt x="1889245" y="6250617"/>
                  <a:pt x="1890364" y="6248883"/>
                  <a:pt x="1889750" y="6246031"/>
                </a:cubicBezTo>
                <a:cubicBezTo>
                  <a:pt x="1892437" y="6196207"/>
                  <a:pt x="1861407" y="6149183"/>
                  <a:pt x="1878967" y="6099132"/>
                </a:cubicBezTo>
                <a:cubicBezTo>
                  <a:pt x="1861916" y="6068491"/>
                  <a:pt x="1858003" y="6036504"/>
                  <a:pt x="1852358" y="6003402"/>
                </a:cubicBezTo>
                <a:cubicBezTo>
                  <a:pt x="1851742" y="6000550"/>
                  <a:pt x="1848277" y="5998314"/>
                  <a:pt x="1843692" y="5997812"/>
                </a:cubicBezTo>
                <a:cubicBezTo>
                  <a:pt x="1837989" y="5999043"/>
                  <a:pt x="1837485" y="6003628"/>
                  <a:pt x="1839833" y="6007598"/>
                </a:cubicBezTo>
                <a:cubicBezTo>
                  <a:pt x="1842293" y="6019006"/>
                  <a:pt x="1841900" y="6031029"/>
                  <a:pt x="1834577" y="6038578"/>
                </a:cubicBezTo>
                <a:cubicBezTo>
                  <a:pt x="1809133" y="6058994"/>
                  <a:pt x="1811815" y="6085276"/>
                  <a:pt x="1817350" y="6110942"/>
                </a:cubicBezTo>
                <a:cubicBezTo>
                  <a:pt x="1824951" y="6160038"/>
                  <a:pt x="1833167" y="6211986"/>
                  <a:pt x="1824776" y="6263044"/>
                </a:cubicBezTo>
                <a:cubicBezTo>
                  <a:pt x="1822650" y="6273948"/>
                  <a:pt x="1827961" y="6284739"/>
                  <a:pt x="1833271" y="6295530"/>
                </a:cubicBezTo>
                <a:cubicBezTo>
                  <a:pt x="1851050" y="6336460"/>
                  <a:pt x="1849987" y="6379967"/>
                  <a:pt x="1848919" y="6423473"/>
                </a:cubicBezTo>
                <a:cubicBezTo>
                  <a:pt x="1849869" y="6448636"/>
                  <a:pt x="1830019" y="6460384"/>
                  <a:pt x="1805361" y="6456753"/>
                </a:cubicBezTo>
                <a:cubicBezTo>
                  <a:pt x="1797926" y="6456865"/>
                  <a:pt x="1797421" y="6461452"/>
                  <a:pt x="1792333" y="6465535"/>
                </a:cubicBezTo>
                <a:cubicBezTo>
                  <a:pt x="1778298" y="6483488"/>
                  <a:pt x="1769127" y="6482483"/>
                  <a:pt x="1758507" y="6460900"/>
                </a:cubicBezTo>
                <a:cubicBezTo>
                  <a:pt x="1754313" y="6448374"/>
                  <a:pt x="1750121" y="6435849"/>
                  <a:pt x="1747045" y="6421591"/>
                </a:cubicBezTo>
                <a:cubicBezTo>
                  <a:pt x="1744475" y="6402746"/>
                  <a:pt x="1727030" y="6384127"/>
                  <a:pt x="1751353" y="6365446"/>
                </a:cubicBezTo>
                <a:cubicBezTo>
                  <a:pt x="1756444" y="6361362"/>
                  <a:pt x="1752865" y="6351690"/>
                  <a:pt x="1745429" y="6351802"/>
                </a:cubicBezTo>
                <a:cubicBezTo>
                  <a:pt x="1713949" y="6351138"/>
                  <a:pt x="1727371" y="6330332"/>
                  <a:pt x="1730614" y="6317694"/>
                </a:cubicBezTo>
                <a:cubicBezTo>
                  <a:pt x="1735591" y="6306173"/>
                  <a:pt x="1734361" y="6300470"/>
                  <a:pt x="1730169" y="6287945"/>
                </a:cubicBezTo>
                <a:cubicBezTo>
                  <a:pt x="1716472" y="6252103"/>
                  <a:pt x="1697073" y="6217492"/>
                  <a:pt x="1696515" y="6180304"/>
                </a:cubicBezTo>
                <a:cubicBezTo>
                  <a:pt x="1692270" y="6126007"/>
                  <a:pt x="1670914" y="6075405"/>
                  <a:pt x="1658114" y="6022954"/>
                </a:cubicBezTo>
                <a:cubicBezTo>
                  <a:pt x="1652579" y="5997288"/>
                  <a:pt x="1644195" y="5972237"/>
                  <a:pt x="1635809" y="5947186"/>
                </a:cubicBezTo>
                <a:cubicBezTo>
                  <a:pt x="1633461" y="5943217"/>
                  <a:pt x="1636201" y="5935165"/>
                  <a:pt x="1623677" y="5939359"/>
                </a:cubicBezTo>
                <a:cubicBezTo>
                  <a:pt x="1596390" y="5951220"/>
                  <a:pt x="1584257" y="5943394"/>
                  <a:pt x="1582693" y="5915378"/>
                </a:cubicBezTo>
                <a:cubicBezTo>
                  <a:pt x="1581856" y="5897651"/>
                  <a:pt x="1576544" y="5886860"/>
                  <a:pt x="1558204" y="5884851"/>
                </a:cubicBezTo>
                <a:cubicBezTo>
                  <a:pt x="1550154" y="5882111"/>
                  <a:pt x="1540983" y="5881107"/>
                  <a:pt x="1541376" y="5869085"/>
                </a:cubicBezTo>
                <a:cubicBezTo>
                  <a:pt x="1541937" y="5830163"/>
                  <a:pt x="1520302" y="5799020"/>
                  <a:pt x="1508338" y="5764296"/>
                </a:cubicBezTo>
                <a:cubicBezTo>
                  <a:pt x="1505880" y="5752889"/>
                  <a:pt x="1499449" y="5743831"/>
                  <a:pt x="1512479" y="5735050"/>
                </a:cubicBezTo>
                <a:cubicBezTo>
                  <a:pt x="1522151" y="5731469"/>
                  <a:pt x="1515722" y="5722410"/>
                  <a:pt x="1511640" y="5717323"/>
                </a:cubicBezTo>
                <a:cubicBezTo>
                  <a:pt x="1506943" y="5709382"/>
                  <a:pt x="1500011" y="5704912"/>
                  <a:pt x="1488604" y="5707373"/>
                </a:cubicBezTo>
                <a:cubicBezTo>
                  <a:pt x="1485753" y="5707990"/>
                  <a:pt x="1477812" y="5712689"/>
                  <a:pt x="1479546" y="5713806"/>
                </a:cubicBezTo>
                <a:cubicBezTo>
                  <a:pt x="1495872" y="5734159"/>
                  <a:pt x="1472051" y="5748253"/>
                  <a:pt x="1474621" y="5767099"/>
                </a:cubicBezTo>
                <a:cubicBezTo>
                  <a:pt x="1483229" y="5807023"/>
                  <a:pt x="1481551" y="5847677"/>
                  <a:pt x="1477018" y="5888947"/>
                </a:cubicBezTo>
                <a:cubicBezTo>
                  <a:pt x="1474389" y="5904438"/>
                  <a:pt x="1476850" y="5915845"/>
                  <a:pt x="1497425" y="5914387"/>
                </a:cubicBezTo>
                <a:cubicBezTo>
                  <a:pt x="1503129" y="5913157"/>
                  <a:pt x="1511684" y="5911309"/>
                  <a:pt x="1512410" y="5921598"/>
                </a:cubicBezTo>
                <a:cubicBezTo>
                  <a:pt x="1513640" y="5927302"/>
                  <a:pt x="1508551" y="5931384"/>
                  <a:pt x="1502847" y="5932617"/>
                </a:cubicBezTo>
                <a:cubicBezTo>
                  <a:pt x="1486856" y="5934576"/>
                  <a:pt x="1486968" y="5942013"/>
                  <a:pt x="1490041" y="5956272"/>
                </a:cubicBezTo>
                <a:cubicBezTo>
                  <a:pt x="1493730" y="5973384"/>
                  <a:pt x="1497420" y="5990494"/>
                  <a:pt x="1511900" y="6002291"/>
                </a:cubicBezTo>
                <a:cubicBezTo>
                  <a:pt x="1515982" y="6007378"/>
                  <a:pt x="1524649" y="6012969"/>
                  <a:pt x="1520176" y="6019903"/>
                </a:cubicBezTo>
                <a:cubicBezTo>
                  <a:pt x="1507873" y="6038974"/>
                  <a:pt x="1517881" y="6057705"/>
                  <a:pt x="1520451" y="6076550"/>
                </a:cubicBezTo>
                <a:cubicBezTo>
                  <a:pt x="1521399" y="6101716"/>
                  <a:pt x="1501157" y="6125485"/>
                  <a:pt x="1478848" y="6125824"/>
                </a:cubicBezTo>
                <a:cubicBezTo>
                  <a:pt x="1465708" y="6127168"/>
                  <a:pt x="1460117" y="6135837"/>
                  <a:pt x="1448709" y="6138300"/>
                </a:cubicBezTo>
                <a:cubicBezTo>
                  <a:pt x="1445133" y="6128626"/>
                  <a:pt x="1443287" y="6120071"/>
                  <a:pt x="1437472" y="6113864"/>
                </a:cubicBezTo>
                <a:cubicBezTo>
                  <a:pt x="1403592" y="6067459"/>
                  <a:pt x="1410138" y="6007846"/>
                  <a:pt x="1390516" y="5958360"/>
                </a:cubicBezTo>
                <a:cubicBezTo>
                  <a:pt x="1375701" y="5924253"/>
                  <a:pt x="1383085" y="5882366"/>
                  <a:pt x="1354011" y="5851336"/>
                </a:cubicBezTo>
                <a:cubicBezTo>
                  <a:pt x="1351663" y="5847366"/>
                  <a:pt x="1348699" y="5840546"/>
                  <a:pt x="1353788" y="5836463"/>
                </a:cubicBezTo>
                <a:cubicBezTo>
                  <a:pt x="1370787" y="5825331"/>
                  <a:pt x="1357535" y="5819238"/>
                  <a:pt x="1349988" y="5811914"/>
                </a:cubicBezTo>
                <a:cubicBezTo>
                  <a:pt x="1344787" y="5808559"/>
                  <a:pt x="1337854" y="5804087"/>
                  <a:pt x="1336626" y="5798382"/>
                </a:cubicBezTo>
                <a:cubicBezTo>
                  <a:pt x="1334336" y="5760078"/>
                  <a:pt x="1308114" y="5728433"/>
                  <a:pt x="1305825" y="5690127"/>
                </a:cubicBezTo>
                <a:cubicBezTo>
                  <a:pt x="1303645" y="5659260"/>
                  <a:pt x="1282120" y="5635556"/>
                  <a:pt x="1286764" y="5601723"/>
                </a:cubicBezTo>
                <a:cubicBezTo>
                  <a:pt x="1287156" y="5589700"/>
                  <a:pt x="1269713" y="5571082"/>
                  <a:pt x="1265408" y="5551119"/>
                </a:cubicBezTo>
                <a:cubicBezTo>
                  <a:pt x="1260600" y="5535742"/>
                  <a:pt x="1242260" y="5533733"/>
                  <a:pt x="1229121" y="5535077"/>
                </a:cubicBezTo>
                <a:cubicBezTo>
                  <a:pt x="1214249" y="5535303"/>
                  <a:pt x="1219055" y="5550680"/>
                  <a:pt x="1216315" y="5558733"/>
                </a:cubicBezTo>
                <a:cubicBezTo>
                  <a:pt x="1212568" y="5575957"/>
                  <a:pt x="1221346" y="5588985"/>
                  <a:pt x="1226152" y="5604361"/>
                </a:cubicBezTo>
                <a:cubicBezTo>
                  <a:pt x="1219331" y="5607327"/>
                  <a:pt x="1200266" y="5595027"/>
                  <a:pt x="1212621" y="5617729"/>
                </a:cubicBezTo>
                <a:cubicBezTo>
                  <a:pt x="1219050" y="5626788"/>
                  <a:pt x="1217429" y="5633106"/>
                  <a:pt x="1204289" y="5634451"/>
                </a:cubicBezTo>
                <a:cubicBezTo>
                  <a:pt x="1198587" y="5635682"/>
                  <a:pt x="1192882" y="5636913"/>
                  <a:pt x="1194727" y="5645469"/>
                </a:cubicBezTo>
                <a:cubicBezTo>
                  <a:pt x="1194838" y="5652906"/>
                  <a:pt x="1202275" y="5652792"/>
                  <a:pt x="1208594" y="5654415"/>
                </a:cubicBezTo>
                <a:cubicBezTo>
                  <a:pt x="1228052" y="5654690"/>
                  <a:pt x="1238561" y="5668836"/>
                  <a:pt x="1230230" y="5685557"/>
                </a:cubicBezTo>
                <a:cubicBezTo>
                  <a:pt x="1224638" y="5694226"/>
                  <a:pt x="1224749" y="5701663"/>
                  <a:pt x="1230564" y="5707869"/>
                </a:cubicBezTo>
                <a:cubicBezTo>
                  <a:pt x="1254436" y="5735545"/>
                  <a:pt x="1260697" y="5771500"/>
                  <a:pt x="1277749" y="5802141"/>
                </a:cubicBezTo>
                <a:cubicBezTo>
                  <a:pt x="1292451" y="5828812"/>
                  <a:pt x="1273943" y="5853700"/>
                  <a:pt x="1242966" y="5848449"/>
                </a:cubicBezTo>
                <a:cubicBezTo>
                  <a:pt x="1236649" y="5846828"/>
                  <a:pt x="1232678" y="5849179"/>
                  <a:pt x="1229323" y="5854379"/>
                </a:cubicBezTo>
                <a:cubicBezTo>
                  <a:pt x="1218030" y="5864278"/>
                  <a:pt x="1211096" y="5859807"/>
                  <a:pt x="1204051" y="5847896"/>
                </a:cubicBezTo>
                <a:cubicBezTo>
                  <a:pt x="1184652" y="5813286"/>
                  <a:pt x="1173192" y="5773977"/>
                  <a:pt x="1161732" y="5734668"/>
                </a:cubicBezTo>
                <a:cubicBezTo>
                  <a:pt x="1158043" y="5717557"/>
                  <a:pt x="1151502" y="5701061"/>
                  <a:pt x="1130926" y="5702520"/>
                </a:cubicBezTo>
                <a:cubicBezTo>
                  <a:pt x="1114934" y="5704479"/>
                  <a:pt x="1114654" y="5723940"/>
                  <a:pt x="1113144" y="5737696"/>
                </a:cubicBezTo>
                <a:cubicBezTo>
                  <a:pt x="1113477" y="5760008"/>
                  <a:pt x="1103915" y="5771025"/>
                  <a:pt x="1082835" y="5777069"/>
                </a:cubicBezTo>
                <a:cubicBezTo>
                  <a:pt x="1070311" y="5781266"/>
                  <a:pt x="1053201" y="5784959"/>
                  <a:pt x="1048223" y="5796481"/>
                </a:cubicBezTo>
                <a:cubicBezTo>
                  <a:pt x="1038995" y="5829808"/>
                  <a:pt x="1010480" y="5835966"/>
                  <a:pt x="986660" y="5850061"/>
                </a:cubicBezTo>
                <a:cubicBezTo>
                  <a:pt x="970780" y="5859460"/>
                  <a:pt x="956409" y="5855101"/>
                  <a:pt x="956187" y="5840226"/>
                </a:cubicBezTo>
                <a:cubicBezTo>
                  <a:pt x="952165" y="5800803"/>
                  <a:pt x="916884" y="5775591"/>
                  <a:pt x="921418" y="5734321"/>
                </a:cubicBezTo>
                <a:cubicBezTo>
                  <a:pt x="921696" y="5714859"/>
                  <a:pt x="912808" y="5694394"/>
                  <a:pt x="931429" y="5676944"/>
                </a:cubicBezTo>
                <a:cubicBezTo>
                  <a:pt x="935398" y="5674595"/>
                  <a:pt x="937020" y="5668276"/>
                  <a:pt x="934673" y="5664307"/>
                </a:cubicBezTo>
                <a:cubicBezTo>
                  <a:pt x="920694" y="5647924"/>
                  <a:pt x="917509" y="5626228"/>
                  <a:pt x="914212" y="5597095"/>
                </a:cubicBezTo>
                <a:cubicBezTo>
                  <a:pt x="899170" y="5624218"/>
                  <a:pt x="895533" y="5648880"/>
                  <a:pt x="878647" y="5667449"/>
                </a:cubicBezTo>
                <a:cubicBezTo>
                  <a:pt x="875293" y="5672650"/>
                  <a:pt x="871322" y="5674999"/>
                  <a:pt x="866123" y="5671644"/>
                </a:cubicBezTo>
                <a:cubicBezTo>
                  <a:pt x="860922" y="5668290"/>
                  <a:pt x="859693" y="5662587"/>
                  <a:pt x="864167" y="5655652"/>
                </a:cubicBezTo>
                <a:cubicBezTo>
                  <a:pt x="866905" y="5647598"/>
                  <a:pt x="881780" y="5647372"/>
                  <a:pt x="874734" y="5635463"/>
                </a:cubicBezTo>
                <a:cubicBezTo>
                  <a:pt x="873001" y="5634345"/>
                  <a:pt x="873001" y="5634345"/>
                  <a:pt x="870150" y="5634962"/>
                </a:cubicBezTo>
                <a:cubicBezTo>
                  <a:pt x="855389" y="5642624"/>
                  <a:pt x="850634" y="5669019"/>
                  <a:pt x="824242" y="5664271"/>
                </a:cubicBezTo>
                <a:cubicBezTo>
                  <a:pt x="824242" y="5664271"/>
                  <a:pt x="816414" y="5676407"/>
                  <a:pt x="827318" y="5678530"/>
                </a:cubicBezTo>
                <a:cubicBezTo>
                  <a:pt x="838220" y="5680652"/>
                  <a:pt x="840569" y="5684623"/>
                  <a:pt x="836709" y="5694409"/>
                </a:cubicBezTo>
                <a:cubicBezTo>
                  <a:pt x="831229" y="5710515"/>
                  <a:pt x="828601" y="5726006"/>
                  <a:pt x="809253" y="5733167"/>
                </a:cubicBezTo>
                <a:cubicBezTo>
                  <a:pt x="801313" y="5737866"/>
                  <a:pt x="797957" y="5743067"/>
                  <a:pt x="806122" y="5753242"/>
                </a:cubicBezTo>
                <a:cubicBezTo>
                  <a:pt x="811321" y="5756598"/>
                  <a:pt x="816521" y="5759952"/>
                  <a:pt x="809195" y="5767502"/>
                </a:cubicBezTo>
                <a:cubicBezTo>
                  <a:pt x="802989" y="5773318"/>
                  <a:pt x="795552" y="5773431"/>
                  <a:pt x="787501" y="5770693"/>
                </a:cubicBezTo>
                <a:cubicBezTo>
                  <a:pt x="779449" y="5767954"/>
                  <a:pt x="778220" y="5762252"/>
                  <a:pt x="779841" y="5755932"/>
                </a:cubicBezTo>
                <a:cubicBezTo>
                  <a:pt x="782471" y="5740442"/>
                  <a:pt x="788566" y="5727187"/>
                  <a:pt x="775708" y="5709071"/>
                </a:cubicBezTo>
                <a:cubicBezTo>
                  <a:pt x="762005" y="5749336"/>
                  <a:pt x="753393" y="5785517"/>
                  <a:pt x="764349" y="5829414"/>
                </a:cubicBezTo>
                <a:cubicBezTo>
                  <a:pt x="772793" y="5820130"/>
                  <a:pt x="772066" y="5809840"/>
                  <a:pt x="776540" y="5802905"/>
                </a:cubicBezTo>
                <a:cubicBezTo>
                  <a:pt x="780398" y="5793119"/>
                  <a:pt x="781909" y="5779362"/>
                  <a:pt x="796278" y="5783721"/>
                </a:cubicBezTo>
                <a:cubicBezTo>
                  <a:pt x="808915" y="5786963"/>
                  <a:pt x="811375" y="5798370"/>
                  <a:pt x="808131" y="5811007"/>
                </a:cubicBezTo>
                <a:cubicBezTo>
                  <a:pt x="791690" y="5859326"/>
                  <a:pt x="775247" y="5907643"/>
                  <a:pt x="758805" y="5955961"/>
                </a:cubicBezTo>
                <a:cubicBezTo>
                  <a:pt x="753828" y="5967482"/>
                  <a:pt x="704342" y="5987119"/>
                  <a:pt x="695677" y="5981529"/>
                </a:cubicBezTo>
                <a:cubicBezTo>
                  <a:pt x="682930" y="5970851"/>
                  <a:pt x="671301" y="5958438"/>
                  <a:pt x="676166" y="5939481"/>
                </a:cubicBezTo>
                <a:cubicBezTo>
                  <a:pt x="678906" y="5931428"/>
                  <a:pt x="673707" y="5928073"/>
                  <a:pt x="669625" y="5922984"/>
                </a:cubicBezTo>
                <a:cubicBezTo>
                  <a:pt x="647597" y="5903865"/>
                  <a:pt x="647262" y="5881552"/>
                  <a:pt x="656600" y="5855660"/>
                </a:cubicBezTo>
                <a:cubicBezTo>
                  <a:pt x="665437" y="5834353"/>
                  <a:pt x="670807" y="5810810"/>
                  <a:pt x="683110" y="5791737"/>
                </a:cubicBezTo>
                <a:cubicBezTo>
                  <a:pt x="686465" y="5786537"/>
                  <a:pt x="689205" y="5778484"/>
                  <a:pt x="680537" y="5772893"/>
                </a:cubicBezTo>
                <a:cubicBezTo>
                  <a:pt x="672599" y="5777592"/>
                  <a:pt x="670977" y="5783910"/>
                  <a:pt x="669354" y="5790231"/>
                </a:cubicBezTo>
                <a:cubicBezTo>
                  <a:pt x="668851" y="5794816"/>
                  <a:pt x="667229" y="5801135"/>
                  <a:pt x="660910" y="5799515"/>
                </a:cubicBezTo>
                <a:lnTo>
                  <a:pt x="656878" y="5795052"/>
                </a:lnTo>
                <a:lnTo>
                  <a:pt x="655075" y="5799537"/>
                </a:lnTo>
                <a:cubicBezTo>
                  <a:pt x="652199" y="5801988"/>
                  <a:pt x="647348" y="5803799"/>
                  <a:pt x="639642" y="5804600"/>
                </a:cubicBezTo>
                <a:cubicBezTo>
                  <a:pt x="632337" y="5805093"/>
                  <a:pt x="629613" y="5814872"/>
                  <a:pt x="634937" y="5818465"/>
                </a:cubicBezTo>
                <a:cubicBezTo>
                  <a:pt x="660314" y="5834815"/>
                  <a:pt x="644715" y="5854495"/>
                  <a:pt x="643723" y="5873190"/>
                </a:cubicBezTo>
                <a:cubicBezTo>
                  <a:pt x="641867" y="5887427"/>
                  <a:pt x="638771" y="5900054"/>
                  <a:pt x="635675" y="5912681"/>
                </a:cubicBezTo>
                <a:cubicBezTo>
                  <a:pt x="627008" y="5934716"/>
                  <a:pt x="618095" y="5936446"/>
                  <a:pt x="602869" y="5919975"/>
                </a:cubicBezTo>
                <a:cubicBezTo>
                  <a:pt x="597546" y="5916384"/>
                  <a:pt x="596679" y="5911925"/>
                  <a:pt x="589375" y="5912419"/>
                </a:cubicBezTo>
                <a:cubicBezTo>
                  <a:pt x="565483" y="5917983"/>
                  <a:pt x="545057" y="5908071"/>
                  <a:pt x="543944" y="5883311"/>
                </a:cubicBezTo>
                <a:cubicBezTo>
                  <a:pt x="539365" y="5840721"/>
                  <a:pt x="534786" y="5798131"/>
                  <a:pt x="548900" y="5756536"/>
                </a:cubicBezTo>
                <a:cubicBezTo>
                  <a:pt x="553235" y="5745519"/>
                  <a:pt x="557568" y="5734502"/>
                  <a:pt x="554597" y="5723976"/>
                </a:cubicBezTo>
                <a:lnTo>
                  <a:pt x="553440" y="5713727"/>
                </a:lnTo>
                <a:lnTo>
                  <a:pt x="543337" y="5718761"/>
                </a:lnTo>
                <a:cubicBezTo>
                  <a:pt x="535810" y="5717587"/>
                  <a:pt x="529128" y="5710824"/>
                  <a:pt x="522643" y="5698047"/>
                </a:cubicBezTo>
                <a:cubicBezTo>
                  <a:pt x="520295" y="5694078"/>
                  <a:pt x="517332" y="5687255"/>
                  <a:pt x="510510" y="5690220"/>
                </a:cubicBezTo>
                <a:cubicBezTo>
                  <a:pt x="498601" y="5697268"/>
                  <a:pt x="495022" y="5687594"/>
                  <a:pt x="491445" y="5677921"/>
                </a:cubicBezTo>
                <a:lnTo>
                  <a:pt x="489778" y="5673577"/>
                </a:lnTo>
                <a:lnTo>
                  <a:pt x="489444" y="5676091"/>
                </a:lnTo>
                <a:cubicBezTo>
                  <a:pt x="488220" y="5688239"/>
                  <a:pt x="487809" y="5700403"/>
                  <a:pt x="489481" y="5712568"/>
                </a:cubicBezTo>
                <a:cubicBezTo>
                  <a:pt x="489108" y="5715415"/>
                  <a:pt x="490347" y="5717026"/>
                  <a:pt x="489976" y="5719871"/>
                </a:cubicBezTo>
                <a:cubicBezTo>
                  <a:pt x="485642" y="5730890"/>
                  <a:pt x="491955" y="5749090"/>
                  <a:pt x="472890" y="5750942"/>
                </a:cubicBezTo>
                <a:cubicBezTo>
                  <a:pt x="453826" y="5752793"/>
                  <a:pt x="453207" y="5735336"/>
                  <a:pt x="448999" y="5723202"/>
                </a:cubicBezTo>
                <a:cubicBezTo>
                  <a:pt x="441077" y="5706238"/>
                  <a:pt x="439220" y="5687172"/>
                  <a:pt x="443059" y="5668849"/>
                </a:cubicBezTo>
                <a:cubicBezTo>
                  <a:pt x="445785" y="5625766"/>
                  <a:pt x="433902" y="5583669"/>
                  <a:pt x="435017" y="5541823"/>
                </a:cubicBezTo>
                <a:cubicBezTo>
                  <a:pt x="435265" y="5528824"/>
                  <a:pt x="416944" y="5524980"/>
                  <a:pt x="413108" y="5509998"/>
                </a:cubicBezTo>
                <a:cubicBezTo>
                  <a:pt x="407660" y="5496255"/>
                  <a:pt x="398996" y="5484986"/>
                  <a:pt x="378817" y="5495379"/>
                </a:cubicBezTo>
                <a:cubicBezTo>
                  <a:pt x="367922" y="5501194"/>
                  <a:pt x="362475" y="5487451"/>
                  <a:pt x="359505" y="5476927"/>
                </a:cubicBezTo>
                <a:cubicBezTo>
                  <a:pt x="357772" y="5468012"/>
                  <a:pt x="360124" y="5461080"/>
                  <a:pt x="370276" y="5460959"/>
                </a:cubicBezTo>
                <a:cubicBezTo>
                  <a:pt x="375971" y="5461704"/>
                  <a:pt x="384513" y="5462821"/>
                  <a:pt x="385999" y="5451431"/>
                </a:cubicBezTo>
                <a:cubicBezTo>
                  <a:pt x="384388" y="5452669"/>
                  <a:pt x="380303" y="5450687"/>
                  <a:pt x="380303" y="5450687"/>
                </a:cubicBezTo>
                <a:cubicBezTo>
                  <a:pt x="370554" y="5450498"/>
                  <a:pt x="362725" y="5449474"/>
                  <a:pt x="356711" y="5447533"/>
                </a:cubicBezTo>
                <a:lnTo>
                  <a:pt x="349564" y="5442663"/>
                </a:lnTo>
                <a:lnTo>
                  <a:pt x="338033" y="5443925"/>
                </a:lnTo>
                <a:cubicBezTo>
                  <a:pt x="304569" y="5444434"/>
                  <a:pt x="294915" y="5423015"/>
                  <a:pt x="287180" y="5400762"/>
                </a:cubicBezTo>
                <a:lnTo>
                  <a:pt x="285367" y="5395776"/>
                </a:lnTo>
                <a:lnTo>
                  <a:pt x="280729" y="5394046"/>
                </a:lnTo>
                <a:cubicBezTo>
                  <a:pt x="279166" y="5390764"/>
                  <a:pt x="277990" y="5385905"/>
                  <a:pt x="276318" y="5382065"/>
                </a:cubicBezTo>
                <a:cubicBezTo>
                  <a:pt x="269634" y="5366712"/>
                  <a:pt x="273843" y="5345543"/>
                  <a:pt x="254656" y="5337243"/>
                </a:cubicBezTo>
                <a:cubicBezTo>
                  <a:pt x="251808" y="5336870"/>
                  <a:pt x="250942" y="5332413"/>
                  <a:pt x="251314" y="5329566"/>
                </a:cubicBezTo>
                <a:cubicBezTo>
                  <a:pt x="265056" y="5290818"/>
                  <a:pt x="226929" y="5261217"/>
                  <a:pt x="230150" y="5225439"/>
                </a:cubicBezTo>
                <a:cubicBezTo>
                  <a:pt x="231264" y="5216897"/>
                  <a:pt x="227921" y="5209221"/>
                  <a:pt x="229037" y="5200678"/>
                </a:cubicBezTo>
                <a:cubicBezTo>
                  <a:pt x="235227" y="5175424"/>
                  <a:pt x="230894" y="5153137"/>
                  <a:pt x="225325" y="5129242"/>
                </a:cubicBezTo>
                <a:lnTo>
                  <a:pt x="224304" y="5123987"/>
                </a:lnTo>
                <a:lnTo>
                  <a:pt x="203197" y="5103998"/>
                </a:lnTo>
                <a:cubicBezTo>
                  <a:pt x="197911" y="5101533"/>
                  <a:pt x="195442" y="5106821"/>
                  <a:pt x="198685" y="5130223"/>
                </a:cubicBezTo>
                <a:lnTo>
                  <a:pt x="181460" y="5057749"/>
                </a:lnTo>
                <a:lnTo>
                  <a:pt x="165906" y="5051970"/>
                </a:lnTo>
                <a:cubicBezTo>
                  <a:pt x="141518" y="5050228"/>
                  <a:pt x="123445" y="5033386"/>
                  <a:pt x="121094" y="5007014"/>
                </a:cubicBezTo>
                <a:cubicBezTo>
                  <a:pt x="114536" y="4935205"/>
                  <a:pt x="105131" y="4863024"/>
                  <a:pt x="110333" y="4789857"/>
                </a:cubicBezTo>
                <a:cubicBezTo>
                  <a:pt x="111200" y="4777664"/>
                  <a:pt x="112469" y="4765159"/>
                  <a:pt x="113382" y="4752609"/>
                </a:cubicBezTo>
                <a:lnTo>
                  <a:pt x="113926" y="4730354"/>
                </a:lnTo>
                <a:lnTo>
                  <a:pt x="102052" y="4693066"/>
                </a:lnTo>
                <a:cubicBezTo>
                  <a:pt x="97683" y="4676219"/>
                  <a:pt x="94652" y="4660642"/>
                  <a:pt x="91550" y="4642456"/>
                </a:cubicBezTo>
                <a:cubicBezTo>
                  <a:pt x="91127" y="4626808"/>
                  <a:pt x="89366" y="4609890"/>
                  <a:pt x="86864" y="4589729"/>
                </a:cubicBezTo>
                <a:lnTo>
                  <a:pt x="79434" y="4530973"/>
                </a:lnTo>
                <a:lnTo>
                  <a:pt x="72710" y="4534437"/>
                </a:lnTo>
                <a:cubicBezTo>
                  <a:pt x="65034" y="4537777"/>
                  <a:pt x="59835" y="4544337"/>
                  <a:pt x="61940" y="4550405"/>
                </a:cubicBezTo>
                <a:cubicBezTo>
                  <a:pt x="75308" y="4581112"/>
                  <a:pt x="48566" y="4619606"/>
                  <a:pt x="78152" y="4648091"/>
                </a:cubicBezTo>
                <a:cubicBezTo>
                  <a:pt x="68248" y="4668516"/>
                  <a:pt x="105138" y="4696506"/>
                  <a:pt x="67627" y="4717666"/>
                </a:cubicBezTo>
                <a:cubicBezTo>
                  <a:pt x="56732" y="4723481"/>
                  <a:pt x="67502" y="4740817"/>
                  <a:pt x="64407" y="4753445"/>
                </a:cubicBezTo>
                <a:cubicBezTo>
                  <a:pt x="52025" y="4803953"/>
                  <a:pt x="63164" y="4851744"/>
                  <a:pt x="87674" y="4896941"/>
                </a:cubicBezTo>
                <a:cubicBezTo>
                  <a:pt x="94358" y="4912295"/>
                  <a:pt x="92872" y="4923685"/>
                  <a:pt x="79997" y="4933585"/>
                </a:cubicBezTo>
                <a:cubicBezTo>
                  <a:pt x="55486" y="4921692"/>
                  <a:pt x="46697" y="4900271"/>
                  <a:pt x="43109" y="4872291"/>
                </a:cubicBezTo>
                <a:cubicBezTo>
                  <a:pt x="40262" y="4838615"/>
                  <a:pt x="21199" y="4807162"/>
                  <a:pt x="9440" y="4775218"/>
                </a:cubicBezTo>
                <a:cubicBezTo>
                  <a:pt x="-587" y="4752186"/>
                  <a:pt x="-3680" y="4731510"/>
                  <a:pt x="5357" y="4706628"/>
                </a:cubicBezTo>
                <a:cubicBezTo>
                  <a:pt x="16748" y="4674814"/>
                  <a:pt x="2514" y="4639649"/>
                  <a:pt x="9819" y="4605852"/>
                </a:cubicBezTo>
                <a:cubicBezTo>
                  <a:pt x="8952" y="4601395"/>
                  <a:pt x="6848" y="4595328"/>
                  <a:pt x="10066" y="4592852"/>
                </a:cubicBezTo>
                <a:cubicBezTo>
                  <a:pt x="32971" y="4572680"/>
                  <a:pt x="15640" y="4550142"/>
                  <a:pt x="12545" y="4529466"/>
                </a:cubicBezTo>
                <a:cubicBezTo>
                  <a:pt x="9823" y="4505942"/>
                  <a:pt x="15642" y="4483535"/>
                  <a:pt x="21462" y="4461129"/>
                </a:cubicBezTo>
                <a:cubicBezTo>
                  <a:pt x="23442" y="4457043"/>
                  <a:pt x="20967" y="4453824"/>
                  <a:pt x="16882" y="4451842"/>
                </a:cubicBezTo>
                <a:cubicBezTo>
                  <a:pt x="8216" y="4440573"/>
                  <a:pt x="18244" y="4430301"/>
                  <a:pt x="23568" y="4433892"/>
                </a:cubicBezTo>
                <a:cubicBezTo>
                  <a:pt x="42755" y="4442193"/>
                  <a:pt x="41766" y="4427583"/>
                  <a:pt x="44490" y="4417804"/>
                </a:cubicBezTo>
                <a:cubicBezTo>
                  <a:pt x="48328" y="4399481"/>
                  <a:pt x="42388" y="4378434"/>
                  <a:pt x="54767" y="4361228"/>
                </a:cubicBezTo>
                <a:cubicBezTo>
                  <a:pt x="58358" y="4355906"/>
                  <a:pt x="55016" y="4348230"/>
                  <a:pt x="49693" y="4344637"/>
                </a:cubicBezTo>
                <a:cubicBezTo>
                  <a:pt x="34962" y="4335471"/>
                  <a:pt x="39294" y="4324454"/>
                  <a:pt x="46847" y="4310962"/>
                </a:cubicBezTo>
                <a:cubicBezTo>
                  <a:pt x="49571" y="4301181"/>
                  <a:pt x="73463" y="4295618"/>
                  <a:pt x="54151" y="4277165"/>
                </a:cubicBezTo>
                <a:cubicBezTo>
                  <a:pt x="46353" y="4270353"/>
                  <a:pt x="55019" y="4248318"/>
                  <a:pt x="31870" y="4248187"/>
                </a:cubicBezTo>
                <a:cubicBezTo>
                  <a:pt x="24565" y="4248680"/>
                  <a:pt x="26052" y="4237291"/>
                  <a:pt x="26794" y="4231595"/>
                </a:cubicBezTo>
                <a:cubicBezTo>
                  <a:pt x="30262" y="4216122"/>
                  <a:pt x="40661" y="4203002"/>
                  <a:pt x="31501" y="4184428"/>
                </a:cubicBezTo>
                <a:cubicBezTo>
                  <a:pt x="28160" y="4176751"/>
                  <a:pt x="37073" y="4175021"/>
                  <a:pt x="44375" y="4174528"/>
                </a:cubicBezTo>
                <a:cubicBezTo>
                  <a:pt x="61831" y="4173915"/>
                  <a:pt x="80897" y="4172063"/>
                  <a:pt x="98352" y="4171448"/>
                </a:cubicBezTo>
                <a:cubicBezTo>
                  <a:pt x="108503" y="4171328"/>
                  <a:pt x="118655" y="4171208"/>
                  <a:pt x="122616" y="4163038"/>
                </a:cubicBezTo>
                <a:cubicBezTo>
                  <a:pt x="128188" y="4153630"/>
                  <a:pt x="121627" y="4148429"/>
                  <a:pt x="116675" y="4141989"/>
                </a:cubicBezTo>
                <a:cubicBezTo>
                  <a:pt x="106400" y="4131958"/>
                  <a:pt x="108752" y="4125025"/>
                  <a:pt x="114695" y="4112770"/>
                </a:cubicBezTo>
                <a:cubicBezTo>
                  <a:pt x="134133" y="4074769"/>
                  <a:pt x="139704" y="4032058"/>
                  <a:pt x="130670" y="3990333"/>
                </a:cubicBezTo>
                <a:cubicBezTo>
                  <a:pt x="127204" y="3972505"/>
                  <a:pt x="129434" y="3955420"/>
                  <a:pt x="134510" y="3938707"/>
                </a:cubicBezTo>
                <a:cubicBezTo>
                  <a:pt x="140329" y="3916300"/>
                  <a:pt x="140826" y="3890302"/>
                  <a:pt x="150358" y="3872725"/>
                </a:cubicBezTo>
                <a:cubicBezTo>
                  <a:pt x="167073" y="3844503"/>
                  <a:pt x="161007" y="3813302"/>
                  <a:pt x="170417" y="3785572"/>
                </a:cubicBezTo>
                <a:cubicBezTo>
                  <a:pt x="175122" y="3771707"/>
                  <a:pt x="175370" y="3758709"/>
                  <a:pt x="174380" y="3744099"/>
                </a:cubicBezTo>
                <a:cubicBezTo>
                  <a:pt x="171288" y="3690119"/>
                  <a:pt x="179583" y="3637629"/>
                  <a:pt x="202118" y="3586999"/>
                </a:cubicBezTo>
                <a:cubicBezTo>
                  <a:pt x="204099" y="3582914"/>
                  <a:pt x="207688" y="3577592"/>
                  <a:pt x="200756" y="3575237"/>
                </a:cubicBezTo>
                <a:cubicBezTo>
                  <a:pt x="179959" y="3568175"/>
                  <a:pt x="185036" y="3551463"/>
                  <a:pt x="186893" y="3537226"/>
                </a:cubicBezTo>
                <a:cubicBezTo>
                  <a:pt x="192589" y="3504666"/>
                  <a:pt x="179219" y="3473959"/>
                  <a:pt x="180830" y="3439417"/>
                </a:cubicBezTo>
                <a:cubicBezTo>
                  <a:pt x="146045" y="3417493"/>
                  <a:pt x="170682" y="3406235"/>
                  <a:pt x="188385" y="3392623"/>
                </a:cubicBezTo>
                <a:cubicBezTo>
                  <a:pt x="193213" y="3388909"/>
                  <a:pt x="197175" y="3380739"/>
                  <a:pt x="189376" y="3373928"/>
                </a:cubicBezTo>
                <a:cubicBezTo>
                  <a:pt x="169197" y="3351018"/>
                  <a:pt x="173408" y="3329849"/>
                  <a:pt x="201634" y="3313268"/>
                </a:cubicBezTo>
                <a:cubicBezTo>
                  <a:pt x="204853" y="3310792"/>
                  <a:pt x="208072" y="3308317"/>
                  <a:pt x="208816" y="3302622"/>
                </a:cubicBezTo>
                <a:cubicBezTo>
                  <a:pt x="209186" y="3299776"/>
                  <a:pt x="206711" y="3296556"/>
                  <a:pt x="202625" y="3294573"/>
                </a:cubicBezTo>
                <a:cubicBezTo>
                  <a:pt x="191608" y="3290237"/>
                  <a:pt x="158925" y="3307683"/>
                  <a:pt x="176753" y="3270918"/>
                </a:cubicBezTo>
                <a:cubicBezTo>
                  <a:pt x="149766" y="3255806"/>
                  <a:pt x="162394" y="3225602"/>
                  <a:pt x="147911" y="3203436"/>
                </a:cubicBezTo>
                <a:cubicBezTo>
                  <a:pt x="142094" y="3192539"/>
                  <a:pt x="140733" y="3180778"/>
                  <a:pt x="151503" y="3164809"/>
                </a:cubicBezTo>
                <a:cubicBezTo>
                  <a:pt x="160293" y="3152927"/>
                  <a:pt x="158809" y="3131015"/>
                  <a:pt x="159800" y="3112319"/>
                </a:cubicBezTo>
                <a:cubicBezTo>
                  <a:pt x="162523" y="3102539"/>
                  <a:pt x="163638" y="3093998"/>
                  <a:pt x="170447" y="3086200"/>
                </a:cubicBezTo>
                <a:cubicBezTo>
                  <a:pt x="177255" y="3078403"/>
                  <a:pt x="197807" y="3065161"/>
                  <a:pt x="166858" y="3058219"/>
                </a:cubicBezTo>
                <a:cubicBezTo>
                  <a:pt x="179734" y="3048320"/>
                  <a:pt x="139749" y="3032955"/>
                  <a:pt x="172554" y="3025661"/>
                </a:cubicBezTo>
                <a:cubicBezTo>
                  <a:pt x="172554" y="3025661"/>
                  <a:pt x="174164" y="3024423"/>
                  <a:pt x="172926" y="3022813"/>
                </a:cubicBezTo>
                <a:cubicBezTo>
                  <a:pt x="172307" y="3013682"/>
                  <a:pt x="174823" y="3005503"/>
                  <a:pt x="178712" y="2997710"/>
                </a:cubicBezTo>
                <a:lnTo>
                  <a:pt x="184716" y="2987959"/>
                </a:lnTo>
                <a:lnTo>
                  <a:pt x="182113" y="2964604"/>
                </a:lnTo>
                <a:cubicBezTo>
                  <a:pt x="180135" y="2934027"/>
                  <a:pt x="181174" y="2906708"/>
                  <a:pt x="189546" y="2888379"/>
                </a:cubicBezTo>
                <a:lnTo>
                  <a:pt x="188653" y="2885461"/>
                </a:lnTo>
                <a:lnTo>
                  <a:pt x="183331" y="2876479"/>
                </a:lnTo>
                <a:cubicBezTo>
                  <a:pt x="174294" y="2868058"/>
                  <a:pt x="174171" y="2857905"/>
                  <a:pt x="174048" y="2847754"/>
                </a:cubicBezTo>
                <a:lnTo>
                  <a:pt x="174585" y="2839051"/>
                </a:lnTo>
                <a:lnTo>
                  <a:pt x="167749" y="2786065"/>
                </a:lnTo>
                <a:cubicBezTo>
                  <a:pt x="165482" y="2748948"/>
                  <a:pt x="167611" y="2709521"/>
                  <a:pt x="172343" y="2669886"/>
                </a:cubicBezTo>
                <a:cubicBezTo>
                  <a:pt x="166732" y="2665095"/>
                  <a:pt x="166732" y="2665095"/>
                  <a:pt x="166732" y="2665095"/>
                </a:cubicBezTo>
                <a:cubicBezTo>
                  <a:pt x="166732" y="2665095"/>
                  <a:pt x="171524" y="2659482"/>
                  <a:pt x="171524" y="2659482"/>
                </a:cubicBezTo>
                <a:cubicBezTo>
                  <a:pt x="165912" y="2654692"/>
                  <a:pt x="169885" y="2638674"/>
                  <a:pt x="169885" y="2638674"/>
                </a:cubicBezTo>
                <a:cubicBezTo>
                  <a:pt x="169066" y="2628270"/>
                  <a:pt x="174678" y="2633060"/>
                  <a:pt x="175497" y="2643464"/>
                </a:cubicBezTo>
                <a:lnTo>
                  <a:pt x="177645" y="2645903"/>
                </a:lnTo>
                <a:lnTo>
                  <a:pt x="176316" y="2653869"/>
                </a:lnTo>
                <a:lnTo>
                  <a:pt x="178228" y="2650851"/>
                </a:lnTo>
                <a:lnTo>
                  <a:pt x="178371" y="2646726"/>
                </a:lnTo>
                <a:lnTo>
                  <a:pt x="177645" y="2645903"/>
                </a:lnTo>
                <a:lnTo>
                  <a:pt x="178597" y="2640202"/>
                </a:lnTo>
                <a:lnTo>
                  <a:pt x="178706" y="2637028"/>
                </a:lnTo>
                <a:cubicBezTo>
                  <a:pt x="179412" y="2622586"/>
                  <a:pt x="179687" y="2608365"/>
                  <a:pt x="174543" y="2594979"/>
                </a:cubicBezTo>
                <a:cubicBezTo>
                  <a:pt x="166387" y="2574043"/>
                  <a:pt x="168608" y="2556439"/>
                  <a:pt x="176666" y="2536701"/>
                </a:cubicBezTo>
                <a:cubicBezTo>
                  <a:pt x="186019" y="2509364"/>
                  <a:pt x="201578" y="2482302"/>
                  <a:pt x="203334" y="2453674"/>
                </a:cubicBezTo>
                <a:cubicBezTo>
                  <a:pt x="205831" y="2429860"/>
                  <a:pt x="212870" y="2411513"/>
                  <a:pt x="233436" y="2400941"/>
                </a:cubicBezTo>
                <a:cubicBezTo>
                  <a:pt x="244555" y="2409092"/>
                  <a:pt x="246039" y="2418726"/>
                  <a:pt x="240667" y="2431885"/>
                </a:cubicBezTo>
                <a:cubicBezTo>
                  <a:pt x="220753" y="2470714"/>
                  <a:pt x="212236" y="2511483"/>
                  <a:pt x="223731" y="2554099"/>
                </a:cubicBezTo>
                <a:cubicBezTo>
                  <a:pt x="226604" y="2564755"/>
                  <a:pt x="217805" y="2579674"/>
                  <a:pt x="227164" y="2584396"/>
                </a:cubicBezTo>
                <a:lnTo>
                  <a:pt x="229551" y="2586796"/>
                </a:lnTo>
                <a:lnTo>
                  <a:pt x="232492" y="2544078"/>
                </a:lnTo>
                <a:cubicBezTo>
                  <a:pt x="229646" y="2527055"/>
                  <a:pt x="232834" y="2513716"/>
                  <a:pt x="239550" y="2502468"/>
                </a:cubicBezTo>
                <a:lnTo>
                  <a:pt x="257047" y="2484449"/>
                </a:lnTo>
                <a:lnTo>
                  <a:pt x="255830" y="2441947"/>
                </a:lnTo>
                <a:cubicBezTo>
                  <a:pt x="247267" y="2382307"/>
                  <a:pt x="232047" y="2325982"/>
                  <a:pt x="231933" y="2264057"/>
                </a:cubicBezTo>
                <a:cubicBezTo>
                  <a:pt x="231021" y="2215949"/>
                  <a:pt x="222687" y="2168337"/>
                  <a:pt x="226380" y="2120495"/>
                </a:cubicBezTo>
                <a:cubicBezTo>
                  <a:pt x="230833" y="2075468"/>
                  <a:pt x="204841" y="2029611"/>
                  <a:pt x="223108" y="1985381"/>
                </a:cubicBezTo>
                <a:cubicBezTo>
                  <a:pt x="225164" y="1981802"/>
                  <a:pt x="222615" y="1977959"/>
                  <a:pt x="221854" y="1975142"/>
                </a:cubicBezTo>
                <a:cubicBezTo>
                  <a:pt x="219875" y="1945456"/>
                  <a:pt x="208421" y="1919843"/>
                  <a:pt x="193123" y="1896782"/>
                </a:cubicBezTo>
                <a:cubicBezTo>
                  <a:pt x="179614" y="1874747"/>
                  <a:pt x="180680" y="1856326"/>
                  <a:pt x="198375" y="1837939"/>
                </a:cubicBezTo>
                <a:cubicBezTo>
                  <a:pt x="204274" y="1831811"/>
                  <a:pt x="212989" y="1824918"/>
                  <a:pt x="212495" y="1817498"/>
                </a:cubicBezTo>
                <a:cubicBezTo>
                  <a:pt x="207168" y="1797783"/>
                  <a:pt x="240961" y="1788641"/>
                  <a:pt x="225661" y="1765581"/>
                </a:cubicBezTo>
                <a:cubicBezTo>
                  <a:pt x="228478" y="1764819"/>
                  <a:pt x="229505" y="1763029"/>
                  <a:pt x="232323" y="1762268"/>
                </a:cubicBezTo>
                <a:cubicBezTo>
                  <a:pt x="245374" y="1760246"/>
                  <a:pt x="242064" y="1753587"/>
                  <a:pt x="239780" y="1745139"/>
                </a:cubicBezTo>
                <a:cubicBezTo>
                  <a:pt x="237764" y="1732085"/>
                  <a:pt x="233692" y="1722608"/>
                  <a:pt x="253405" y="1717276"/>
                </a:cubicBezTo>
                <a:cubicBezTo>
                  <a:pt x="262881" y="1713201"/>
                  <a:pt x="276732" y="1697364"/>
                  <a:pt x="281871" y="1688418"/>
                </a:cubicBezTo>
                <a:cubicBezTo>
                  <a:pt x="292908" y="1673345"/>
                  <a:pt x="310603" y="1654956"/>
                  <a:pt x="299150" y="1629345"/>
                </a:cubicBezTo>
                <a:cubicBezTo>
                  <a:pt x="297627" y="1623712"/>
                  <a:pt x="300976" y="1613739"/>
                  <a:pt x="304059" y="1608372"/>
                </a:cubicBezTo>
                <a:cubicBezTo>
                  <a:pt x="319472" y="1581536"/>
                  <a:pt x="324914" y="1551354"/>
                  <a:pt x="330355" y="1521169"/>
                </a:cubicBezTo>
                <a:cubicBezTo>
                  <a:pt x="336559" y="1493803"/>
                  <a:pt x="345578" y="1465675"/>
                  <a:pt x="364569" y="1440894"/>
                </a:cubicBezTo>
                <a:cubicBezTo>
                  <a:pt x="370467" y="1434763"/>
                  <a:pt x="368679" y="1433736"/>
                  <a:pt x="365368" y="1427076"/>
                </a:cubicBezTo>
                <a:cubicBezTo>
                  <a:pt x="356196" y="1409913"/>
                  <a:pt x="368223" y="1409683"/>
                  <a:pt x="380249" y="1409451"/>
                </a:cubicBezTo>
                <a:cubicBezTo>
                  <a:pt x="387669" y="1408956"/>
                  <a:pt x="393529" y="1419458"/>
                  <a:pt x="403270" y="1410779"/>
                </a:cubicBezTo>
                <a:cubicBezTo>
                  <a:pt x="397906" y="1407697"/>
                  <a:pt x="397144" y="1404881"/>
                  <a:pt x="393568" y="1402826"/>
                </a:cubicBezTo>
                <a:cubicBezTo>
                  <a:pt x="383863" y="1394872"/>
                  <a:pt x="368527" y="1388444"/>
                  <a:pt x="375720" y="1375920"/>
                </a:cubicBezTo>
                <a:cubicBezTo>
                  <a:pt x="384701" y="1364425"/>
                  <a:pt x="402093" y="1367276"/>
                  <a:pt x="415374" y="1377283"/>
                </a:cubicBezTo>
                <a:cubicBezTo>
                  <a:pt x="426105" y="1383445"/>
                  <a:pt x="432993" y="1392160"/>
                  <a:pt x="424773" y="1406472"/>
                </a:cubicBezTo>
                <a:cubicBezTo>
                  <a:pt x="420662" y="1413628"/>
                  <a:pt x="419102" y="1424629"/>
                  <a:pt x="431888" y="1427214"/>
                </a:cubicBezTo>
                <a:cubicBezTo>
                  <a:pt x="440070" y="1429534"/>
                  <a:pt x="448518" y="1427249"/>
                  <a:pt x="451868" y="1417275"/>
                </a:cubicBezTo>
                <a:cubicBezTo>
                  <a:pt x="453162" y="1410883"/>
                  <a:pt x="452666" y="1403461"/>
                  <a:pt x="461877" y="1403991"/>
                </a:cubicBezTo>
                <a:cubicBezTo>
                  <a:pt x="470058" y="1406310"/>
                  <a:pt x="473368" y="1412970"/>
                  <a:pt x="473864" y="1420391"/>
                </a:cubicBezTo>
                <a:cubicBezTo>
                  <a:pt x="479152" y="1456737"/>
                  <a:pt x="505449" y="1481358"/>
                  <a:pt x="532240" y="1513399"/>
                </a:cubicBezTo>
                <a:cubicBezTo>
                  <a:pt x="532849" y="1470922"/>
                  <a:pt x="543163" y="1436400"/>
                  <a:pt x="535057" y="1400816"/>
                </a:cubicBezTo>
                <a:cubicBezTo>
                  <a:pt x="531784" y="1377523"/>
                  <a:pt x="545599" y="1378319"/>
                  <a:pt x="559412" y="1379115"/>
                </a:cubicBezTo>
                <a:cubicBezTo>
                  <a:pt x="572199" y="1381702"/>
                  <a:pt x="579848" y="1393230"/>
                  <a:pt x="585708" y="1403734"/>
                </a:cubicBezTo>
                <a:cubicBezTo>
                  <a:pt x="596402" y="1426530"/>
                  <a:pt x="607094" y="1449327"/>
                  <a:pt x="619576" y="1473150"/>
                </a:cubicBezTo>
                <a:cubicBezTo>
                  <a:pt x="637918" y="1507476"/>
                  <a:pt x="660105" y="1539252"/>
                  <a:pt x="663337" y="1579176"/>
                </a:cubicBezTo>
                <a:cubicBezTo>
                  <a:pt x="664595" y="1589413"/>
                  <a:pt x="669693" y="1597102"/>
                  <a:pt x="676847" y="1601209"/>
                </a:cubicBezTo>
                <a:cubicBezTo>
                  <a:pt x="715435" y="1620993"/>
                  <a:pt x="726357" y="1655817"/>
                  <a:pt x="735222" y="1694217"/>
                </a:cubicBezTo>
                <a:cubicBezTo>
                  <a:pt x="744471" y="1734026"/>
                  <a:pt x="757236" y="1772884"/>
                  <a:pt x="771412" y="1811359"/>
                </a:cubicBezTo>
                <a:lnTo>
                  <a:pt x="807521" y="1904271"/>
                </a:lnTo>
                <a:lnTo>
                  <a:pt x="804089" y="1891513"/>
                </a:lnTo>
                <a:cubicBezTo>
                  <a:pt x="800078" y="1879551"/>
                  <a:pt x="794995" y="1866990"/>
                  <a:pt x="788504" y="1853859"/>
                </a:cubicBezTo>
                <a:cubicBezTo>
                  <a:pt x="785941" y="1821313"/>
                  <a:pt x="802641" y="1825450"/>
                  <a:pt x="793373" y="1777060"/>
                </a:cubicBezTo>
                <a:cubicBezTo>
                  <a:pt x="779961" y="1745372"/>
                  <a:pt x="770823" y="1767928"/>
                  <a:pt x="761554" y="1719540"/>
                </a:cubicBezTo>
                <a:cubicBezTo>
                  <a:pt x="768986" y="1675287"/>
                  <a:pt x="736313" y="1606918"/>
                  <a:pt x="719486" y="1531836"/>
                </a:cubicBezTo>
                <a:cubicBezTo>
                  <a:pt x="729481" y="1520129"/>
                  <a:pt x="712653" y="1445047"/>
                  <a:pt x="693391" y="1408367"/>
                </a:cubicBezTo>
                <a:cubicBezTo>
                  <a:pt x="694245" y="1419215"/>
                  <a:pt x="694245" y="1419215"/>
                  <a:pt x="694245" y="1419215"/>
                </a:cubicBezTo>
                <a:cubicBezTo>
                  <a:pt x="695100" y="1430063"/>
                  <a:pt x="700951" y="1435058"/>
                  <a:pt x="690103" y="1435916"/>
                </a:cubicBezTo>
                <a:cubicBezTo>
                  <a:pt x="690103" y="1435916"/>
                  <a:pt x="689248" y="1425068"/>
                  <a:pt x="683398" y="1420073"/>
                </a:cubicBezTo>
                <a:cubicBezTo>
                  <a:pt x="672549" y="1420931"/>
                  <a:pt x="672549" y="1420931"/>
                  <a:pt x="672549" y="1420931"/>
                </a:cubicBezTo>
                <a:cubicBezTo>
                  <a:pt x="659138" y="1389244"/>
                  <a:pt x="674129" y="1371684"/>
                  <a:pt x="675837" y="1393380"/>
                </a:cubicBezTo>
                <a:cubicBezTo>
                  <a:pt x="674984" y="1382532"/>
                  <a:pt x="674984" y="1382532"/>
                  <a:pt x="674984" y="1382532"/>
                </a:cubicBezTo>
                <a:cubicBezTo>
                  <a:pt x="674129" y="1371684"/>
                  <a:pt x="679127" y="1365831"/>
                  <a:pt x="679127" y="1365831"/>
                </a:cubicBezTo>
                <a:cubicBezTo>
                  <a:pt x="684978" y="1370825"/>
                  <a:pt x="685832" y="1381673"/>
                  <a:pt x="691683" y="1386669"/>
                </a:cubicBezTo>
                <a:cubicBezTo>
                  <a:pt x="709237" y="1401654"/>
                  <a:pt x="727644" y="1427487"/>
                  <a:pt x="718376" y="1379099"/>
                </a:cubicBezTo>
                <a:cubicBezTo>
                  <a:pt x="746906" y="1464171"/>
                  <a:pt x="762878" y="1528402"/>
                  <a:pt x="768003" y="1593493"/>
                </a:cubicBezTo>
                <a:cubicBezTo>
                  <a:pt x="783977" y="1657727"/>
                  <a:pt x="788248" y="1711969"/>
                  <a:pt x="805075" y="1787051"/>
                </a:cubicBezTo>
                <a:cubicBezTo>
                  <a:pt x="815922" y="1786192"/>
                  <a:pt x="809218" y="1770348"/>
                  <a:pt x="820066" y="1769490"/>
                </a:cubicBezTo>
                <a:cubicBezTo>
                  <a:pt x="840182" y="1817021"/>
                  <a:pt x="847742" y="1843712"/>
                  <a:pt x="856155" y="1881253"/>
                </a:cubicBezTo>
                <a:lnTo>
                  <a:pt x="863841" y="1935701"/>
                </a:lnTo>
                <a:lnTo>
                  <a:pt x="867194" y="1936557"/>
                </a:lnTo>
                <a:cubicBezTo>
                  <a:pt x="873197" y="1940600"/>
                  <a:pt x="875738" y="1948601"/>
                  <a:pt x="873283" y="1959087"/>
                </a:cubicBezTo>
                <a:lnTo>
                  <a:pt x="872067" y="1981347"/>
                </a:lnTo>
                <a:lnTo>
                  <a:pt x="877254" y="2010577"/>
                </a:lnTo>
                <a:lnTo>
                  <a:pt x="876379" y="2013994"/>
                </a:lnTo>
                <a:lnTo>
                  <a:pt x="877525" y="2019518"/>
                </a:lnTo>
                <a:cubicBezTo>
                  <a:pt x="883272" y="2037985"/>
                  <a:pt x="891738" y="2055339"/>
                  <a:pt x="898094" y="2073264"/>
                </a:cubicBezTo>
                <a:cubicBezTo>
                  <a:pt x="903687" y="2088373"/>
                  <a:pt x="909282" y="2103482"/>
                  <a:pt x="927205" y="2097120"/>
                </a:cubicBezTo>
                <a:cubicBezTo>
                  <a:pt x="944102" y="2092550"/>
                  <a:pt x="941324" y="2076680"/>
                  <a:pt x="939307" y="2063625"/>
                </a:cubicBezTo>
                <a:cubicBezTo>
                  <a:pt x="932041" y="1997591"/>
                  <a:pt x="921957" y="1932322"/>
                  <a:pt x="893187" y="1870593"/>
                </a:cubicBezTo>
                <a:cubicBezTo>
                  <a:pt x="890638" y="1866750"/>
                  <a:pt x="887327" y="1860089"/>
                  <a:pt x="888621" y="1853694"/>
                </a:cubicBezTo>
                <a:cubicBezTo>
                  <a:pt x="895890" y="1807906"/>
                  <a:pt x="877054" y="1766159"/>
                  <a:pt x="875874" y="1722655"/>
                </a:cubicBezTo>
                <a:cubicBezTo>
                  <a:pt x="875456" y="1681969"/>
                  <a:pt x="869406" y="1642806"/>
                  <a:pt x="853120" y="1604901"/>
                </a:cubicBezTo>
                <a:cubicBezTo>
                  <a:pt x="833255" y="1564942"/>
                  <a:pt x="841780" y="1529391"/>
                  <a:pt x="855937" y="1492318"/>
                </a:cubicBezTo>
                <a:cubicBezTo>
                  <a:pt x="860047" y="1485161"/>
                  <a:pt x="860314" y="1480556"/>
                  <a:pt x="871312" y="1482115"/>
                </a:cubicBezTo>
                <a:cubicBezTo>
                  <a:pt x="911460" y="1490896"/>
                  <a:pt x="912487" y="1489107"/>
                  <a:pt x="900805" y="1451469"/>
                </a:cubicBezTo>
                <a:cubicBezTo>
                  <a:pt x="898255" y="1447624"/>
                  <a:pt x="896733" y="1441993"/>
                  <a:pt x="894184" y="1438148"/>
                </a:cubicBezTo>
                <a:cubicBezTo>
                  <a:pt x="891900" y="1429700"/>
                  <a:pt x="879380" y="1422509"/>
                  <a:pt x="889885" y="1416646"/>
                </a:cubicBezTo>
                <a:cubicBezTo>
                  <a:pt x="900386" y="1410783"/>
                  <a:pt x="907276" y="1419496"/>
                  <a:pt x="911348" y="1428973"/>
                </a:cubicBezTo>
                <a:cubicBezTo>
                  <a:pt x="917700" y="1446897"/>
                  <a:pt x="923029" y="1466612"/>
                  <a:pt x="928357" y="1486326"/>
                </a:cubicBezTo>
                <a:cubicBezTo>
                  <a:pt x="930640" y="1494775"/>
                  <a:pt x="930867" y="1506801"/>
                  <a:pt x="944948" y="1502992"/>
                </a:cubicBezTo>
                <a:cubicBezTo>
                  <a:pt x="956214" y="1499946"/>
                  <a:pt x="962872" y="1496633"/>
                  <a:pt x="963671" y="1482816"/>
                </a:cubicBezTo>
                <a:cubicBezTo>
                  <a:pt x="970180" y="1434212"/>
                  <a:pt x="965424" y="1388654"/>
                  <a:pt x="953246" y="1343593"/>
                </a:cubicBezTo>
                <a:cubicBezTo>
                  <a:pt x="948413" y="1331301"/>
                  <a:pt x="945635" y="1315429"/>
                  <a:pt x="958955" y="1308804"/>
                </a:cubicBezTo>
                <a:cubicBezTo>
                  <a:pt x="972275" y="1302179"/>
                  <a:pt x="987344" y="1313215"/>
                  <a:pt x="999864" y="1320404"/>
                </a:cubicBezTo>
                <a:cubicBezTo>
                  <a:pt x="1000626" y="1323220"/>
                  <a:pt x="1003175" y="1327064"/>
                  <a:pt x="1003936" y="1329879"/>
                </a:cubicBezTo>
                <a:cubicBezTo>
                  <a:pt x="1009035" y="1337567"/>
                  <a:pt x="1016953" y="1344492"/>
                  <a:pt x="1027188" y="1343234"/>
                </a:cubicBezTo>
                <a:cubicBezTo>
                  <a:pt x="1054054" y="1342010"/>
                  <a:pt x="1065014" y="1360201"/>
                  <a:pt x="1070342" y="1379915"/>
                </a:cubicBezTo>
                <a:cubicBezTo>
                  <a:pt x="1079703" y="1425738"/>
                  <a:pt x="1087010" y="1475138"/>
                  <a:pt x="1093553" y="1521725"/>
                </a:cubicBezTo>
                <a:cubicBezTo>
                  <a:pt x="1095076" y="1527355"/>
                  <a:pt x="1095571" y="1534778"/>
                  <a:pt x="1097093" y="1540410"/>
                </a:cubicBezTo>
                <a:cubicBezTo>
                  <a:pt x="1098615" y="1546042"/>
                  <a:pt x="1100897" y="1554491"/>
                  <a:pt x="1110105" y="1555022"/>
                </a:cubicBezTo>
                <a:cubicBezTo>
                  <a:pt x="1116500" y="1556315"/>
                  <a:pt x="1117034" y="1547105"/>
                  <a:pt x="1120116" y="1541737"/>
                </a:cubicBezTo>
                <a:cubicBezTo>
                  <a:pt x="1127574" y="1524608"/>
                  <a:pt x="1133245" y="1506452"/>
                  <a:pt x="1140705" y="1489323"/>
                </a:cubicBezTo>
                <a:cubicBezTo>
                  <a:pt x="1147898" y="1476800"/>
                  <a:pt x="1147936" y="1460166"/>
                  <a:pt x="1162282" y="1451753"/>
                </a:cubicBezTo>
                <a:cubicBezTo>
                  <a:pt x="1174840" y="1442312"/>
                  <a:pt x="1183288" y="1440025"/>
                  <a:pt x="1184013" y="1459474"/>
                </a:cubicBezTo>
                <a:cubicBezTo>
                  <a:pt x="1184468" y="1483529"/>
                  <a:pt x="1197483" y="1498141"/>
                  <a:pt x="1222027" y="1505100"/>
                </a:cubicBezTo>
                <a:cubicBezTo>
                  <a:pt x="1225416" y="1478496"/>
                  <a:pt x="1232380" y="1453944"/>
                  <a:pt x="1241133" y="1430421"/>
                </a:cubicBezTo>
                <a:lnTo>
                  <a:pt x="1250070" y="1407658"/>
                </a:lnTo>
                <a:lnTo>
                  <a:pt x="1251548" y="1381826"/>
                </a:lnTo>
                <a:cubicBezTo>
                  <a:pt x="1258486" y="1327911"/>
                  <a:pt x="1284710" y="1298971"/>
                  <a:pt x="1290493" y="1229722"/>
                </a:cubicBezTo>
                <a:cubicBezTo>
                  <a:pt x="1302631" y="1234106"/>
                  <a:pt x="1298945" y="1259527"/>
                  <a:pt x="1300706" y="1281257"/>
                </a:cubicBezTo>
                <a:lnTo>
                  <a:pt x="1303241" y="1292622"/>
                </a:lnTo>
                <a:lnTo>
                  <a:pt x="1301128" y="1295300"/>
                </a:lnTo>
                <a:cubicBezTo>
                  <a:pt x="1301094" y="1296659"/>
                  <a:pt x="1302421" y="1298053"/>
                  <a:pt x="1305073" y="1300841"/>
                </a:cubicBezTo>
                <a:lnTo>
                  <a:pt x="1303241" y="1292622"/>
                </a:lnTo>
                <a:lnTo>
                  <a:pt x="1305341" y="1289962"/>
                </a:lnTo>
                <a:cubicBezTo>
                  <a:pt x="1305609" y="1279083"/>
                  <a:pt x="1311182" y="1273779"/>
                  <a:pt x="1310914" y="1284659"/>
                </a:cubicBezTo>
                <a:cubicBezTo>
                  <a:pt x="1310914" y="1284659"/>
                  <a:pt x="1315952" y="1301112"/>
                  <a:pt x="1310378" y="1306416"/>
                </a:cubicBezTo>
                <a:cubicBezTo>
                  <a:pt x="1310378" y="1306416"/>
                  <a:pt x="1315684" y="1311992"/>
                  <a:pt x="1315684" y="1311992"/>
                </a:cubicBezTo>
                <a:cubicBezTo>
                  <a:pt x="1315684" y="1311992"/>
                  <a:pt x="1315684" y="1311992"/>
                  <a:pt x="1310112" y="1317295"/>
                </a:cubicBezTo>
                <a:lnTo>
                  <a:pt x="1318418" y="1377468"/>
                </a:lnTo>
                <a:lnTo>
                  <a:pt x="1323980" y="1393912"/>
                </a:lnTo>
                <a:cubicBezTo>
                  <a:pt x="1325983" y="1401234"/>
                  <a:pt x="1327404" y="1408593"/>
                  <a:pt x="1327900" y="1416014"/>
                </a:cubicBezTo>
                <a:cubicBezTo>
                  <a:pt x="1329346" y="1454913"/>
                  <a:pt x="1350009" y="1481057"/>
                  <a:pt x="1372462" y="1508227"/>
                </a:cubicBezTo>
                <a:cubicBezTo>
                  <a:pt x="1378588" y="1514124"/>
                  <a:pt x="1383953" y="1517205"/>
                  <a:pt x="1390880" y="1509288"/>
                </a:cubicBezTo>
                <a:cubicBezTo>
                  <a:pt x="1392934" y="1505710"/>
                  <a:pt x="1397045" y="1498553"/>
                  <a:pt x="1402410" y="1501635"/>
                </a:cubicBezTo>
                <a:cubicBezTo>
                  <a:pt x="1409563" y="1505744"/>
                  <a:pt x="1407243" y="1513928"/>
                  <a:pt x="1406977" y="1518533"/>
                </a:cubicBezTo>
                <a:cubicBezTo>
                  <a:pt x="1403856" y="1540531"/>
                  <a:pt x="1414055" y="1555906"/>
                  <a:pt x="1429885" y="1569757"/>
                </a:cubicBezTo>
                <a:cubicBezTo>
                  <a:pt x="1437801" y="1576683"/>
                  <a:pt x="1451844" y="1589505"/>
                  <a:pt x="1461851" y="1576219"/>
                </a:cubicBezTo>
                <a:cubicBezTo>
                  <a:pt x="1468016" y="1565486"/>
                  <a:pt x="1470871" y="1548093"/>
                  <a:pt x="1462461" y="1533745"/>
                </a:cubicBezTo>
                <a:cubicBezTo>
                  <a:pt x="1459911" y="1529900"/>
                  <a:pt x="1451730" y="1527581"/>
                  <a:pt x="1455840" y="1520425"/>
                </a:cubicBezTo>
                <a:cubicBezTo>
                  <a:pt x="1459949" y="1513268"/>
                  <a:pt x="1467103" y="1517377"/>
                  <a:pt x="1472469" y="1520459"/>
                </a:cubicBezTo>
                <a:cubicBezTo>
                  <a:pt x="1493439" y="1525364"/>
                  <a:pt x="1509040" y="1527187"/>
                  <a:pt x="1513455" y="1498792"/>
                </a:cubicBezTo>
                <a:cubicBezTo>
                  <a:pt x="1515549" y="1478582"/>
                  <a:pt x="1518670" y="1456584"/>
                  <a:pt x="1516158" y="1436107"/>
                </a:cubicBezTo>
                <a:cubicBezTo>
                  <a:pt x="1511859" y="1414604"/>
                  <a:pt x="1513952" y="1394393"/>
                  <a:pt x="1526282" y="1372925"/>
                </a:cubicBezTo>
                <a:cubicBezTo>
                  <a:pt x="1535530" y="1356823"/>
                  <a:pt x="1545805" y="1338933"/>
                  <a:pt x="1546109" y="1317695"/>
                </a:cubicBezTo>
                <a:cubicBezTo>
                  <a:pt x="1546643" y="1308484"/>
                  <a:pt x="1551514" y="1304142"/>
                  <a:pt x="1561750" y="1302885"/>
                </a:cubicBezTo>
                <a:cubicBezTo>
                  <a:pt x="1573776" y="1302654"/>
                  <a:pt x="1577086" y="1309312"/>
                  <a:pt x="1577314" y="1321341"/>
                </a:cubicBezTo>
                <a:cubicBezTo>
                  <a:pt x="1578113" y="1419347"/>
                  <a:pt x="1608593" y="1515366"/>
                  <a:pt x="1618600" y="1613903"/>
                </a:cubicBezTo>
                <a:cubicBezTo>
                  <a:pt x="1621112" y="1634380"/>
                  <a:pt x="1613120" y="1660718"/>
                  <a:pt x="1640975" y="1674337"/>
                </a:cubicBezTo>
                <a:cubicBezTo>
                  <a:pt x="1643792" y="1673577"/>
                  <a:pt x="1642498" y="1679972"/>
                  <a:pt x="1643260" y="1682787"/>
                </a:cubicBezTo>
                <a:cubicBezTo>
                  <a:pt x="1653420" y="1714795"/>
                  <a:pt x="1661791" y="1745772"/>
                  <a:pt x="1659926" y="1778011"/>
                </a:cubicBezTo>
                <a:cubicBezTo>
                  <a:pt x="1659889" y="1794643"/>
                  <a:pt x="1663692" y="1808725"/>
                  <a:pt x="1669288" y="1823834"/>
                </a:cubicBezTo>
                <a:cubicBezTo>
                  <a:pt x="1675147" y="1834337"/>
                  <a:pt x="1685878" y="1840500"/>
                  <a:pt x="1696115" y="1839242"/>
                </a:cubicBezTo>
                <a:cubicBezTo>
                  <a:pt x="1707379" y="1836196"/>
                  <a:pt x="1703307" y="1826720"/>
                  <a:pt x="1705629" y="1818535"/>
                </a:cubicBezTo>
                <a:cubicBezTo>
                  <a:pt x="1713127" y="1784774"/>
                  <a:pt x="1711415" y="1750482"/>
                  <a:pt x="1706888" y="1716951"/>
                </a:cubicBezTo>
                <a:cubicBezTo>
                  <a:pt x="1703121" y="1686238"/>
                  <a:pt x="1734858" y="1680674"/>
                  <a:pt x="1747950" y="1662021"/>
                </a:cubicBezTo>
                <a:cubicBezTo>
                  <a:pt x="1753087" y="1653076"/>
                  <a:pt x="1761991" y="1674843"/>
                  <a:pt x="1771963" y="1678192"/>
                </a:cubicBezTo>
                <a:cubicBezTo>
                  <a:pt x="1774017" y="1674614"/>
                  <a:pt x="1778888" y="1670273"/>
                  <a:pt x="1780945" y="1666694"/>
                </a:cubicBezTo>
                <a:cubicBezTo>
                  <a:pt x="1795823" y="1649069"/>
                  <a:pt x="1786691" y="1615275"/>
                  <a:pt x="1816639" y="1608682"/>
                </a:cubicBezTo>
                <a:cubicBezTo>
                  <a:pt x="1822273" y="1607160"/>
                  <a:pt x="1817174" y="1599472"/>
                  <a:pt x="1816411" y="1596656"/>
                </a:cubicBezTo>
                <a:cubicBezTo>
                  <a:pt x="1813101" y="1589996"/>
                  <a:pt x="1806974" y="1584097"/>
                  <a:pt x="1813902" y="1576181"/>
                </a:cubicBezTo>
                <a:cubicBezTo>
                  <a:pt x="1834335" y="1590296"/>
                  <a:pt x="1834335" y="1590296"/>
                  <a:pt x="1844877" y="1567800"/>
                </a:cubicBezTo>
                <a:cubicBezTo>
                  <a:pt x="1849254" y="1556037"/>
                  <a:pt x="1882286" y="1544079"/>
                  <a:pt x="1896595" y="1552298"/>
                </a:cubicBezTo>
                <a:cubicBezTo>
                  <a:pt x="1921636" y="1566680"/>
                  <a:pt x="1942831" y="1583611"/>
                  <a:pt x="1941728" y="1618665"/>
                </a:cubicBezTo>
                <a:cubicBezTo>
                  <a:pt x="1942146" y="1659352"/>
                  <a:pt x="1955883" y="1693412"/>
                  <a:pt x="1989600" y="1717535"/>
                </a:cubicBezTo>
                <a:cubicBezTo>
                  <a:pt x="2006459" y="1729598"/>
                  <a:pt x="2012813" y="1747523"/>
                  <a:pt x="2010720" y="1767733"/>
                </a:cubicBezTo>
                <a:lnTo>
                  <a:pt x="2010417" y="1792151"/>
                </a:lnTo>
                <a:lnTo>
                  <a:pt x="2012972" y="1788012"/>
                </a:lnTo>
                <a:cubicBezTo>
                  <a:pt x="2014058" y="1785459"/>
                  <a:pt x="2014283" y="1782659"/>
                  <a:pt x="2012466" y="1778991"/>
                </a:cubicBezTo>
                <a:cubicBezTo>
                  <a:pt x="2005424" y="1761520"/>
                  <a:pt x="2014948" y="1748205"/>
                  <a:pt x="2025759" y="1736403"/>
                </a:cubicBezTo>
                <a:cubicBezTo>
                  <a:pt x="2033319" y="1729972"/>
                  <a:pt x="2083019" y="1742444"/>
                  <a:pt x="2089227" y="1752804"/>
                </a:cubicBezTo>
                <a:cubicBezTo>
                  <a:pt x="2111032" y="1796824"/>
                  <a:pt x="2132835" y="1840842"/>
                  <a:pt x="2154639" y="1884862"/>
                </a:cubicBezTo>
                <a:cubicBezTo>
                  <a:pt x="2159336" y="1896509"/>
                  <a:pt x="2158433" y="1907704"/>
                  <a:pt x="2146785" y="1912398"/>
                </a:cubicBezTo>
                <a:cubicBezTo>
                  <a:pt x="2133627" y="1918374"/>
                  <a:pt x="2130445" y="1905440"/>
                  <a:pt x="2125524" y="1896592"/>
                </a:cubicBezTo>
                <a:cubicBezTo>
                  <a:pt x="2120378" y="1890541"/>
                  <a:pt x="2119769" y="1880632"/>
                  <a:pt x="2110538" y="1872843"/>
                </a:cubicBezTo>
                <a:cubicBezTo>
                  <a:pt x="2105641" y="1916111"/>
                  <a:pt x="2118438" y="1949542"/>
                  <a:pt x="2136610" y="1986224"/>
                </a:cubicBezTo>
                <a:cubicBezTo>
                  <a:pt x="2146584" y="1967312"/>
                  <a:pt x="2139091" y="1955438"/>
                  <a:pt x="2134621" y="1940992"/>
                </a:cubicBezTo>
                <a:cubicBezTo>
                  <a:pt x="2132275" y="1935167"/>
                  <a:pt x="2132725" y="1929571"/>
                  <a:pt x="2140061" y="1925938"/>
                </a:cubicBezTo>
                <a:cubicBezTo>
                  <a:pt x="2147395" y="1922306"/>
                  <a:pt x="2154505" y="1921472"/>
                  <a:pt x="2161164" y="1926236"/>
                </a:cubicBezTo>
                <a:cubicBezTo>
                  <a:pt x="2169110" y="1932512"/>
                  <a:pt x="2164572" y="1936371"/>
                  <a:pt x="2160036" y="1940231"/>
                </a:cubicBezTo>
                <a:cubicBezTo>
                  <a:pt x="2153536" y="1950974"/>
                  <a:pt x="2157395" y="1955509"/>
                  <a:pt x="2165565" y="1958987"/>
                </a:cubicBezTo>
                <a:cubicBezTo>
                  <a:pt x="2184932" y="1963371"/>
                  <a:pt x="2189400" y="1977818"/>
                  <a:pt x="2196669" y="1992491"/>
                </a:cubicBezTo>
                <a:cubicBezTo>
                  <a:pt x="2201590" y="2001339"/>
                  <a:pt x="2199851" y="2005425"/>
                  <a:pt x="2189718" y="2008831"/>
                </a:cubicBezTo>
                <a:cubicBezTo>
                  <a:pt x="2179583" y="2012237"/>
                  <a:pt x="2188590" y="2022824"/>
                  <a:pt x="2188590" y="2022824"/>
                </a:cubicBezTo>
                <a:cubicBezTo>
                  <a:pt x="2213169" y="2014952"/>
                  <a:pt x="2221047" y="2039534"/>
                  <a:pt x="2236101" y="2044978"/>
                </a:cubicBezTo>
                <a:cubicBezTo>
                  <a:pt x="2238899" y="2045204"/>
                  <a:pt x="2238899" y="2045204"/>
                  <a:pt x="2240412" y="2043918"/>
                </a:cubicBezTo>
                <a:cubicBezTo>
                  <a:pt x="2245626" y="2031663"/>
                  <a:pt x="2231405" y="2033330"/>
                  <a:pt x="2227771" y="2025993"/>
                </a:cubicBezTo>
                <a:cubicBezTo>
                  <a:pt x="2222626" y="2019943"/>
                  <a:pt x="2223077" y="2014347"/>
                  <a:pt x="2227613" y="2010488"/>
                </a:cubicBezTo>
                <a:cubicBezTo>
                  <a:pt x="2232150" y="2006628"/>
                  <a:pt x="2236236" y="2008368"/>
                  <a:pt x="2240094" y="2012905"/>
                </a:cubicBezTo>
                <a:cubicBezTo>
                  <a:pt x="2258557" y="2028484"/>
                  <a:pt x="2265149" y="2051553"/>
                  <a:pt x="2282936" y="2075527"/>
                </a:cubicBezTo>
                <a:cubicBezTo>
                  <a:pt x="2282392" y="2047314"/>
                  <a:pt x="2282685" y="2026210"/>
                  <a:pt x="2293947" y="2008810"/>
                </a:cubicBezTo>
                <a:cubicBezTo>
                  <a:pt x="2295685" y="2004724"/>
                  <a:pt x="2293337" y="1998901"/>
                  <a:pt x="2289252" y="1997163"/>
                </a:cubicBezTo>
                <a:cubicBezTo>
                  <a:pt x="2269277" y="1982871"/>
                  <a:pt x="2275166" y="1962219"/>
                  <a:pt x="2272437" y="1943688"/>
                </a:cubicBezTo>
                <a:cubicBezTo>
                  <a:pt x="2262887" y="1904884"/>
                  <a:pt x="2293356" y="1876363"/>
                  <a:pt x="2292203" y="1838239"/>
                </a:cubicBezTo>
                <a:cubicBezTo>
                  <a:pt x="2290531" y="1824020"/>
                  <a:pt x="2303690" y="1818042"/>
                  <a:pt x="2320032" y="1824998"/>
                </a:cubicBezTo>
                <a:cubicBezTo>
                  <a:pt x="2344543" y="1835430"/>
                  <a:pt x="2372530" y="1837695"/>
                  <a:pt x="2385554" y="1868325"/>
                </a:cubicBezTo>
                <a:cubicBezTo>
                  <a:pt x="2391762" y="1878688"/>
                  <a:pt x="2408553" y="1880046"/>
                  <a:pt x="2421034" y="1882465"/>
                </a:cubicBezTo>
                <a:cubicBezTo>
                  <a:pt x="2441912" y="1885562"/>
                  <a:pt x="2452430" y="1894863"/>
                  <a:pt x="2454937" y="1916194"/>
                </a:cubicBezTo>
                <a:cubicBezTo>
                  <a:pt x="2458120" y="1929127"/>
                  <a:pt x="2460852" y="1947660"/>
                  <a:pt x="2476356" y="1947504"/>
                </a:cubicBezTo>
                <a:cubicBezTo>
                  <a:pt x="2496174" y="1946291"/>
                  <a:pt x="2500325" y="1929725"/>
                  <a:pt x="2501679" y="1912932"/>
                </a:cubicBezTo>
                <a:cubicBezTo>
                  <a:pt x="2507636" y="1873975"/>
                  <a:pt x="2513593" y="1835020"/>
                  <a:pt x="2527720" y="1799540"/>
                </a:cubicBezTo>
                <a:cubicBezTo>
                  <a:pt x="2532936" y="1787285"/>
                  <a:pt x="2538984" y="1782142"/>
                  <a:pt x="2551012" y="1790157"/>
                </a:cubicBezTo>
                <a:cubicBezTo>
                  <a:pt x="2554873" y="1794694"/>
                  <a:pt x="2558959" y="1796433"/>
                  <a:pt x="2564780" y="1794087"/>
                </a:cubicBezTo>
                <a:cubicBezTo>
                  <a:pt x="2593670" y="1785155"/>
                  <a:pt x="2614481" y="1806558"/>
                  <a:pt x="2603830" y="1833867"/>
                </a:cubicBezTo>
                <a:cubicBezTo>
                  <a:pt x="2591439" y="1865261"/>
                  <a:pt x="2590018" y="1900358"/>
                  <a:pt x="2570745" y="1929786"/>
                </a:cubicBezTo>
                <a:cubicBezTo>
                  <a:pt x="2565982" y="1936443"/>
                  <a:pt x="2566818" y="1943554"/>
                  <a:pt x="2573250" y="1951117"/>
                </a:cubicBezTo>
                <a:cubicBezTo>
                  <a:pt x="2583317" y="1966015"/>
                  <a:pt x="2575080" y="1980844"/>
                  <a:pt x="2556550" y="1983569"/>
                </a:cubicBezTo>
                <a:cubicBezTo>
                  <a:pt x="2550727" y="1985917"/>
                  <a:pt x="2543617" y="1986750"/>
                  <a:pt x="2544452" y="1993860"/>
                </a:cubicBezTo>
                <a:cubicBezTo>
                  <a:pt x="2543776" y="2002257"/>
                  <a:pt x="2549374" y="2002709"/>
                  <a:pt x="2554970" y="2003161"/>
                </a:cubicBezTo>
                <a:cubicBezTo>
                  <a:pt x="2567678" y="2002781"/>
                  <a:pt x="2570026" y="2008604"/>
                  <a:pt x="2565038" y="2018061"/>
                </a:cubicBezTo>
                <a:cubicBezTo>
                  <a:pt x="2556122" y="2041285"/>
                  <a:pt x="2572757" y="2027136"/>
                  <a:pt x="2579640" y="2029102"/>
                </a:cubicBezTo>
                <a:cubicBezTo>
                  <a:pt x="2577001" y="2044381"/>
                  <a:pt x="2570275" y="2057922"/>
                  <a:pt x="2576030" y="2073883"/>
                </a:cubicBezTo>
                <a:cubicBezTo>
                  <a:pt x="2579664" y="2081219"/>
                  <a:pt x="2577025" y="2096498"/>
                  <a:pt x="2591243" y="2094832"/>
                </a:cubicBezTo>
                <a:cubicBezTo>
                  <a:pt x="2603950" y="2094450"/>
                  <a:pt x="2621194" y="2090212"/>
                  <a:pt x="2623835" y="2074932"/>
                </a:cubicBezTo>
                <a:cubicBezTo>
                  <a:pt x="2625415" y="2055340"/>
                  <a:pt x="2639700" y="2035368"/>
                  <a:pt x="2637805" y="2023946"/>
                </a:cubicBezTo>
                <a:cubicBezTo>
                  <a:pt x="2629090" y="1992255"/>
                  <a:pt x="2646626" y="1966911"/>
                  <a:pt x="2644797" y="1937185"/>
                </a:cubicBezTo>
                <a:cubicBezTo>
                  <a:pt x="2642133" y="1900348"/>
                  <a:pt x="2663146" y="1866835"/>
                  <a:pt x="2660480" y="1829999"/>
                </a:cubicBezTo>
                <a:cubicBezTo>
                  <a:pt x="2660931" y="1824400"/>
                  <a:pt x="2666980" y="1819256"/>
                  <a:pt x="2671516" y="1815397"/>
                </a:cubicBezTo>
                <a:cubicBezTo>
                  <a:pt x="2677789" y="1807453"/>
                  <a:pt x="2689661" y="1799963"/>
                  <a:pt x="2672034" y="1791493"/>
                </a:cubicBezTo>
                <a:cubicBezTo>
                  <a:pt x="2666662" y="1788243"/>
                  <a:pt x="2668626" y="1781359"/>
                  <a:pt x="2670363" y="1777275"/>
                </a:cubicBezTo>
                <a:cubicBezTo>
                  <a:pt x="2694174" y="1743987"/>
                  <a:pt x="2681827" y="1704958"/>
                  <a:pt x="2691644" y="1670540"/>
                </a:cubicBezTo>
                <a:cubicBezTo>
                  <a:pt x="2704100" y="1620841"/>
                  <a:pt x="2690308" y="1564793"/>
                  <a:pt x="2716759" y="1516228"/>
                </a:cubicBezTo>
                <a:cubicBezTo>
                  <a:pt x="2721521" y="1509570"/>
                  <a:pt x="2722198" y="1501173"/>
                  <a:pt x="2724385" y="1491491"/>
                </a:cubicBezTo>
                <a:cubicBezTo>
                  <a:pt x="2735581" y="1492396"/>
                  <a:pt x="2742014" y="1499960"/>
                  <a:pt x="2754721" y="1499578"/>
                </a:cubicBezTo>
                <a:cubicBezTo>
                  <a:pt x="2776050" y="1497078"/>
                  <a:pt x="2798371" y="1517194"/>
                  <a:pt x="2800653" y="1541325"/>
                </a:cubicBezTo>
                <a:cubicBezTo>
                  <a:pt x="2800586" y="1559629"/>
                  <a:pt x="2793408" y="1578768"/>
                  <a:pt x="2807561" y="1595406"/>
                </a:cubicBezTo>
                <a:cubicBezTo>
                  <a:pt x="2812707" y="1601456"/>
                  <a:pt x="2805147" y="1607887"/>
                  <a:pt x="2801896" y="1613258"/>
                </a:cubicBezTo>
                <a:cubicBezTo>
                  <a:pt x="2789574" y="1626346"/>
                  <a:pt x="2788220" y="1643138"/>
                  <a:pt x="2786866" y="1659933"/>
                </a:cubicBezTo>
                <a:cubicBezTo>
                  <a:pt x="2785739" y="1673926"/>
                  <a:pt x="2786574" y="1681037"/>
                  <a:pt x="2802079" y="1680881"/>
                </a:cubicBezTo>
                <a:cubicBezTo>
                  <a:pt x="2807677" y="1681335"/>
                  <a:pt x="2813049" y="1684586"/>
                  <a:pt x="2812598" y="1690183"/>
                </a:cubicBezTo>
                <a:cubicBezTo>
                  <a:pt x="2813209" y="1700092"/>
                  <a:pt x="2804811" y="1699413"/>
                  <a:pt x="2799213" y="1698961"/>
                </a:cubicBezTo>
                <a:cubicBezTo>
                  <a:pt x="2779397" y="1700174"/>
                  <a:pt x="2778494" y="1711370"/>
                  <a:pt x="2782965" y="1725817"/>
                </a:cubicBezTo>
                <a:cubicBezTo>
                  <a:pt x="2792514" y="1764618"/>
                  <a:pt x="2799261" y="1803194"/>
                  <a:pt x="2796104" y="1842376"/>
                </a:cubicBezTo>
                <a:cubicBezTo>
                  <a:pt x="2796037" y="1860682"/>
                  <a:pt x="2820549" y="1871114"/>
                  <a:pt x="2807550" y="1892599"/>
                </a:cubicBezTo>
                <a:cubicBezTo>
                  <a:pt x="2806036" y="1893885"/>
                  <a:pt x="2814207" y="1897363"/>
                  <a:pt x="2817006" y="1897590"/>
                </a:cubicBezTo>
                <a:cubicBezTo>
                  <a:pt x="2828201" y="1898495"/>
                  <a:pt x="2834249" y="1893353"/>
                  <a:pt x="2837725" y="1885182"/>
                </a:cubicBezTo>
                <a:cubicBezTo>
                  <a:pt x="2840975" y="1879810"/>
                  <a:pt x="2845962" y="1870354"/>
                  <a:pt x="2836280" y="1868162"/>
                </a:cubicBezTo>
                <a:cubicBezTo>
                  <a:pt x="2822737" y="1861434"/>
                  <a:pt x="2827726" y="1851978"/>
                  <a:pt x="2828628" y="1840782"/>
                </a:cubicBezTo>
                <a:cubicBezTo>
                  <a:pt x="2835647" y="1806137"/>
                  <a:pt x="2852346" y="1773684"/>
                  <a:pt x="2846884" y="1736619"/>
                </a:cubicBezTo>
                <a:cubicBezTo>
                  <a:pt x="2844986" y="1725199"/>
                  <a:pt x="2853609" y="1723080"/>
                  <a:pt x="2860943" y="1719446"/>
                </a:cubicBezTo>
                <a:cubicBezTo>
                  <a:pt x="2878186" y="1715207"/>
                  <a:pt x="2881888" y="1704238"/>
                  <a:pt x="2880444" y="1687220"/>
                </a:cubicBezTo>
                <a:cubicBezTo>
                  <a:pt x="2878389" y="1660292"/>
                  <a:pt x="2888973" y="1651289"/>
                  <a:pt x="2916509" y="1659150"/>
                </a:cubicBezTo>
                <a:cubicBezTo>
                  <a:pt x="2928991" y="1661568"/>
                  <a:pt x="2925356" y="1654231"/>
                  <a:pt x="2927095" y="1650147"/>
                </a:cubicBezTo>
                <a:cubicBezTo>
                  <a:pt x="2931924" y="1625183"/>
                  <a:pt x="2936752" y="1600221"/>
                  <a:pt x="2938783" y="1575033"/>
                </a:cubicBezTo>
                <a:cubicBezTo>
                  <a:pt x="2944357" y="1523367"/>
                  <a:pt x="2958326" y="1472384"/>
                  <a:pt x="2955501" y="1420041"/>
                </a:cubicBezTo>
                <a:cubicBezTo>
                  <a:pt x="2951325" y="1384489"/>
                  <a:pt x="2965452" y="1349011"/>
                  <a:pt x="2973983" y="1313080"/>
                </a:cubicBezTo>
                <a:cubicBezTo>
                  <a:pt x="2976397" y="1300598"/>
                  <a:pt x="2976849" y="1295000"/>
                  <a:pt x="2970642" y="1284639"/>
                </a:cubicBezTo>
                <a:cubicBezTo>
                  <a:pt x="2965948" y="1272991"/>
                  <a:pt x="2950508" y="1254840"/>
                  <a:pt x="2980458" y="1250221"/>
                </a:cubicBezTo>
                <a:cubicBezTo>
                  <a:pt x="2987569" y="1249386"/>
                  <a:pt x="2989758" y="1239705"/>
                  <a:pt x="2984385" y="1236453"/>
                </a:cubicBezTo>
                <a:cubicBezTo>
                  <a:pt x="2958812" y="1221709"/>
                  <a:pt x="2973098" y="1201736"/>
                  <a:pt x="2973166" y="1183431"/>
                </a:cubicBezTo>
                <a:cubicBezTo>
                  <a:pt x="2974295" y="1169437"/>
                  <a:pt x="2976708" y="1156956"/>
                  <a:pt x="2979125" y="1144475"/>
                </a:cubicBezTo>
                <a:cubicBezTo>
                  <a:pt x="2982825" y="1133506"/>
                  <a:pt x="2986831" y="1127491"/>
                  <a:pt x="2991869" y="1126138"/>
                </a:cubicBezTo>
                <a:cubicBezTo>
                  <a:pt x="2996909" y="1124785"/>
                  <a:pt x="3002979" y="1128093"/>
                  <a:pt x="3010811" y="1135770"/>
                </a:cubicBezTo>
                <a:cubicBezTo>
                  <a:pt x="3016183" y="1139020"/>
                  <a:pt x="3017245" y="1143334"/>
                  <a:pt x="3024354" y="1142499"/>
                </a:cubicBezTo>
                <a:cubicBezTo>
                  <a:pt x="3047420" y="1135913"/>
                  <a:pt x="3067846" y="1144608"/>
                  <a:pt x="3070125" y="1168737"/>
                </a:cubicBezTo>
                <a:cubicBezTo>
                  <a:pt x="3076653" y="1210112"/>
                  <a:pt x="3083175" y="1251487"/>
                  <a:pt x="3071394" y="1292789"/>
                </a:cubicBezTo>
                <a:cubicBezTo>
                  <a:pt x="3067694" y="1303757"/>
                  <a:pt x="3063993" y="1314726"/>
                  <a:pt x="3067401" y="1324861"/>
                </a:cubicBezTo>
                <a:cubicBezTo>
                  <a:pt x="3081871" y="1372513"/>
                  <a:pt x="3080609" y="1423117"/>
                  <a:pt x="3079572" y="1470921"/>
                </a:cubicBezTo>
                <a:cubicBezTo>
                  <a:pt x="3077541" y="1496111"/>
                  <a:pt x="3078309" y="1521527"/>
                  <a:pt x="3105169" y="1537785"/>
                </a:cubicBezTo>
                <a:cubicBezTo>
                  <a:pt x="3113114" y="1544060"/>
                  <a:pt x="3115010" y="1555482"/>
                  <a:pt x="3114109" y="1566677"/>
                </a:cubicBezTo>
                <a:cubicBezTo>
                  <a:pt x="3112370" y="1570762"/>
                  <a:pt x="3113430" y="1575073"/>
                  <a:pt x="3119028" y="1575527"/>
                </a:cubicBezTo>
                <a:cubicBezTo>
                  <a:pt x="3123339" y="1574467"/>
                  <a:pt x="3126362" y="1571894"/>
                  <a:pt x="3126589" y="1569096"/>
                </a:cubicBezTo>
                <a:cubicBezTo>
                  <a:pt x="3127783" y="1536797"/>
                  <a:pt x="3127467" y="1505784"/>
                  <a:pt x="3139857" y="1474390"/>
                </a:cubicBezTo>
                <a:cubicBezTo>
                  <a:pt x="3116766" y="1428859"/>
                  <a:pt x="3140419" y="1380065"/>
                  <a:pt x="3131547" y="1332867"/>
                </a:cubicBezTo>
                <a:cubicBezTo>
                  <a:pt x="3131773" y="1330068"/>
                  <a:pt x="3130485" y="1328556"/>
                  <a:pt x="3130711" y="1325756"/>
                </a:cubicBezTo>
                <a:cubicBezTo>
                  <a:pt x="3134413" y="1314788"/>
                  <a:pt x="3127369" y="1297316"/>
                  <a:pt x="3145899" y="1294590"/>
                </a:cubicBezTo>
                <a:cubicBezTo>
                  <a:pt x="3164430" y="1291863"/>
                  <a:pt x="3165875" y="1308882"/>
                  <a:pt x="3170570" y="1320529"/>
                </a:cubicBezTo>
                <a:cubicBezTo>
                  <a:pt x="3179125" y="1336715"/>
                  <a:pt x="3181856" y="1355247"/>
                  <a:pt x="3178991" y="1373326"/>
                </a:cubicBezTo>
                <a:cubicBezTo>
                  <a:pt x="3178404" y="1415534"/>
                  <a:pt x="3192038" y="1456075"/>
                  <a:pt x="3192965" y="1496996"/>
                </a:cubicBezTo>
                <a:cubicBezTo>
                  <a:pt x="3193349" y="1509704"/>
                  <a:pt x="3211428" y="1512575"/>
                  <a:pt x="3215897" y="1527021"/>
                </a:cubicBezTo>
                <a:cubicBezTo>
                  <a:pt x="3221879" y="1540181"/>
                  <a:pt x="3230885" y="1550770"/>
                  <a:pt x="3250092" y="1539647"/>
                </a:cubicBezTo>
                <a:cubicBezTo>
                  <a:pt x="3260452" y="1533442"/>
                  <a:pt x="3266433" y="1546603"/>
                  <a:pt x="3269843" y="1556737"/>
                </a:cubicBezTo>
                <a:cubicBezTo>
                  <a:pt x="3271962" y="1565360"/>
                  <a:pt x="3270000" y="1572244"/>
                  <a:pt x="3260092" y="1572851"/>
                </a:cubicBezTo>
                <a:cubicBezTo>
                  <a:pt x="3254493" y="1572398"/>
                  <a:pt x="3246099" y="1571720"/>
                  <a:pt x="3245195" y="1582914"/>
                </a:cubicBezTo>
                <a:cubicBezTo>
                  <a:pt x="3246708" y="1581628"/>
                  <a:pt x="3250792" y="1583366"/>
                  <a:pt x="3250792" y="1583366"/>
                </a:cubicBezTo>
                <a:cubicBezTo>
                  <a:pt x="3288914" y="1582226"/>
                  <a:pt x="3297695" y="1595612"/>
                  <a:pt x="3283793" y="1628291"/>
                </a:cubicBezTo>
                <a:cubicBezTo>
                  <a:pt x="3280091" y="1639259"/>
                  <a:pt x="3263910" y="1647810"/>
                  <a:pt x="3270116" y="1658174"/>
                </a:cubicBezTo>
                <a:cubicBezTo>
                  <a:pt x="3282530" y="1678896"/>
                  <a:pt x="3288896" y="1704765"/>
                  <a:pt x="3307359" y="1720342"/>
                </a:cubicBezTo>
                <a:cubicBezTo>
                  <a:pt x="3315303" y="1726618"/>
                  <a:pt x="3323474" y="1730096"/>
                  <a:pt x="3322573" y="1741291"/>
                </a:cubicBezTo>
                <a:cubicBezTo>
                  <a:pt x="3322505" y="1759597"/>
                  <a:pt x="3335662" y="1753619"/>
                  <a:pt x="3342997" y="1749987"/>
                </a:cubicBezTo>
                <a:cubicBezTo>
                  <a:pt x="3356157" y="1744008"/>
                  <a:pt x="3354553" y="1711483"/>
                  <a:pt x="3342523" y="1703467"/>
                </a:cubicBezTo>
                <a:cubicBezTo>
                  <a:pt x="3333066" y="1698477"/>
                  <a:pt x="3329205" y="1693939"/>
                  <a:pt x="3330108" y="1682744"/>
                </a:cubicBezTo>
                <a:cubicBezTo>
                  <a:pt x="3331011" y="1671549"/>
                  <a:pt x="3338188" y="1652411"/>
                  <a:pt x="3313609" y="1660283"/>
                </a:cubicBezTo>
                <a:cubicBezTo>
                  <a:pt x="3309297" y="1661340"/>
                  <a:pt x="3308236" y="1657030"/>
                  <a:pt x="3307175" y="1652719"/>
                </a:cubicBezTo>
                <a:cubicBezTo>
                  <a:pt x="3312840" y="1634867"/>
                  <a:pt x="3333266" y="1643561"/>
                  <a:pt x="3344077" y="1631759"/>
                </a:cubicBezTo>
                <a:cubicBezTo>
                  <a:pt x="3350125" y="1626614"/>
                  <a:pt x="3352023" y="1638036"/>
                  <a:pt x="3355657" y="1645373"/>
                </a:cubicBezTo>
                <a:cubicBezTo>
                  <a:pt x="3362925" y="1660045"/>
                  <a:pt x="3359834" y="1680923"/>
                  <a:pt x="3378972" y="1688105"/>
                </a:cubicBezTo>
                <a:cubicBezTo>
                  <a:pt x="3381772" y="1688331"/>
                  <a:pt x="3382833" y="1692644"/>
                  <a:pt x="3382608" y="1695441"/>
                </a:cubicBezTo>
                <a:cubicBezTo>
                  <a:pt x="3371052" y="1733945"/>
                  <a:pt x="3409717" y="1761017"/>
                  <a:pt x="3408296" y="1796115"/>
                </a:cubicBezTo>
                <a:cubicBezTo>
                  <a:pt x="3407619" y="1804511"/>
                  <a:pt x="3411252" y="1811848"/>
                  <a:pt x="3410575" y="1820243"/>
                </a:cubicBezTo>
                <a:cubicBezTo>
                  <a:pt x="3405747" y="1845208"/>
                  <a:pt x="3411052" y="1866763"/>
                  <a:pt x="3417643" y="1889833"/>
                </a:cubicBezTo>
                <a:cubicBezTo>
                  <a:pt x="3419990" y="1895657"/>
                  <a:pt x="3419539" y="1901254"/>
                  <a:pt x="3421887" y="1907078"/>
                </a:cubicBezTo>
                <a:cubicBezTo>
                  <a:pt x="3430892" y="1917665"/>
                  <a:pt x="3395278" y="1940138"/>
                  <a:pt x="3432948" y="1944594"/>
                </a:cubicBezTo>
                <a:cubicBezTo>
                  <a:pt x="3448227" y="1947238"/>
                  <a:pt x="3458294" y="1962138"/>
                  <a:pt x="3479397" y="1962436"/>
                </a:cubicBezTo>
                <a:cubicBezTo>
                  <a:pt x="3503300" y="1962961"/>
                  <a:pt x="3521762" y="1978540"/>
                  <a:pt x="3525329" y="2004182"/>
                </a:cubicBezTo>
                <a:cubicBezTo>
                  <a:pt x="3535195" y="2073995"/>
                  <a:pt x="3547859" y="2144037"/>
                  <a:pt x="3546305" y="2215745"/>
                </a:cubicBezTo>
                <a:cubicBezTo>
                  <a:pt x="3545786" y="2239647"/>
                  <a:pt x="3543755" y="2264838"/>
                  <a:pt x="3546036" y="2288966"/>
                </a:cubicBezTo>
                <a:cubicBezTo>
                  <a:pt x="3548768" y="2307497"/>
                  <a:pt x="3537280" y="2327696"/>
                  <a:pt x="3531615" y="2345548"/>
                </a:cubicBezTo>
                <a:cubicBezTo>
                  <a:pt x="3528141" y="2353719"/>
                  <a:pt x="3527463" y="2362115"/>
                  <a:pt x="3532384" y="2370965"/>
                </a:cubicBezTo>
                <a:cubicBezTo>
                  <a:pt x="3544957" y="2407193"/>
                  <a:pt x="3551932" y="2442970"/>
                  <a:pt x="3556945" y="2485630"/>
                </a:cubicBezTo>
                <a:cubicBezTo>
                  <a:pt x="3570330" y="2476853"/>
                  <a:pt x="3583487" y="2470877"/>
                  <a:pt x="3595358" y="2463386"/>
                </a:cubicBezTo>
                <a:cubicBezTo>
                  <a:pt x="3602693" y="2459753"/>
                  <a:pt x="3607455" y="2453097"/>
                  <a:pt x="3605108" y="2447271"/>
                </a:cubicBezTo>
                <a:cubicBezTo>
                  <a:pt x="3590572" y="2417925"/>
                  <a:pt x="3614834" y="2379041"/>
                  <a:pt x="3584565" y="2352649"/>
                </a:cubicBezTo>
                <a:cubicBezTo>
                  <a:pt x="3593254" y="2332223"/>
                  <a:pt x="3555876" y="2306664"/>
                  <a:pt x="3591491" y="2284191"/>
                </a:cubicBezTo>
                <a:cubicBezTo>
                  <a:pt x="3601851" y="2277987"/>
                  <a:pt x="3590498" y="2261576"/>
                  <a:pt x="3592913" y="2249094"/>
                </a:cubicBezTo>
                <a:cubicBezTo>
                  <a:pt x="3602571" y="2199168"/>
                  <a:pt x="3589388" y="2153030"/>
                  <a:pt x="3563273" y="2110072"/>
                </a:cubicBezTo>
                <a:cubicBezTo>
                  <a:pt x="3556005" y="2095399"/>
                  <a:pt x="3556907" y="2084203"/>
                  <a:pt x="3569004" y="2073913"/>
                </a:cubicBezTo>
                <a:cubicBezTo>
                  <a:pt x="3593516" y="2084348"/>
                  <a:pt x="3603132" y="2104843"/>
                  <a:pt x="3607986" y="2131998"/>
                </a:cubicBezTo>
                <a:cubicBezTo>
                  <a:pt x="3612388" y="2164750"/>
                  <a:pt x="3632521" y="2194549"/>
                  <a:pt x="3645546" y="2225182"/>
                </a:cubicBezTo>
                <a:cubicBezTo>
                  <a:pt x="3656448" y="2247191"/>
                  <a:pt x="3660466" y="2267234"/>
                  <a:pt x="3652838" y="2291970"/>
                </a:cubicBezTo>
                <a:cubicBezTo>
                  <a:pt x="3643247" y="2323590"/>
                  <a:pt x="3658843" y="2357248"/>
                  <a:pt x="3653336" y="2390607"/>
                </a:cubicBezTo>
                <a:cubicBezTo>
                  <a:pt x="3654399" y="2394917"/>
                  <a:pt x="3656747" y="2400743"/>
                  <a:pt x="3653722" y="2403314"/>
                </a:cubicBezTo>
                <a:cubicBezTo>
                  <a:pt x="3632326" y="2424121"/>
                  <a:pt x="3650338" y="2445296"/>
                  <a:pt x="3654356" y="2465340"/>
                </a:cubicBezTo>
                <a:cubicBezTo>
                  <a:pt x="3658149" y="2488183"/>
                  <a:pt x="3653545" y="2510348"/>
                  <a:pt x="3648942" y="2532510"/>
                </a:cubicBezTo>
                <a:cubicBezTo>
                  <a:pt x="3647205" y="2536595"/>
                  <a:pt x="3649778" y="2539622"/>
                  <a:pt x="3653863" y="2541359"/>
                </a:cubicBezTo>
                <a:cubicBezTo>
                  <a:pt x="3662868" y="2551946"/>
                  <a:pt x="3653570" y="2562463"/>
                  <a:pt x="3648198" y="2559210"/>
                </a:cubicBezTo>
                <a:cubicBezTo>
                  <a:pt x="3629058" y="2552030"/>
                  <a:pt x="3630729" y="2566250"/>
                  <a:pt x="3628539" y="2575932"/>
                </a:cubicBezTo>
                <a:cubicBezTo>
                  <a:pt x="3625674" y="2594011"/>
                  <a:pt x="3632490" y="2614282"/>
                  <a:pt x="3621230" y="2631682"/>
                </a:cubicBezTo>
                <a:cubicBezTo>
                  <a:pt x="3617978" y="2637052"/>
                  <a:pt x="3621613" y="2644389"/>
                  <a:pt x="3626984" y="2647640"/>
                </a:cubicBezTo>
                <a:cubicBezTo>
                  <a:pt x="3641814" y="2655883"/>
                  <a:pt x="3638113" y="2666851"/>
                  <a:pt x="3631387" y="2680393"/>
                </a:cubicBezTo>
                <a:cubicBezTo>
                  <a:pt x="3629199" y="2690074"/>
                  <a:pt x="3606132" y="2696660"/>
                  <a:pt x="3625882" y="2713752"/>
                </a:cubicBezTo>
                <a:lnTo>
                  <a:pt x="3627915" y="2719216"/>
                </a:lnTo>
                <a:lnTo>
                  <a:pt x="3631674" y="2709691"/>
                </a:lnTo>
                <a:cubicBezTo>
                  <a:pt x="3642921" y="2687082"/>
                  <a:pt x="3659514" y="2665423"/>
                  <a:pt x="3664326" y="2640820"/>
                </a:cubicBezTo>
                <a:cubicBezTo>
                  <a:pt x="3669227" y="2620475"/>
                  <a:pt x="3677435" y="2605387"/>
                  <a:pt x="3696470" y="2598592"/>
                </a:cubicBezTo>
                <a:cubicBezTo>
                  <a:pt x="3705166" y="2606931"/>
                  <a:pt x="3705344" y="2615450"/>
                  <a:pt x="3699176" y="2626233"/>
                </a:cubicBezTo>
                <a:cubicBezTo>
                  <a:pt x="3677459" y="2657586"/>
                  <a:pt x="3665393" y="2691931"/>
                  <a:pt x="3670452" y="2730177"/>
                </a:cubicBezTo>
                <a:cubicBezTo>
                  <a:pt x="3671717" y="2739739"/>
                  <a:pt x="3662379" y="2751654"/>
                  <a:pt x="3669944" y="2756821"/>
                </a:cubicBezTo>
                <a:lnTo>
                  <a:pt x="3671737" y="2759176"/>
                </a:lnTo>
                <a:lnTo>
                  <a:pt x="3679195" y="2722502"/>
                </a:lnTo>
                <a:cubicBezTo>
                  <a:pt x="3678686" y="2707425"/>
                  <a:pt x="3682982" y="2696234"/>
                  <a:pt x="3690094" y="2687260"/>
                </a:cubicBezTo>
                <a:lnTo>
                  <a:pt x="3707326" y="2673659"/>
                </a:lnTo>
                <a:lnTo>
                  <a:pt x="3711158" y="2636694"/>
                </a:lnTo>
                <a:cubicBezTo>
                  <a:pt x="3710596" y="2584037"/>
                  <a:pt x="3703883" y="2533484"/>
                  <a:pt x="3710905" y="2479819"/>
                </a:cubicBezTo>
                <a:cubicBezTo>
                  <a:pt x="3715645" y="2438030"/>
                  <a:pt x="3713899" y="2395820"/>
                  <a:pt x="3722598" y="2354792"/>
                </a:cubicBezTo>
                <a:cubicBezTo>
                  <a:pt x="3731634" y="2316291"/>
                  <a:pt x="3714386" y="2273571"/>
                  <a:pt x="3735297" y="2237348"/>
                </a:cubicBezTo>
                <a:cubicBezTo>
                  <a:pt x="3737490" y="2234485"/>
                  <a:pt x="3735723" y="2230862"/>
                  <a:pt x="3735388" y="2228335"/>
                </a:cubicBezTo>
                <a:cubicBezTo>
                  <a:pt x="3737086" y="2202385"/>
                  <a:pt x="3730107" y="2178875"/>
                  <a:pt x="3719503" y="2157137"/>
                </a:cubicBezTo>
                <a:cubicBezTo>
                  <a:pt x="3714917" y="2146814"/>
                  <a:pt x="3713385" y="2137694"/>
                  <a:pt x="3715179" y="2129417"/>
                </a:cubicBezTo>
                <a:lnTo>
                  <a:pt x="3724875" y="2115370"/>
                </a:lnTo>
                <a:lnTo>
                  <a:pt x="3724452" y="2113980"/>
                </a:lnTo>
                <a:cubicBezTo>
                  <a:pt x="3722426" y="2101770"/>
                  <a:pt x="3721962" y="2088677"/>
                  <a:pt x="3714720" y="2077594"/>
                </a:cubicBezTo>
                <a:cubicBezTo>
                  <a:pt x="3708903" y="2066697"/>
                  <a:pt x="3707542" y="2054936"/>
                  <a:pt x="3718312" y="2038967"/>
                </a:cubicBezTo>
                <a:cubicBezTo>
                  <a:pt x="3727103" y="2027085"/>
                  <a:pt x="3725618" y="2005173"/>
                  <a:pt x="3726609" y="1986477"/>
                </a:cubicBezTo>
                <a:cubicBezTo>
                  <a:pt x="3729333" y="1976698"/>
                  <a:pt x="3730447" y="1968156"/>
                  <a:pt x="3737256" y="1960358"/>
                </a:cubicBezTo>
                <a:cubicBezTo>
                  <a:pt x="3744065" y="1952561"/>
                  <a:pt x="3764616" y="1939319"/>
                  <a:pt x="3733667" y="1932377"/>
                </a:cubicBezTo>
                <a:cubicBezTo>
                  <a:pt x="3746543" y="1922478"/>
                  <a:pt x="3706558" y="1907113"/>
                  <a:pt x="3739363" y="1899819"/>
                </a:cubicBezTo>
                <a:cubicBezTo>
                  <a:pt x="3739363" y="1899819"/>
                  <a:pt x="3740973" y="1898581"/>
                  <a:pt x="3739735" y="1896971"/>
                </a:cubicBezTo>
                <a:cubicBezTo>
                  <a:pt x="3739116" y="1887840"/>
                  <a:pt x="3741632" y="1879661"/>
                  <a:pt x="3745522" y="1871868"/>
                </a:cubicBezTo>
                <a:lnTo>
                  <a:pt x="3751525" y="1862117"/>
                </a:lnTo>
                <a:lnTo>
                  <a:pt x="3748922" y="1838762"/>
                </a:lnTo>
                <a:cubicBezTo>
                  <a:pt x="3746944" y="1808185"/>
                  <a:pt x="3747983" y="1780866"/>
                  <a:pt x="3756355" y="1762537"/>
                </a:cubicBezTo>
                <a:lnTo>
                  <a:pt x="3755462" y="1759619"/>
                </a:lnTo>
                <a:lnTo>
                  <a:pt x="3750141" y="1750637"/>
                </a:lnTo>
                <a:cubicBezTo>
                  <a:pt x="3741104" y="1742216"/>
                  <a:pt x="3740980" y="1732063"/>
                  <a:pt x="3740857" y="1721912"/>
                </a:cubicBezTo>
                <a:lnTo>
                  <a:pt x="3741395" y="1713209"/>
                </a:lnTo>
                <a:lnTo>
                  <a:pt x="3734558" y="1660223"/>
                </a:lnTo>
                <a:cubicBezTo>
                  <a:pt x="3732291" y="1623106"/>
                  <a:pt x="3734421" y="1583679"/>
                  <a:pt x="3739152" y="1544044"/>
                </a:cubicBezTo>
                <a:cubicBezTo>
                  <a:pt x="3733541" y="1539253"/>
                  <a:pt x="3733541" y="1539253"/>
                  <a:pt x="3733541" y="1539253"/>
                </a:cubicBezTo>
                <a:cubicBezTo>
                  <a:pt x="3733541" y="1539253"/>
                  <a:pt x="3738333" y="1533640"/>
                  <a:pt x="3738333" y="1533640"/>
                </a:cubicBezTo>
                <a:cubicBezTo>
                  <a:pt x="3732721" y="1528850"/>
                  <a:pt x="3736694" y="1512832"/>
                  <a:pt x="3736694" y="1512832"/>
                </a:cubicBezTo>
                <a:cubicBezTo>
                  <a:pt x="3735875" y="1502428"/>
                  <a:pt x="3741487" y="1507218"/>
                  <a:pt x="3742306" y="1517622"/>
                </a:cubicBezTo>
                <a:lnTo>
                  <a:pt x="3744455" y="1520061"/>
                </a:lnTo>
                <a:lnTo>
                  <a:pt x="3743126" y="1528027"/>
                </a:lnTo>
                <a:lnTo>
                  <a:pt x="3745037" y="1525009"/>
                </a:lnTo>
                <a:lnTo>
                  <a:pt x="3745180" y="1520884"/>
                </a:lnTo>
                <a:lnTo>
                  <a:pt x="3744455" y="1520061"/>
                </a:lnTo>
                <a:lnTo>
                  <a:pt x="3745406" y="1514360"/>
                </a:lnTo>
                <a:lnTo>
                  <a:pt x="3745516" y="1511186"/>
                </a:lnTo>
                <a:cubicBezTo>
                  <a:pt x="3746221" y="1496744"/>
                  <a:pt x="3746496" y="1482523"/>
                  <a:pt x="3741352" y="1469137"/>
                </a:cubicBezTo>
                <a:cubicBezTo>
                  <a:pt x="3733196" y="1448200"/>
                  <a:pt x="3735417" y="1430597"/>
                  <a:pt x="3743475" y="1410859"/>
                </a:cubicBezTo>
                <a:cubicBezTo>
                  <a:pt x="3752828" y="1383522"/>
                  <a:pt x="3768387" y="1356460"/>
                  <a:pt x="3770143" y="1327832"/>
                </a:cubicBezTo>
                <a:cubicBezTo>
                  <a:pt x="3772640" y="1304018"/>
                  <a:pt x="3779680" y="1285671"/>
                  <a:pt x="3800245" y="1275099"/>
                </a:cubicBezTo>
                <a:cubicBezTo>
                  <a:pt x="3811364" y="1283250"/>
                  <a:pt x="3812848" y="1292885"/>
                  <a:pt x="3807476" y="1306043"/>
                </a:cubicBezTo>
                <a:cubicBezTo>
                  <a:pt x="3787563" y="1344872"/>
                  <a:pt x="3779045" y="1385642"/>
                  <a:pt x="3790541" y="1428257"/>
                </a:cubicBezTo>
                <a:cubicBezTo>
                  <a:pt x="3793412" y="1438913"/>
                  <a:pt x="3784614" y="1453832"/>
                  <a:pt x="3793973" y="1458553"/>
                </a:cubicBezTo>
                <a:lnTo>
                  <a:pt x="3796361" y="1460954"/>
                </a:lnTo>
                <a:lnTo>
                  <a:pt x="3799302" y="1418236"/>
                </a:lnTo>
                <a:cubicBezTo>
                  <a:pt x="3796455" y="1401213"/>
                  <a:pt x="3799643" y="1387874"/>
                  <a:pt x="3806359" y="1376626"/>
                </a:cubicBezTo>
                <a:lnTo>
                  <a:pt x="3823857" y="1358607"/>
                </a:lnTo>
                <a:lnTo>
                  <a:pt x="3822639" y="1316105"/>
                </a:lnTo>
                <a:cubicBezTo>
                  <a:pt x="3814076" y="1256465"/>
                  <a:pt x="3798856" y="1200139"/>
                  <a:pt x="3798742" y="1138215"/>
                </a:cubicBezTo>
                <a:cubicBezTo>
                  <a:pt x="3797831" y="1090107"/>
                  <a:pt x="3789496" y="1042495"/>
                  <a:pt x="3793189" y="994653"/>
                </a:cubicBezTo>
                <a:cubicBezTo>
                  <a:pt x="3797642" y="949626"/>
                  <a:pt x="3771651" y="903769"/>
                  <a:pt x="3789917" y="859538"/>
                </a:cubicBezTo>
                <a:cubicBezTo>
                  <a:pt x="3791973" y="855960"/>
                  <a:pt x="3789424" y="852117"/>
                  <a:pt x="3788663" y="849300"/>
                </a:cubicBezTo>
                <a:cubicBezTo>
                  <a:pt x="3786683" y="819614"/>
                  <a:pt x="3775230" y="794001"/>
                  <a:pt x="3759932" y="770940"/>
                </a:cubicBezTo>
                <a:cubicBezTo>
                  <a:pt x="3746423" y="748905"/>
                  <a:pt x="3747489" y="730484"/>
                  <a:pt x="3765184" y="712097"/>
                </a:cubicBezTo>
                <a:cubicBezTo>
                  <a:pt x="3771083" y="705968"/>
                  <a:pt x="3779798" y="699076"/>
                  <a:pt x="3779304" y="691656"/>
                </a:cubicBezTo>
                <a:cubicBezTo>
                  <a:pt x="3773977" y="671941"/>
                  <a:pt x="3807770" y="662798"/>
                  <a:pt x="3792470" y="639739"/>
                </a:cubicBezTo>
                <a:cubicBezTo>
                  <a:pt x="3795287" y="638976"/>
                  <a:pt x="3796314" y="637187"/>
                  <a:pt x="3799132" y="636425"/>
                </a:cubicBezTo>
                <a:cubicBezTo>
                  <a:pt x="3812183" y="634404"/>
                  <a:pt x="3808874" y="627745"/>
                  <a:pt x="3806589" y="619296"/>
                </a:cubicBezTo>
                <a:cubicBezTo>
                  <a:pt x="3804573" y="606242"/>
                  <a:pt x="3800501" y="596766"/>
                  <a:pt x="3820215" y="591434"/>
                </a:cubicBezTo>
                <a:cubicBezTo>
                  <a:pt x="3829690" y="587359"/>
                  <a:pt x="3843541" y="571522"/>
                  <a:pt x="3848680" y="562576"/>
                </a:cubicBezTo>
                <a:cubicBezTo>
                  <a:pt x="3859717" y="547503"/>
                  <a:pt x="3877412" y="529114"/>
                  <a:pt x="3865959" y="503502"/>
                </a:cubicBezTo>
                <a:cubicBezTo>
                  <a:pt x="3864436" y="497870"/>
                  <a:pt x="3867786" y="487897"/>
                  <a:pt x="3870868" y="482530"/>
                </a:cubicBezTo>
                <a:cubicBezTo>
                  <a:pt x="3886281" y="455694"/>
                  <a:pt x="3891723" y="425512"/>
                  <a:pt x="3897164" y="395327"/>
                </a:cubicBezTo>
                <a:cubicBezTo>
                  <a:pt x="3903368" y="367960"/>
                  <a:pt x="3912387" y="339833"/>
                  <a:pt x="3931378" y="315051"/>
                </a:cubicBezTo>
                <a:cubicBezTo>
                  <a:pt x="3937276" y="308921"/>
                  <a:pt x="3935489" y="307894"/>
                  <a:pt x="3932176" y="301233"/>
                </a:cubicBezTo>
                <a:cubicBezTo>
                  <a:pt x="3923004" y="284071"/>
                  <a:pt x="3935033" y="283841"/>
                  <a:pt x="3947058" y="283609"/>
                </a:cubicBezTo>
                <a:cubicBezTo>
                  <a:pt x="3954478" y="283114"/>
                  <a:pt x="3960338" y="293615"/>
                  <a:pt x="3970079" y="284937"/>
                </a:cubicBezTo>
                <a:cubicBezTo>
                  <a:pt x="3964714" y="281854"/>
                  <a:pt x="3963953" y="279038"/>
                  <a:pt x="3960377" y="276984"/>
                </a:cubicBezTo>
                <a:cubicBezTo>
                  <a:pt x="3950672" y="269030"/>
                  <a:pt x="3935336" y="262602"/>
                  <a:pt x="3942528" y="250078"/>
                </a:cubicBezTo>
                <a:cubicBezTo>
                  <a:pt x="3951510" y="238583"/>
                  <a:pt x="3968902" y="241434"/>
                  <a:pt x="3982184" y="251441"/>
                </a:cubicBezTo>
                <a:cubicBezTo>
                  <a:pt x="3992915" y="257602"/>
                  <a:pt x="3999802" y="266318"/>
                  <a:pt x="3991582" y="280630"/>
                </a:cubicBezTo>
                <a:cubicBezTo>
                  <a:pt x="3987471" y="287786"/>
                  <a:pt x="3985911" y="298786"/>
                  <a:pt x="3998697" y="301372"/>
                </a:cubicBezTo>
                <a:cubicBezTo>
                  <a:pt x="4006880" y="303692"/>
                  <a:pt x="4015327" y="301407"/>
                  <a:pt x="4018676" y="291433"/>
                </a:cubicBezTo>
                <a:cubicBezTo>
                  <a:pt x="4019970" y="285041"/>
                  <a:pt x="4019475" y="277619"/>
                  <a:pt x="4028685" y="278149"/>
                </a:cubicBezTo>
                <a:cubicBezTo>
                  <a:pt x="4036868" y="280467"/>
                  <a:pt x="4040177" y="287128"/>
                  <a:pt x="4040673" y="294549"/>
                </a:cubicBezTo>
                <a:cubicBezTo>
                  <a:pt x="4045961" y="330895"/>
                  <a:pt x="4072259" y="355516"/>
                  <a:pt x="4099049" y="387557"/>
                </a:cubicBezTo>
                <a:cubicBezTo>
                  <a:pt x="4099657" y="345080"/>
                  <a:pt x="4109972" y="310558"/>
                  <a:pt x="4101866" y="274974"/>
                </a:cubicBezTo>
                <a:cubicBezTo>
                  <a:pt x="4098592" y="251681"/>
                  <a:pt x="4112408" y="252477"/>
                  <a:pt x="4126221" y="253273"/>
                </a:cubicBezTo>
                <a:cubicBezTo>
                  <a:pt x="4139008" y="255860"/>
                  <a:pt x="4146657" y="267388"/>
                  <a:pt x="4152517" y="277892"/>
                </a:cubicBezTo>
                <a:cubicBezTo>
                  <a:pt x="4163211" y="300688"/>
                  <a:pt x="4173903" y="323485"/>
                  <a:pt x="4186385" y="347308"/>
                </a:cubicBezTo>
                <a:cubicBezTo>
                  <a:pt x="4204726" y="381634"/>
                  <a:pt x="4226914" y="413410"/>
                  <a:pt x="4230146" y="453334"/>
                </a:cubicBezTo>
                <a:cubicBezTo>
                  <a:pt x="4231404" y="463571"/>
                  <a:pt x="4236502" y="471260"/>
                  <a:pt x="4243657" y="475367"/>
                </a:cubicBezTo>
                <a:cubicBezTo>
                  <a:pt x="4282244" y="495151"/>
                  <a:pt x="4293166" y="529974"/>
                  <a:pt x="4302031" y="568375"/>
                </a:cubicBezTo>
                <a:cubicBezTo>
                  <a:pt x="4311280" y="608184"/>
                  <a:pt x="4324045" y="647041"/>
                  <a:pt x="4338221" y="685517"/>
                </a:cubicBezTo>
                <a:lnTo>
                  <a:pt x="4374330" y="778429"/>
                </a:lnTo>
                <a:lnTo>
                  <a:pt x="4370898" y="765671"/>
                </a:lnTo>
                <a:cubicBezTo>
                  <a:pt x="4366888" y="753709"/>
                  <a:pt x="4361804" y="741148"/>
                  <a:pt x="4355312" y="728017"/>
                </a:cubicBezTo>
                <a:cubicBezTo>
                  <a:pt x="4352750" y="695470"/>
                  <a:pt x="4369450" y="699608"/>
                  <a:pt x="4360181" y="651218"/>
                </a:cubicBezTo>
                <a:cubicBezTo>
                  <a:pt x="4346770" y="619530"/>
                  <a:pt x="4337632" y="642086"/>
                  <a:pt x="4328364" y="593697"/>
                </a:cubicBezTo>
                <a:cubicBezTo>
                  <a:pt x="4335795" y="549445"/>
                  <a:pt x="4303121" y="481076"/>
                  <a:pt x="4286295" y="405994"/>
                </a:cubicBezTo>
                <a:cubicBezTo>
                  <a:pt x="4296290" y="394287"/>
                  <a:pt x="4279462" y="319205"/>
                  <a:pt x="4260200" y="282525"/>
                </a:cubicBezTo>
                <a:cubicBezTo>
                  <a:pt x="4261054" y="293373"/>
                  <a:pt x="4261054" y="293373"/>
                  <a:pt x="4261054" y="293373"/>
                </a:cubicBezTo>
                <a:cubicBezTo>
                  <a:pt x="4261909" y="304221"/>
                  <a:pt x="4267760" y="309216"/>
                  <a:pt x="4256911" y="310074"/>
                </a:cubicBezTo>
                <a:cubicBezTo>
                  <a:pt x="4256911" y="310074"/>
                  <a:pt x="4256057" y="299226"/>
                  <a:pt x="4250207" y="294231"/>
                </a:cubicBezTo>
                <a:cubicBezTo>
                  <a:pt x="4239358" y="295089"/>
                  <a:pt x="4239358" y="295089"/>
                  <a:pt x="4239358" y="295089"/>
                </a:cubicBezTo>
                <a:cubicBezTo>
                  <a:pt x="4225947" y="263402"/>
                  <a:pt x="4240939" y="245842"/>
                  <a:pt x="4242646" y="267538"/>
                </a:cubicBezTo>
                <a:cubicBezTo>
                  <a:pt x="4241793" y="256690"/>
                  <a:pt x="4241793" y="256690"/>
                  <a:pt x="4241793" y="256690"/>
                </a:cubicBezTo>
                <a:cubicBezTo>
                  <a:pt x="4240939" y="245842"/>
                  <a:pt x="4245936" y="239989"/>
                  <a:pt x="4245936" y="239989"/>
                </a:cubicBezTo>
                <a:cubicBezTo>
                  <a:pt x="4251788" y="244983"/>
                  <a:pt x="4252640" y="255831"/>
                  <a:pt x="4258492" y="260827"/>
                </a:cubicBezTo>
                <a:cubicBezTo>
                  <a:pt x="4276046" y="275812"/>
                  <a:pt x="4294454" y="301645"/>
                  <a:pt x="4285185" y="253257"/>
                </a:cubicBezTo>
                <a:cubicBezTo>
                  <a:pt x="4313715" y="338328"/>
                  <a:pt x="4329688" y="402560"/>
                  <a:pt x="4334814" y="467651"/>
                </a:cubicBezTo>
                <a:cubicBezTo>
                  <a:pt x="4350785" y="531885"/>
                  <a:pt x="4355057" y="586127"/>
                  <a:pt x="4371884" y="661208"/>
                </a:cubicBezTo>
                <a:cubicBezTo>
                  <a:pt x="4382731" y="660350"/>
                  <a:pt x="4376026" y="644506"/>
                  <a:pt x="4386875" y="643648"/>
                </a:cubicBezTo>
                <a:cubicBezTo>
                  <a:pt x="4406991" y="691178"/>
                  <a:pt x="4414550" y="717870"/>
                  <a:pt x="4422963" y="755411"/>
                </a:cubicBezTo>
                <a:lnTo>
                  <a:pt x="4430649" y="809859"/>
                </a:lnTo>
                <a:lnTo>
                  <a:pt x="4434004" y="810715"/>
                </a:lnTo>
                <a:cubicBezTo>
                  <a:pt x="4440006" y="814757"/>
                  <a:pt x="4442547" y="822759"/>
                  <a:pt x="4440093" y="833245"/>
                </a:cubicBezTo>
                <a:lnTo>
                  <a:pt x="4438876" y="855504"/>
                </a:lnTo>
                <a:lnTo>
                  <a:pt x="4444062" y="884735"/>
                </a:lnTo>
                <a:lnTo>
                  <a:pt x="4443188" y="888152"/>
                </a:lnTo>
                <a:lnTo>
                  <a:pt x="4444334" y="893675"/>
                </a:lnTo>
                <a:cubicBezTo>
                  <a:pt x="4450080" y="912143"/>
                  <a:pt x="4458549" y="929496"/>
                  <a:pt x="4464904" y="947422"/>
                </a:cubicBezTo>
                <a:cubicBezTo>
                  <a:pt x="4470496" y="962531"/>
                  <a:pt x="4476091" y="977640"/>
                  <a:pt x="4494013" y="971278"/>
                </a:cubicBezTo>
                <a:cubicBezTo>
                  <a:pt x="4510911" y="966708"/>
                  <a:pt x="4508133" y="950838"/>
                  <a:pt x="4506116" y="937783"/>
                </a:cubicBezTo>
                <a:cubicBezTo>
                  <a:pt x="4498850" y="871749"/>
                  <a:pt x="4488767" y="806479"/>
                  <a:pt x="4459996" y="744751"/>
                </a:cubicBezTo>
                <a:cubicBezTo>
                  <a:pt x="4457447" y="740907"/>
                  <a:pt x="4454136" y="734247"/>
                  <a:pt x="4455430" y="727852"/>
                </a:cubicBezTo>
                <a:cubicBezTo>
                  <a:pt x="4462699" y="682064"/>
                  <a:pt x="4443863" y="640317"/>
                  <a:pt x="4442683" y="596813"/>
                </a:cubicBezTo>
                <a:cubicBezTo>
                  <a:pt x="4442264" y="556127"/>
                  <a:pt x="4436215" y="516964"/>
                  <a:pt x="4419928" y="479059"/>
                </a:cubicBezTo>
                <a:cubicBezTo>
                  <a:pt x="4400064" y="439100"/>
                  <a:pt x="4408589" y="403549"/>
                  <a:pt x="4422746" y="366476"/>
                </a:cubicBezTo>
                <a:cubicBezTo>
                  <a:pt x="4426856" y="359319"/>
                  <a:pt x="4427123" y="354714"/>
                  <a:pt x="4438121" y="356273"/>
                </a:cubicBezTo>
                <a:cubicBezTo>
                  <a:pt x="4478270" y="365054"/>
                  <a:pt x="4479296" y="363265"/>
                  <a:pt x="4467614" y="325627"/>
                </a:cubicBezTo>
                <a:cubicBezTo>
                  <a:pt x="4465064" y="321782"/>
                  <a:pt x="4463543" y="316151"/>
                  <a:pt x="4460994" y="312306"/>
                </a:cubicBezTo>
                <a:cubicBezTo>
                  <a:pt x="4458709" y="303858"/>
                  <a:pt x="4446190" y="296667"/>
                  <a:pt x="4456694" y="290804"/>
                </a:cubicBezTo>
                <a:cubicBezTo>
                  <a:pt x="4467196" y="284941"/>
                  <a:pt x="4474084" y="293654"/>
                  <a:pt x="4478157" y="303131"/>
                </a:cubicBezTo>
                <a:cubicBezTo>
                  <a:pt x="4484510" y="321055"/>
                  <a:pt x="4489838" y="340770"/>
                  <a:pt x="4495166" y="360484"/>
                </a:cubicBezTo>
                <a:cubicBezTo>
                  <a:pt x="4497448" y="368933"/>
                  <a:pt x="4497676" y="380959"/>
                  <a:pt x="4511757" y="377150"/>
                </a:cubicBezTo>
                <a:cubicBezTo>
                  <a:pt x="4523022" y="374103"/>
                  <a:pt x="4529681" y="370791"/>
                  <a:pt x="4530480" y="356974"/>
                </a:cubicBezTo>
                <a:cubicBezTo>
                  <a:pt x="4536989" y="308369"/>
                  <a:pt x="4532234" y="262812"/>
                  <a:pt x="4520055" y="217751"/>
                </a:cubicBezTo>
                <a:cubicBezTo>
                  <a:pt x="4515222" y="205459"/>
                  <a:pt x="4512444" y="189587"/>
                  <a:pt x="4525764" y="182962"/>
                </a:cubicBezTo>
                <a:cubicBezTo>
                  <a:pt x="4539084" y="176337"/>
                  <a:pt x="4554154" y="187373"/>
                  <a:pt x="4566673" y="194562"/>
                </a:cubicBezTo>
                <a:cubicBezTo>
                  <a:pt x="4567435" y="197378"/>
                  <a:pt x="4569984" y="201222"/>
                  <a:pt x="4570745" y="204037"/>
                </a:cubicBezTo>
                <a:cubicBezTo>
                  <a:pt x="4575844" y="211725"/>
                  <a:pt x="4583761" y="218650"/>
                  <a:pt x="4593997" y="217392"/>
                </a:cubicBezTo>
                <a:cubicBezTo>
                  <a:pt x="4620863" y="216168"/>
                  <a:pt x="4631823" y="234359"/>
                  <a:pt x="4637151" y="254073"/>
                </a:cubicBezTo>
                <a:cubicBezTo>
                  <a:pt x="4646513" y="299896"/>
                  <a:pt x="4653819" y="349296"/>
                  <a:pt x="4660363" y="395882"/>
                </a:cubicBezTo>
                <a:cubicBezTo>
                  <a:pt x="4661884" y="401513"/>
                  <a:pt x="4662380" y="408936"/>
                  <a:pt x="4663901" y="414568"/>
                </a:cubicBezTo>
                <a:cubicBezTo>
                  <a:pt x="4665425" y="420200"/>
                  <a:pt x="4667705" y="428648"/>
                  <a:pt x="4676914" y="429180"/>
                </a:cubicBezTo>
                <a:cubicBezTo>
                  <a:pt x="4683310" y="430473"/>
                  <a:pt x="4683843" y="421263"/>
                  <a:pt x="4686925" y="415895"/>
                </a:cubicBezTo>
                <a:cubicBezTo>
                  <a:pt x="4694384" y="398766"/>
                  <a:pt x="4700054" y="380610"/>
                  <a:pt x="4707516" y="363480"/>
                </a:cubicBezTo>
                <a:cubicBezTo>
                  <a:pt x="4714707" y="350958"/>
                  <a:pt x="4714745" y="334324"/>
                  <a:pt x="4729093" y="325911"/>
                </a:cubicBezTo>
                <a:cubicBezTo>
                  <a:pt x="4741650" y="316470"/>
                  <a:pt x="4750097" y="314183"/>
                  <a:pt x="4750821" y="333632"/>
                </a:cubicBezTo>
                <a:cubicBezTo>
                  <a:pt x="4751277" y="357686"/>
                  <a:pt x="4764291" y="372299"/>
                  <a:pt x="4788836" y="379258"/>
                </a:cubicBezTo>
                <a:cubicBezTo>
                  <a:pt x="4792224" y="352654"/>
                  <a:pt x="4799189" y="328102"/>
                  <a:pt x="4807942" y="304579"/>
                </a:cubicBezTo>
                <a:lnTo>
                  <a:pt x="4816879" y="281816"/>
                </a:lnTo>
                <a:lnTo>
                  <a:pt x="4818357" y="255984"/>
                </a:lnTo>
                <a:cubicBezTo>
                  <a:pt x="4825295" y="202069"/>
                  <a:pt x="4851519" y="173129"/>
                  <a:pt x="4857302" y="103880"/>
                </a:cubicBezTo>
                <a:cubicBezTo>
                  <a:pt x="4869440" y="108264"/>
                  <a:pt x="4865754" y="133685"/>
                  <a:pt x="4867515" y="155415"/>
                </a:cubicBezTo>
                <a:lnTo>
                  <a:pt x="4870050" y="166780"/>
                </a:lnTo>
                <a:lnTo>
                  <a:pt x="4867937" y="169458"/>
                </a:lnTo>
                <a:cubicBezTo>
                  <a:pt x="4867903" y="170817"/>
                  <a:pt x="4869230" y="172211"/>
                  <a:pt x="4871882" y="174999"/>
                </a:cubicBezTo>
                <a:lnTo>
                  <a:pt x="4870050" y="166780"/>
                </a:lnTo>
                <a:lnTo>
                  <a:pt x="4872150" y="164120"/>
                </a:lnTo>
                <a:cubicBezTo>
                  <a:pt x="4872418" y="153241"/>
                  <a:pt x="4877991" y="147937"/>
                  <a:pt x="4877724" y="158817"/>
                </a:cubicBezTo>
                <a:cubicBezTo>
                  <a:pt x="4877724" y="158817"/>
                  <a:pt x="4882761" y="175270"/>
                  <a:pt x="4877187" y="180574"/>
                </a:cubicBezTo>
                <a:cubicBezTo>
                  <a:pt x="4877187" y="180574"/>
                  <a:pt x="4882493" y="186150"/>
                  <a:pt x="4882493" y="186150"/>
                </a:cubicBezTo>
                <a:cubicBezTo>
                  <a:pt x="4882493" y="186150"/>
                  <a:pt x="4882493" y="186150"/>
                  <a:pt x="4876921" y="191453"/>
                </a:cubicBezTo>
                <a:lnTo>
                  <a:pt x="4885227" y="251626"/>
                </a:lnTo>
                <a:lnTo>
                  <a:pt x="4890789" y="268070"/>
                </a:lnTo>
                <a:cubicBezTo>
                  <a:pt x="4892791" y="275392"/>
                  <a:pt x="4894213" y="282751"/>
                  <a:pt x="4894709" y="290172"/>
                </a:cubicBezTo>
                <a:cubicBezTo>
                  <a:pt x="4896154" y="329071"/>
                  <a:pt x="4916819" y="355215"/>
                  <a:pt x="4939271" y="382385"/>
                </a:cubicBezTo>
                <a:cubicBezTo>
                  <a:pt x="4945397" y="388282"/>
                  <a:pt x="4950761" y="391363"/>
                  <a:pt x="4957689" y="383446"/>
                </a:cubicBezTo>
                <a:cubicBezTo>
                  <a:pt x="4959743" y="379868"/>
                  <a:pt x="4963855" y="372711"/>
                  <a:pt x="4969219" y="375792"/>
                </a:cubicBezTo>
                <a:cubicBezTo>
                  <a:pt x="4976372" y="379902"/>
                  <a:pt x="4974052" y="388086"/>
                  <a:pt x="4973787" y="392691"/>
                </a:cubicBezTo>
                <a:cubicBezTo>
                  <a:pt x="4970666" y="414689"/>
                  <a:pt x="4980864" y="430064"/>
                  <a:pt x="4996694" y="443915"/>
                </a:cubicBezTo>
                <a:cubicBezTo>
                  <a:pt x="5004610" y="450841"/>
                  <a:pt x="5018652" y="463663"/>
                  <a:pt x="5028660" y="450377"/>
                </a:cubicBezTo>
                <a:cubicBezTo>
                  <a:pt x="5034824" y="439644"/>
                  <a:pt x="5037681" y="422251"/>
                  <a:pt x="5029269" y="407903"/>
                </a:cubicBezTo>
                <a:cubicBezTo>
                  <a:pt x="5026720" y="404058"/>
                  <a:pt x="5018539" y="401738"/>
                  <a:pt x="5022648" y="394583"/>
                </a:cubicBezTo>
                <a:cubicBezTo>
                  <a:pt x="5026758" y="387426"/>
                  <a:pt x="5033913" y="391535"/>
                  <a:pt x="5039279" y="394617"/>
                </a:cubicBezTo>
                <a:cubicBezTo>
                  <a:pt x="5060248" y="399522"/>
                  <a:pt x="5075850" y="401345"/>
                  <a:pt x="5080264" y="372950"/>
                </a:cubicBezTo>
                <a:cubicBezTo>
                  <a:pt x="5082358" y="352740"/>
                  <a:pt x="5085479" y="330741"/>
                  <a:pt x="5082967" y="310265"/>
                </a:cubicBezTo>
                <a:cubicBezTo>
                  <a:pt x="5078668" y="288762"/>
                  <a:pt x="5080761" y="268552"/>
                  <a:pt x="5093092" y="247083"/>
                </a:cubicBezTo>
                <a:cubicBezTo>
                  <a:pt x="5102339" y="230981"/>
                  <a:pt x="5112615" y="213091"/>
                  <a:pt x="5112918" y="191853"/>
                </a:cubicBezTo>
                <a:cubicBezTo>
                  <a:pt x="5113451" y="182642"/>
                  <a:pt x="5118323" y="178300"/>
                  <a:pt x="5128558" y="177043"/>
                </a:cubicBezTo>
                <a:cubicBezTo>
                  <a:pt x="5140584" y="176812"/>
                  <a:pt x="5143895" y="183470"/>
                  <a:pt x="5144123" y="195499"/>
                </a:cubicBezTo>
                <a:cubicBezTo>
                  <a:pt x="5144923" y="293505"/>
                  <a:pt x="5175402" y="389524"/>
                  <a:pt x="5185409" y="488061"/>
                </a:cubicBezTo>
                <a:cubicBezTo>
                  <a:pt x="5187922" y="508538"/>
                  <a:pt x="5179929" y="534876"/>
                  <a:pt x="5207784" y="548495"/>
                </a:cubicBezTo>
                <a:cubicBezTo>
                  <a:pt x="5210601" y="547735"/>
                  <a:pt x="5209307" y="554129"/>
                  <a:pt x="5210070" y="556945"/>
                </a:cubicBezTo>
                <a:cubicBezTo>
                  <a:pt x="5220229" y="588953"/>
                  <a:pt x="5228600" y="619930"/>
                  <a:pt x="5226735" y="652169"/>
                </a:cubicBezTo>
                <a:cubicBezTo>
                  <a:pt x="5226698" y="668801"/>
                  <a:pt x="5230501" y="682883"/>
                  <a:pt x="5236096" y="697992"/>
                </a:cubicBezTo>
                <a:cubicBezTo>
                  <a:pt x="5241956" y="708495"/>
                  <a:pt x="5252687" y="714658"/>
                  <a:pt x="5262924" y="713399"/>
                </a:cubicBezTo>
                <a:cubicBezTo>
                  <a:pt x="5274188" y="710353"/>
                  <a:pt x="5270116" y="700878"/>
                  <a:pt x="5272439" y="692693"/>
                </a:cubicBezTo>
                <a:cubicBezTo>
                  <a:pt x="5279936" y="658932"/>
                  <a:pt x="5278225" y="624640"/>
                  <a:pt x="5273697" y="591109"/>
                </a:cubicBezTo>
                <a:cubicBezTo>
                  <a:pt x="5269930" y="560396"/>
                  <a:pt x="5301667" y="554832"/>
                  <a:pt x="5314758" y="536179"/>
                </a:cubicBezTo>
                <a:cubicBezTo>
                  <a:pt x="5319896" y="527234"/>
                  <a:pt x="5328800" y="549001"/>
                  <a:pt x="5338772" y="552350"/>
                </a:cubicBezTo>
                <a:cubicBezTo>
                  <a:pt x="5340826" y="548771"/>
                  <a:pt x="5345697" y="544431"/>
                  <a:pt x="5347754" y="540852"/>
                </a:cubicBezTo>
                <a:cubicBezTo>
                  <a:pt x="5362631" y="523227"/>
                  <a:pt x="5353500" y="489433"/>
                  <a:pt x="5383448" y="482840"/>
                </a:cubicBezTo>
                <a:cubicBezTo>
                  <a:pt x="5389082" y="481318"/>
                  <a:pt x="5383983" y="473630"/>
                  <a:pt x="5383220" y="470814"/>
                </a:cubicBezTo>
                <a:cubicBezTo>
                  <a:pt x="5379911" y="464154"/>
                  <a:pt x="5373783" y="458255"/>
                  <a:pt x="5380710" y="450339"/>
                </a:cubicBezTo>
                <a:cubicBezTo>
                  <a:pt x="5401145" y="464454"/>
                  <a:pt x="5401145" y="464454"/>
                  <a:pt x="5411686" y="441958"/>
                </a:cubicBezTo>
                <a:cubicBezTo>
                  <a:pt x="5416063" y="430195"/>
                  <a:pt x="5449094" y="418237"/>
                  <a:pt x="5463405" y="426456"/>
                </a:cubicBezTo>
                <a:cubicBezTo>
                  <a:pt x="5488444" y="440838"/>
                  <a:pt x="5509640" y="457769"/>
                  <a:pt x="5508536" y="492823"/>
                </a:cubicBezTo>
                <a:cubicBezTo>
                  <a:pt x="5508956" y="533510"/>
                  <a:pt x="5522691" y="567570"/>
                  <a:pt x="5556408" y="591693"/>
                </a:cubicBezTo>
                <a:cubicBezTo>
                  <a:pt x="5573267" y="603756"/>
                  <a:pt x="5579621" y="621681"/>
                  <a:pt x="5577528" y="641891"/>
                </a:cubicBezTo>
                <a:lnTo>
                  <a:pt x="5577226" y="666309"/>
                </a:lnTo>
                <a:lnTo>
                  <a:pt x="5579781" y="662169"/>
                </a:lnTo>
                <a:cubicBezTo>
                  <a:pt x="5580867" y="659617"/>
                  <a:pt x="5581092" y="656817"/>
                  <a:pt x="5579276" y="653149"/>
                </a:cubicBezTo>
                <a:cubicBezTo>
                  <a:pt x="5572233" y="635678"/>
                  <a:pt x="5581757" y="622362"/>
                  <a:pt x="5592567" y="610560"/>
                </a:cubicBezTo>
                <a:cubicBezTo>
                  <a:pt x="5600127" y="604130"/>
                  <a:pt x="5649828" y="616602"/>
                  <a:pt x="5656037" y="626962"/>
                </a:cubicBezTo>
                <a:cubicBezTo>
                  <a:pt x="5677840" y="670982"/>
                  <a:pt x="5699644" y="714999"/>
                  <a:pt x="5721448" y="759020"/>
                </a:cubicBezTo>
                <a:cubicBezTo>
                  <a:pt x="5726144" y="770667"/>
                  <a:pt x="5725242" y="781861"/>
                  <a:pt x="5713594" y="786555"/>
                </a:cubicBezTo>
                <a:cubicBezTo>
                  <a:pt x="5700435" y="792532"/>
                  <a:pt x="5697254" y="779598"/>
                  <a:pt x="5692334" y="770750"/>
                </a:cubicBezTo>
                <a:cubicBezTo>
                  <a:pt x="5687187" y="764699"/>
                  <a:pt x="5686578" y="754790"/>
                  <a:pt x="5677346" y="747001"/>
                </a:cubicBezTo>
                <a:cubicBezTo>
                  <a:pt x="5672450" y="790269"/>
                  <a:pt x="5685248" y="823700"/>
                  <a:pt x="5703418" y="860382"/>
                </a:cubicBezTo>
                <a:cubicBezTo>
                  <a:pt x="5713392" y="841470"/>
                  <a:pt x="5705901" y="829596"/>
                  <a:pt x="5701429" y="815150"/>
                </a:cubicBezTo>
                <a:cubicBezTo>
                  <a:pt x="5699084" y="809325"/>
                  <a:pt x="5699534" y="803729"/>
                  <a:pt x="5706869" y="800096"/>
                </a:cubicBezTo>
                <a:cubicBezTo>
                  <a:pt x="5714204" y="796464"/>
                  <a:pt x="5721314" y="795630"/>
                  <a:pt x="5727972" y="800394"/>
                </a:cubicBezTo>
                <a:cubicBezTo>
                  <a:pt x="5735918" y="806670"/>
                  <a:pt x="5731381" y="810529"/>
                  <a:pt x="5726845" y="814388"/>
                </a:cubicBezTo>
                <a:cubicBezTo>
                  <a:pt x="5720345" y="825131"/>
                  <a:pt x="5724204" y="829667"/>
                  <a:pt x="5732374" y="833145"/>
                </a:cubicBezTo>
                <a:cubicBezTo>
                  <a:pt x="5751742" y="837529"/>
                  <a:pt x="5756210" y="851976"/>
                  <a:pt x="5763477" y="866649"/>
                </a:cubicBezTo>
                <a:cubicBezTo>
                  <a:pt x="5768398" y="875497"/>
                  <a:pt x="5766660" y="879583"/>
                  <a:pt x="5756529" y="882989"/>
                </a:cubicBezTo>
                <a:cubicBezTo>
                  <a:pt x="5746393" y="886395"/>
                  <a:pt x="5755399" y="896982"/>
                  <a:pt x="5755399" y="896982"/>
                </a:cubicBezTo>
                <a:cubicBezTo>
                  <a:pt x="5779977" y="889110"/>
                  <a:pt x="5787855" y="913692"/>
                  <a:pt x="5802910" y="919135"/>
                </a:cubicBezTo>
                <a:cubicBezTo>
                  <a:pt x="5805708" y="919362"/>
                  <a:pt x="5805708" y="919362"/>
                  <a:pt x="5807220" y="918076"/>
                </a:cubicBezTo>
                <a:cubicBezTo>
                  <a:pt x="5812435" y="905821"/>
                  <a:pt x="5798214" y="907488"/>
                  <a:pt x="5794579" y="900151"/>
                </a:cubicBezTo>
                <a:cubicBezTo>
                  <a:pt x="5789434" y="894100"/>
                  <a:pt x="5789886" y="888504"/>
                  <a:pt x="5794422" y="884646"/>
                </a:cubicBezTo>
                <a:cubicBezTo>
                  <a:pt x="5798959" y="880786"/>
                  <a:pt x="5803045" y="882526"/>
                  <a:pt x="5806903" y="887063"/>
                </a:cubicBezTo>
                <a:cubicBezTo>
                  <a:pt x="5825365" y="902642"/>
                  <a:pt x="5831958" y="925711"/>
                  <a:pt x="5849744" y="949685"/>
                </a:cubicBezTo>
                <a:cubicBezTo>
                  <a:pt x="5849201" y="921472"/>
                  <a:pt x="5849493" y="900368"/>
                  <a:pt x="5860755" y="882968"/>
                </a:cubicBezTo>
                <a:cubicBezTo>
                  <a:pt x="5862493" y="878882"/>
                  <a:pt x="5860146" y="873059"/>
                  <a:pt x="5856061" y="871321"/>
                </a:cubicBezTo>
                <a:cubicBezTo>
                  <a:pt x="5836086" y="857028"/>
                  <a:pt x="5841975" y="836377"/>
                  <a:pt x="5839245" y="817845"/>
                </a:cubicBezTo>
                <a:cubicBezTo>
                  <a:pt x="5829695" y="779042"/>
                  <a:pt x="5860165" y="750521"/>
                  <a:pt x="5859012" y="712397"/>
                </a:cubicBezTo>
                <a:cubicBezTo>
                  <a:pt x="5857341" y="698177"/>
                  <a:pt x="5870499" y="692200"/>
                  <a:pt x="5886841" y="699156"/>
                </a:cubicBezTo>
                <a:cubicBezTo>
                  <a:pt x="5911351" y="709588"/>
                  <a:pt x="5939339" y="711853"/>
                  <a:pt x="5952363" y="742483"/>
                </a:cubicBezTo>
                <a:cubicBezTo>
                  <a:pt x="5958571" y="752846"/>
                  <a:pt x="5975362" y="754204"/>
                  <a:pt x="5987843" y="756623"/>
                </a:cubicBezTo>
                <a:cubicBezTo>
                  <a:pt x="6008721" y="759720"/>
                  <a:pt x="6019239" y="769021"/>
                  <a:pt x="6021745" y="790352"/>
                </a:cubicBezTo>
                <a:cubicBezTo>
                  <a:pt x="6024928" y="803285"/>
                  <a:pt x="6027660" y="821818"/>
                  <a:pt x="6043165" y="821662"/>
                </a:cubicBezTo>
                <a:cubicBezTo>
                  <a:pt x="6062982" y="820449"/>
                  <a:pt x="6067134" y="803882"/>
                  <a:pt x="6068488" y="787089"/>
                </a:cubicBezTo>
                <a:cubicBezTo>
                  <a:pt x="6074445" y="748133"/>
                  <a:pt x="6080402" y="709178"/>
                  <a:pt x="6094529" y="673698"/>
                </a:cubicBezTo>
                <a:cubicBezTo>
                  <a:pt x="6099744" y="661443"/>
                  <a:pt x="6105792" y="656300"/>
                  <a:pt x="6117821" y="664315"/>
                </a:cubicBezTo>
                <a:cubicBezTo>
                  <a:pt x="6121682" y="668852"/>
                  <a:pt x="6125768" y="670591"/>
                  <a:pt x="6131589" y="668245"/>
                </a:cubicBezTo>
                <a:cubicBezTo>
                  <a:pt x="6160479" y="659313"/>
                  <a:pt x="6181290" y="680716"/>
                  <a:pt x="6170638" y="708025"/>
                </a:cubicBezTo>
                <a:cubicBezTo>
                  <a:pt x="6158248" y="739419"/>
                  <a:pt x="6156826" y="774516"/>
                  <a:pt x="6137554" y="803944"/>
                </a:cubicBezTo>
                <a:cubicBezTo>
                  <a:pt x="6132790" y="810601"/>
                  <a:pt x="6133626" y="817712"/>
                  <a:pt x="6140059" y="825275"/>
                </a:cubicBezTo>
                <a:cubicBezTo>
                  <a:pt x="6150126" y="840173"/>
                  <a:pt x="6141889" y="855002"/>
                  <a:pt x="6123359" y="857727"/>
                </a:cubicBezTo>
                <a:cubicBezTo>
                  <a:pt x="6117536" y="860075"/>
                  <a:pt x="6110426" y="860908"/>
                  <a:pt x="6111261" y="868018"/>
                </a:cubicBezTo>
                <a:cubicBezTo>
                  <a:pt x="6110584" y="876415"/>
                  <a:pt x="6116183" y="876867"/>
                  <a:pt x="6121778" y="877319"/>
                </a:cubicBezTo>
                <a:cubicBezTo>
                  <a:pt x="6134487" y="876939"/>
                  <a:pt x="6136834" y="882762"/>
                  <a:pt x="6131847" y="892219"/>
                </a:cubicBezTo>
                <a:cubicBezTo>
                  <a:pt x="6122931" y="915443"/>
                  <a:pt x="6139566" y="901294"/>
                  <a:pt x="6146448" y="903260"/>
                </a:cubicBezTo>
                <a:cubicBezTo>
                  <a:pt x="6143809" y="918539"/>
                  <a:pt x="6137083" y="932080"/>
                  <a:pt x="6142839" y="948040"/>
                </a:cubicBezTo>
                <a:cubicBezTo>
                  <a:pt x="6146472" y="955376"/>
                  <a:pt x="6143834" y="970656"/>
                  <a:pt x="6158051" y="968990"/>
                </a:cubicBezTo>
                <a:cubicBezTo>
                  <a:pt x="6170759" y="968608"/>
                  <a:pt x="6188003" y="964370"/>
                  <a:pt x="6190644" y="949090"/>
                </a:cubicBezTo>
                <a:cubicBezTo>
                  <a:pt x="6192224" y="929498"/>
                  <a:pt x="6206509" y="909525"/>
                  <a:pt x="6204614" y="898104"/>
                </a:cubicBezTo>
                <a:cubicBezTo>
                  <a:pt x="6195899" y="866412"/>
                  <a:pt x="6213435" y="841069"/>
                  <a:pt x="6211605" y="811342"/>
                </a:cubicBezTo>
                <a:cubicBezTo>
                  <a:pt x="6208942" y="774506"/>
                  <a:pt x="6229954" y="740993"/>
                  <a:pt x="6227289" y="704157"/>
                </a:cubicBezTo>
                <a:cubicBezTo>
                  <a:pt x="6227739" y="698558"/>
                  <a:pt x="6233788" y="693414"/>
                  <a:pt x="6238325" y="689555"/>
                </a:cubicBezTo>
                <a:cubicBezTo>
                  <a:pt x="6244598" y="681611"/>
                  <a:pt x="6256470" y="674121"/>
                  <a:pt x="6238843" y="665651"/>
                </a:cubicBezTo>
                <a:cubicBezTo>
                  <a:pt x="6233471" y="662401"/>
                  <a:pt x="6235435" y="655517"/>
                  <a:pt x="6237171" y="651433"/>
                </a:cubicBezTo>
                <a:cubicBezTo>
                  <a:pt x="6260983" y="618145"/>
                  <a:pt x="6248635" y="579115"/>
                  <a:pt x="6258452" y="544698"/>
                </a:cubicBezTo>
                <a:cubicBezTo>
                  <a:pt x="6270909" y="494999"/>
                  <a:pt x="6257117" y="438951"/>
                  <a:pt x="6283568" y="390386"/>
                </a:cubicBezTo>
                <a:cubicBezTo>
                  <a:pt x="6288329" y="383727"/>
                  <a:pt x="6289007" y="375331"/>
                  <a:pt x="6291194" y="365648"/>
                </a:cubicBezTo>
                <a:cubicBezTo>
                  <a:pt x="6302390" y="366554"/>
                  <a:pt x="6308823" y="374118"/>
                  <a:pt x="6321530" y="373736"/>
                </a:cubicBezTo>
                <a:cubicBezTo>
                  <a:pt x="6342858" y="371236"/>
                  <a:pt x="6365180" y="391351"/>
                  <a:pt x="6367461" y="415483"/>
                </a:cubicBezTo>
                <a:cubicBezTo>
                  <a:pt x="6367395" y="433787"/>
                  <a:pt x="6360217" y="452926"/>
                  <a:pt x="6374370" y="469564"/>
                </a:cubicBezTo>
                <a:cubicBezTo>
                  <a:pt x="6379516" y="475614"/>
                  <a:pt x="6371955" y="482045"/>
                  <a:pt x="6368705" y="487416"/>
                </a:cubicBezTo>
                <a:cubicBezTo>
                  <a:pt x="6356383" y="500504"/>
                  <a:pt x="6355029" y="517296"/>
                  <a:pt x="6353675" y="534090"/>
                </a:cubicBezTo>
                <a:cubicBezTo>
                  <a:pt x="6352548" y="548084"/>
                  <a:pt x="6353382" y="555194"/>
                  <a:pt x="6368888" y="555039"/>
                </a:cubicBezTo>
                <a:cubicBezTo>
                  <a:pt x="6374485" y="555493"/>
                  <a:pt x="6379858" y="558743"/>
                  <a:pt x="6379407" y="564341"/>
                </a:cubicBezTo>
                <a:cubicBezTo>
                  <a:pt x="6380017" y="574250"/>
                  <a:pt x="6371620" y="573570"/>
                  <a:pt x="6366022" y="573118"/>
                </a:cubicBezTo>
                <a:cubicBezTo>
                  <a:pt x="6346206" y="574332"/>
                  <a:pt x="6345303" y="585527"/>
                  <a:pt x="6349774" y="599974"/>
                </a:cubicBezTo>
                <a:cubicBezTo>
                  <a:pt x="6359322" y="638776"/>
                  <a:pt x="6366070" y="677352"/>
                  <a:pt x="6362912" y="716534"/>
                </a:cubicBezTo>
                <a:cubicBezTo>
                  <a:pt x="6362845" y="734840"/>
                  <a:pt x="6387358" y="745272"/>
                  <a:pt x="6374358" y="766757"/>
                </a:cubicBezTo>
                <a:cubicBezTo>
                  <a:pt x="6372845" y="768043"/>
                  <a:pt x="6381016" y="771521"/>
                  <a:pt x="6383814" y="771748"/>
                </a:cubicBezTo>
                <a:cubicBezTo>
                  <a:pt x="6395010" y="772653"/>
                  <a:pt x="6401058" y="767510"/>
                  <a:pt x="6404533" y="759339"/>
                </a:cubicBezTo>
                <a:cubicBezTo>
                  <a:pt x="6407784" y="753968"/>
                  <a:pt x="6412771" y="744512"/>
                  <a:pt x="6403088" y="742319"/>
                </a:cubicBezTo>
                <a:cubicBezTo>
                  <a:pt x="6389546" y="735591"/>
                  <a:pt x="6394534" y="726136"/>
                  <a:pt x="6395437" y="714940"/>
                </a:cubicBezTo>
                <a:cubicBezTo>
                  <a:pt x="6402455" y="680295"/>
                  <a:pt x="6419155" y="647842"/>
                  <a:pt x="6413692" y="610777"/>
                </a:cubicBezTo>
                <a:cubicBezTo>
                  <a:pt x="6411795" y="599357"/>
                  <a:pt x="6420418" y="597238"/>
                  <a:pt x="6427752" y="593604"/>
                </a:cubicBezTo>
                <a:cubicBezTo>
                  <a:pt x="6444995" y="589365"/>
                  <a:pt x="6448697" y="578396"/>
                  <a:pt x="6447253" y="561378"/>
                </a:cubicBezTo>
                <a:cubicBezTo>
                  <a:pt x="6445198" y="534450"/>
                  <a:pt x="6455782" y="525447"/>
                  <a:pt x="6483318" y="533308"/>
                </a:cubicBezTo>
                <a:cubicBezTo>
                  <a:pt x="6495799" y="535726"/>
                  <a:pt x="6492165" y="528389"/>
                  <a:pt x="6493904" y="524305"/>
                </a:cubicBezTo>
                <a:cubicBezTo>
                  <a:pt x="6498733" y="499341"/>
                  <a:pt x="6503561" y="474379"/>
                  <a:pt x="6505592" y="449191"/>
                </a:cubicBezTo>
                <a:cubicBezTo>
                  <a:pt x="6511165" y="397525"/>
                  <a:pt x="6525134" y="346542"/>
                  <a:pt x="6522310" y="294199"/>
                </a:cubicBezTo>
                <a:cubicBezTo>
                  <a:pt x="6518134" y="258647"/>
                  <a:pt x="6532261" y="223169"/>
                  <a:pt x="6540792" y="187238"/>
                </a:cubicBezTo>
                <a:cubicBezTo>
                  <a:pt x="6543206" y="174756"/>
                  <a:pt x="6543657" y="169158"/>
                  <a:pt x="6537450" y="158796"/>
                </a:cubicBezTo>
                <a:cubicBezTo>
                  <a:pt x="6532757" y="147149"/>
                  <a:pt x="6517317" y="128998"/>
                  <a:pt x="6547267" y="124378"/>
                </a:cubicBezTo>
                <a:cubicBezTo>
                  <a:pt x="6554377" y="123544"/>
                  <a:pt x="6556566" y="113863"/>
                  <a:pt x="6551193" y="110611"/>
                </a:cubicBezTo>
                <a:cubicBezTo>
                  <a:pt x="6525621" y="95867"/>
                  <a:pt x="6539907" y="75894"/>
                  <a:pt x="6539975" y="57589"/>
                </a:cubicBezTo>
                <a:cubicBezTo>
                  <a:pt x="6541104" y="43595"/>
                  <a:pt x="6543517" y="31114"/>
                  <a:pt x="6545933" y="18633"/>
                </a:cubicBezTo>
                <a:cubicBezTo>
                  <a:pt x="6549634" y="7664"/>
                  <a:pt x="6553639" y="1649"/>
                  <a:pt x="6558678" y="2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04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12FB268-1090-4189-84A1-4B8D18D6F53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76030" y="1125730"/>
            <a:ext cx="11534471" cy="5550679"/>
          </a:xfrm>
          <a:custGeom>
            <a:avLst/>
            <a:gdLst>
              <a:gd name="connsiteX0" fmla="*/ 1730756 w 11534471"/>
              <a:gd name="connsiteY0" fmla="*/ 600 h 5550679"/>
              <a:gd name="connsiteX1" fmla="*/ 1759365 w 11534471"/>
              <a:gd name="connsiteY1" fmla="*/ 5298 h 5550679"/>
              <a:gd name="connsiteX2" fmla="*/ 1793156 w 11534471"/>
              <a:gd name="connsiteY2" fmla="*/ 19552 h 5550679"/>
              <a:gd name="connsiteX3" fmla="*/ 1816407 w 11534471"/>
              <a:gd name="connsiteY3" fmla="*/ 50667 h 5550679"/>
              <a:gd name="connsiteX4" fmla="*/ 1807767 w 11534471"/>
              <a:gd name="connsiteY4" fmla="*/ 75063 h 5550679"/>
              <a:gd name="connsiteX5" fmla="*/ 1816938 w 11534471"/>
              <a:gd name="connsiteY5" fmla="*/ 94326 h 5550679"/>
              <a:gd name="connsiteX6" fmla="*/ 1877638 w 11534471"/>
              <a:gd name="connsiteY6" fmla="*/ 90655 h 5550679"/>
              <a:gd name="connsiteX7" fmla="*/ 1891979 w 11534471"/>
              <a:gd name="connsiteY7" fmla="*/ 88870 h 5550679"/>
              <a:gd name="connsiteX8" fmla="*/ 1893750 w 11534471"/>
              <a:gd name="connsiteY8" fmla="*/ 103225 h 5550679"/>
              <a:gd name="connsiteX9" fmla="*/ 1890150 w 11534471"/>
              <a:gd name="connsiteY9" fmla="*/ 113390 h 5550679"/>
              <a:gd name="connsiteX10" fmla="*/ 1903380 w 11534471"/>
              <a:gd name="connsiteY10" fmla="*/ 134091 h 5550679"/>
              <a:gd name="connsiteX11" fmla="*/ 1924141 w 11534471"/>
              <a:gd name="connsiteY11" fmla="*/ 152884 h 5550679"/>
              <a:gd name="connsiteX12" fmla="*/ 1914191 w 11534471"/>
              <a:gd name="connsiteY12" fmla="*/ 174528 h 5550679"/>
              <a:gd name="connsiteX13" fmla="*/ 1890550 w 11534471"/>
              <a:gd name="connsiteY13" fmla="*/ 163867 h 5550679"/>
              <a:gd name="connsiteX14" fmla="*/ 1873590 w 11534471"/>
              <a:gd name="connsiteY14" fmla="*/ 160149 h 5550679"/>
              <a:gd name="connsiteX15" fmla="*/ 1869140 w 11534471"/>
              <a:gd name="connsiteY15" fmla="*/ 179165 h 5550679"/>
              <a:gd name="connsiteX16" fmla="*/ 1924932 w 11534471"/>
              <a:gd name="connsiteY16" fmla="*/ 182907 h 5550679"/>
              <a:gd name="connsiteX17" fmla="*/ 1976073 w 11534471"/>
              <a:gd name="connsiteY17" fmla="*/ 180427 h 5550679"/>
              <a:gd name="connsiteX18" fmla="*/ 2075487 w 11534471"/>
              <a:gd name="connsiteY18" fmla="*/ 254529 h 5550679"/>
              <a:gd name="connsiteX19" fmla="*/ 2074376 w 11534471"/>
              <a:gd name="connsiteY19" fmla="*/ 277016 h 5550679"/>
              <a:gd name="connsiteX20" fmla="*/ 2052707 w 11534471"/>
              <a:gd name="connsiteY20" fmla="*/ 305949 h 5550679"/>
              <a:gd name="connsiteX21" fmla="*/ 2061748 w 11534471"/>
              <a:gd name="connsiteY21" fmla="*/ 332030 h 5550679"/>
              <a:gd name="connsiteX22" fmla="*/ 2076808 w 11534471"/>
              <a:gd name="connsiteY22" fmla="*/ 328212 h 5550679"/>
              <a:gd name="connsiteX23" fmla="*/ 2124408 w 11534471"/>
              <a:gd name="connsiteY23" fmla="*/ 297022 h 5550679"/>
              <a:gd name="connsiteX24" fmla="*/ 2123558 w 11534471"/>
              <a:gd name="connsiteY24" fmla="*/ 305873 h 5550679"/>
              <a:gd name="connsiteX25" fmla="*/ 2143599 w 11534471"/>
              <a:gd name="connsiteY25" fmla="*/ 326698 h 5550679"/>
              <a:gd name="connsiteX26" fmla="*/ 2154339 w 11534471"/>
              <a:gd name="connsiteY26" fmla="*/ 335077 h 5550679"/>
              <a:gd name="connsiteX27" fmla="*/ 2180340 w 11534471"/>
              <a:gd name="connsiteY27" fmla="*/ 364878 h 5550679"/>
              <a:gd name="connsiteX28" fmla="*/ 2250212 w 11534471"/>
              <a:gd name="connsiteY28" fmla="*/ 380470 h 5550679"/>
              <a:gd name="connsiteX29" fmla="*/ 2265401 w 11534471"/>
              <a:gd name="connsiteY29" fmla="*/ 369834 h 5550679"/>
              <a:gd name="connsiteX30" fmla="*/ 2285632 w 11534471"/>
              <a:gd name="connsiteY30" fmla="*/ 344967 h 5550679"/>
              <a:gd name="connsiteX31" fmla="*/ 2239331 w 11534471"/>
              <a:gd name="connsiteY31" fmla="*/ 307978 h 5550679"/>
              <a:gd name="connsiteX32" fmla="*/ 2204748 w 11534471"/>
              <a:gd name="connsiteY32" fmla="*/ 263699 h 5550679"/>
              <a:gd name="connsiteX33" fmla="*/ 2265391 w 11534471"/>
              <a:gd name="connsiteY33" fmla="*/ 298903 h 5550679"/>
              <a:gd name="connsiteX34" fmla="*/ 2319022 w 11534471"/>
              <a:gd name="connsiteY34" fmla="*/ 308744 h 5550679"/>
              <a:gd name="connsiteX35" fmla="*/ 2344693 w 11534471"/>
              <a:gd name="connsiteY35" fmla="*/ 320123 h 5550679"/>
              <a:gd name="connsiteX36" fmla="*/ 2344563 w 11534471"/>
              <a:gd name="connsiteY36" fmla="*/ 326941 h 5550679"/>
              <a:gd name="connsiteX37" fmla="*/ 2436376 w 11534471"/>
              <a:gd name="connsiteY37" fmla="*/ 370896 h 5550679"/>
              <a:gd name="connsiteX38" fmla="*/ 2505458 w 11534471"/>
              <a:gd name="connsiteY38" fmla="*/ 356465 h 5550679"/>
              <a:gd name="connsiteX39" fmla="*/ 2567409 w 11534471"/>
              <a:gd name="connsiteY39" fmla="*/ 394421 h 5550679"/>
              <a:gd name="connsiteX40" fmla="*/ 2640563 w 11534471"/>
              <a:gd name="connsiteY40" fmla="*/ 452359 h 5550679"/>
              <a:gd name="connsiteX41" fmla="*/ 2697014 w 11534471"/>
              <a:gd name="connsiteY41" fmla="*/ 492943 h 5550679"/>
              <a:gd name="connsiteX42" fmla="*/ 2742135 w 11534471"/>
              <a:gd name="connsiteY42" fmla="*/ 520362 h 5550679"/>
              <a:gd name="connsiteX43" fmla="*/ 2776977 w 11534471"/>
              <a:gd name="connsiteY43" fmla="*/ 551006 h 5550679"/>
              <a:gd name="connsiteX44" fmla="*/ 2772999 w 11534471"/>
              <a:gd name="connsiteY44" fmla="*/ 652555 h 5550679"/>
              <a:gd name="connsiteX45" fmla="*/ 2777980 w 11534471"/>
              <a:gd name="connsiteY45" fmla="*/ 677199 h 5550679"/>
              <a:gd name="connsiteX46" fmla="*/ 2803910 w 11534471"/>
              <a:gd name="connsiteY46" fmla="*/ 674942 h 5550679"/>
              <a:gd name="connsiteX47" fmla="*/ 2821849 w 11534471"/>
              <a:gd name="connsiteY47" fmla="*/ 662992 h 5550679"/>
              <a:gd name="connsiteX48" fmla="*/ 2891391 w 11534471"/>
              <a:gd name="connsiteY48" fmla="*/ 660163 h 5550679"/>
              <a:gd name="connsiteX49" fmla="*/ 2908422 w 11534471"/>
              <a:gd name="connsiteY49" fmla="*/ 695939 h 5550679"/>
              <a:gd name="connsiteX50" fmla="*/ 2961003 w 11534471"/>
              <a:gd name="connsiteY50" fmla="*/ 689392 h 5550679"/>
              <a:gd name="connsiteX51" fmla="*/ 3027275 w 11534471"/>
              <a:gd name="connsiteY51" fmla="*/ 715150 h 5550679"/>
              <a:gd name="connsiteX52" fmla="*/ 3137299 w 11534471"/>
              <a:gd name="connsiteY52" fmla="*/ 804450 h 5550679"/>
              <a:gd name="connsiteX53" fmla="*/ 3154719 w 11534471"/>
              <a:gd name="connsiteY53" fmla="*/ 819770 h 5550679"/>
              <a:gd name="connsiteX54" fmla="*/ 3205601 w 11534471"/>
              <a:gd name="connsiteY54" fmla="*/ 830926 h 5550679"/>
              <a:gd name="connsiteX55" fmla="*/ 3222692 w 11534471"/>
              <a:gd name="connsiteY55" fmla="*/ 827827 h 5550679"/>
              <a:gd name="connsiteX56" fmla="*/ 3244432 w 11534471"/>
              <a:gd name="connsiteY56" fmla="*/ 830951 h 5550679"/>
              <a:gd name="connsiteX57" fmla="*/ 3264343 w 11534471"/>
              <a:gd name="connsiteY57" fmla="*/ 858593 h 5550679"/>
              <a:gd name="connsiteX58" fmla="*/ 3277314 w 11534471"/>
              <a:gd name="connsiteY58" fmla="*/ 892931 h 5550679"/>
              <a:gd name="connsiteX59" fmla="*/ 3299384 w 11534471"/>
              <a:gd name="connsiteY59" fmla="*/ 914475 h 5550679"/>
              <a:gd name="connsiteX60" fmla="*/ 3332916 w 11534471"/>
              <a:gd name="connsiteY60" fmla="*/ 942365 h 5550679"/>
              <a:gd name="connsiteX61" fmla="*/ 3351186 w 11534471"/>
              <a:gd name="connsiteY61" fmla="*/ 948836 h 5550679"/>
              <a:gd name="connsiteX62" fmla="*/ 3434289 w 11534471"/>
              <a:gd name="connsiteY62" fmla="*/ 985130 h 5550679"/>
              <a:gd name="connsiteX63" fmla="*/ 3470369 w 11534471"/>
              <a:gd name="connsiteY63" fmla="*/ 986468 h 5550679"/>
              <a:gd name="connsiteX64" fmla="*/ 3456678 w 11534471"/>
              <a:gd name="connsiteY64" fmla="*/ 954164 h 5550679"/>
              <a:gd name="connsiteX65" fmla="*/ 3452029 w 11534471"/>
              <a:gd name="connsiteY65" fmla="*/ 947941 h 5550679"/>
              <a:gd name="connsiteX66" fmla="*/ 3468517 w 11534471"/>
              <a:gd name="connsiteY66" fmla="*/ 869125 h 5550679"/>
              <a:gd name="connsiteX67" fmla="*/ 3485289 w 11534471"/>
              <a:gd name="connsiteY67" fmla="*/ 918536 h 5550679"/>
              <a:gd name="connsiteX68" fmla="*/ 3537609 w 11534471"/>
              <a:gd name="connsiteY68" fmla="*/ 925625 h 5550679"/>
              <a:gd name="connsiteX69" fmla="*/ 3544880 w 11534471"/>
              <a:gd name="connsiteY69" fmla="*/ 937352 h 5550679"/>
              <a:gd name="connsiteX70" fmla="*/ 3536500 w 11534471"/>
              <a:gd name="connsiteY70" fmla="*/ 948112 h 5550679"/>
              <a:gd name="connsiteX71" fmla="*/ 3530020 w 11534471"/>
              <a:gd name="connsiteY71" fmla="*/ 966409 h 5550679"/>
              <a:gd name="connsiteX72" fmla="*/ 3542920 w 11534471"/>
              <a:gd name="connsiteY72" fmla="*/ 968690 h 5550679"/>
              <a:gd name="connsiteX73" fmla="*/ 3554842 w 11534471"/>
              <a:gd name="connsiteY73" fmla="*/ 986639 h 5550679"/>
              <a:gd name="connsiteX74" fmla="*/ 3552551 w 11534471"/>
              <a:gd name="connsiteY74" fmla="*/ 999556 h 5550679"/>
              <a:gd name="connsiteX75" fmla="*/ 3666754 w 11534471"/>
              <a:gd name="connsiteY75" fmla="*/ 1012545 h 5550679"/>
              <a:gd name="connsiteX76" fmla="*/ 3670094 w 11534471"/>
              <a:gd name="connsiteY76" fmla="*/ 1016016 h 5550679"/>
              <a:gd name="connsiteX77" fmla="*/ 3794718 w 11534471"/>
              <a:gd name="connsiteY77" fmla="*/ 1089894 h 5550679"/>
              <a:gd name="connsiteX78" fmla="*/ 3821440 w 11534471"/>
              <a:gd name="connsiteY78" fmla="*/ 1117661 h 5550679"/>
              <a:gd name="connsiteX79" fmla="*/ 3849341 w 11534471"/>
              <a:gd name="connsiteY79" fmla="*/ 1154997 h 5550679"/>
              <a:gd name="connsiteX80" fmla="*/ 3922883 w 11534471"/>
              <a:gd name="connsiteY80" fmla="*/ 1192482 h 5550679"/>
              <a:gd name="connsiteX81" fmla="*/ 3951233 w 11534471"/>
              <a:gd name="connsiteY81" fmla="*/ 1170490 h 5550679"/>
              <a:gd name="connsiteX82" fmla="*/ 3954963 w 11534471"/>
              <a:gd name="connsiteY82" fmla="*/ 1153507 h 5550679"/>
              <a:gd name="connsiteX83" fmla="*/ 3974603 w 11534471"/>
              <a:gd name="connsiteY83" fmla="*/ 1123855 h 5550679"/>
              <a:gd name="connsiteX84" fmla="*/ 3986453 w 11534471"/>
              <a:gd name="connsiteY84" fmla="*/ 1109748 h 5550679"/>
              <a:gd name="connsiteX85" fmla="*/ 3996344 w 11534471"/>
              <a:gd name="connsiteY85" fmla="*/ 1126979 h 5550679"/>
              <a:gd name="connsiteX86" fmla="*/ 3998774 w 11534471"/>
              <a:gd name="connsiteY86" fmla="*/ 1178175 h 5550679"/>
              <a:gd name="connsiteX87" fmla="*/ 4059357 w 11534471"/>
              <a:gd name="connsiteY87" fmla="*/ 1252254 h 5550679"/>
              <a:gd name="connsiteX88" fmla="*/ 4114888 w 11534471"/>
              <a:gd name="connsiteY88" fmla="*/ 1269631 h 5550679"/>
              <a:gd name="connsiteX89" fmla="*/ 4145411 w 11534471"/>
              <a:gd name="connsiteY89" fmla="*/ 1312473 h 5550679"/>
              <a:gd name="connsiteX90" fmla="*/ 4147180 w 11534471"/>
              <a:gd name="connsiteY90" fmla="*/ 1326827 h 5550679"/>
              <a:gd name="connsiteX91" fmla="*/ 4190130 w 11534471"/>
              <a:gd name="connsiteY91" fmla="*/ 1289415 h 5550679"/>
              <a:gd name="connsiteX92" fmla="*/ 4212461 w 11534471"/>
              <a:gd name="connsiteY92" fmla="*/ 1297322 h 5550679"/>
              <a:gd name="connsiteX93" fmla="*/ 4244092 w 11534471"/>
              <a:gd name="connsiteY93" fmla="*/ 1317677 h 5550679"/>
              <a:gd name="connsiteX94" fmla="*/ 4295693 w 11534471"/>
              <a:gd name="connsiteY94" fmla="*/ 1326798 h 5550679"/>
              <a:gd name="connsiteX95" fmla="*/ 4360726 w 11534471"/>
              <a:gd name="connsiteY95" fmla="*/ 1381861 h 5550679"/>
              <a:gd name="connsiteX96" fmla="*/ 4416387 w 11534471"/>
              <a:gd name="connsiteY96" fmla="*/ 1392422 h 5550679"/>
              <a:gd name="connsiteX97" fmla="*/ 4471069 w 11534471"/>
              <a:gd name="connsiteY97" fmla="*/ 1418650 h 5550679"/>
              <a:gd name="connsiteX98" fmla="*/ 4502829 w 11534471"/>
              <a:gd name="connsiteY98" fmla="*/ 1432187 h 5550679"/>
              <a:gd name="connsiteX99" fmla="*/ 4507610 w 11534471"/>
              <a:gd name="connsiteY99" fmla="*/ 1431592 h 5550679"/>
              <a:gd name="connsiteX100" fmla="*/ 4528501 w 11534471"/>
              <a:gd name="connsiteY100" fmla="*/ 1443565 h 5550679"/>
              <a:gd name="connsiteX101" fmla="*/ 4528111 w 11534471"/>
              <a:gd name="connsiteY101" fmla="*/ 1464019 h 5550679"/>
              <a:gd name="connsiteX102" fmla="*/ 4562102 w 11534471"/>
              <a:gd name="connsiteY102" fmla="*/ 1503513 h 5550679"/>
              <a:gd name="connsiteX103" fmla="*/ 4674405 w 11534471"/>
              <a:gd name="connsiteY103" fmla="*/ 1508965 h 5550679"/>
              <a:gd name="connsiteX104" fmla="*/ 4695886 w 11534471"/>
              <a:gd name="connsiteY104" fmla="*/ 1525724 h 5550679"/>
              <a:gd name="connsiteX105" fmla="*/ 4713307 w 11534471"/>
              <a:gd name="connsiteY105" fmla="*/ 1541045 h 5550679"/>
              <a:gd name="connsiteX106" fmla="*/ 4766219 w 11534471"/>
              <a:gd name="connsiteY106" fmla="*/ 1552919 h 5550679"/>
              <a:gd name="connsiteX107" fmla="*/ 4820369 w 11534471"/>
              <a:gd name="connsiteY107" fmla="*/ 1535489 h 5550679"/>
              <a:gd name="connsiteX108" fmla="*/ 4845708 w 11534471"/>
              <a:gd name="connsiteY108" fmla="*/ 1528447 h 5550679"/>
              <a:gd name="connsiteX109" fmla="*/ 4888340 w 11534471"/>
              <a:gd name="connsiteY109" fmla="*/ 1543544 h 5550679"/>
              <a:gd name="connsiteX110" fmla="*/ 4916360 w 11534471"/>
              <a:gd name="connsiteY110" fmla="*/ 1503132 h 5550679"/>
              <a:gd name="connsiteX111" fmla="*/ 4914141 w 11534471"/>
              <a:gd name="connsiteY111" fmla="*/ 1548106 h 5550679"/>
              <a:gd name="connsiteX112" fmla="*/ 4846830 w 11534471"/>
              <a:gd name="connsiteY112" fmla="*/ 1576892 h 5550679"/>
              <a:gd name="connsiteX113" fmla="*/ 4925541 w 11534471"/>
              <a:gd name="connsiteY113" fmla="*/ 1593327 h 5550679"/>
              <a:gd name="connsiteX114" fmla="*/ 4946952 w 11534471"/>
              <a:gd name="connsiteY114" fmla="*/ 1578030 h 5550679"/>
              <a:gd name="connsiteX115" fmla="*/ 4999792 w 11534471"/>
              <a:gd name="connsiteY115" fmla="*/ 1557847 h 5550679"/>
              <a:gd name="connsiteX116" fmla="*/ 5015703 w 11534471"/>
              <a:gd name="connsiteY116" fmla="*/ 1545178 h 5550679"/>
              <a:gd name="connsiteX117" fmla="*/ 5044312 w 11534471"/>
              <a:gd name="connsiteY117" fmla="*/ 1509550 h 5550679"/>
              <a:gd name="connsiteX118" fmla="*/ 5044643 w 11534471"/>
              <a:gd name="connsiteY118" fmla="*/ 1527971 h 5550679"/>
              <a:gd name="connsiteX119" fmla="*/ 5084985 w 11534471"/>
              <a:gd name="connsiteY119" fmla="*/ 1555985 h 5550679"/>
              <a:gd name="connsiteX120" fmla="*/ 5147455 w 11534471"/>
              <a:gd name="connsiteY120" fmla="*/ 1566670 h 5550679"/>
              <a:gd name="connsiteX121" fmla="*/ 5188518 w 11534471"/>
              <a:gd name="connsiteY121" fmla="*/ 1592651 h 5550679"/>
              <a:gd name="connsiteX122" fmla="*/ 5302602 w 11534471"/>
              <a:gd name="connsiteY122" fmla="*/ 1683389 h 5550679"/>
              <a:gd name="connsiteX123" fmla="*/ 5301232 w 11534471"/>
              <a:gd name="connsiteY123" fmla="*/ 1719511 h 5550679"/>
              <a:gd name="connsiteX124" fmla="*/ 5260701 w 11534471"/>
              <a:gd name="connsiteY124" fmla="*/ 1737190 h 5550679"/>
              <a:gd name="connsiteX125" fmla="*/ 5209301 w 11534471"/>
              <a:gd name="connsiteY125" fmla="*/ 1753306 h 5550679"/>
              <a:gd name="connsiteX126" fmla="*/ 5413475 w 11534471"/>
              <a:gd name="connsiteY126" fmla="*/ 1763838 h 5550679"/>
              <a:gd name="connsiteX127" fmla="*/ 5437246 w 11534471"/>
              <a:gd name="connsiteY127" fmla="*/ 1767680 h 5550679"/>
              <a:gd name="connsiteX128" fmla="*/ 5442816 w 11534471"/>
              <a:gd name="connsiteY128" fmla="*/ 1797109 h 5550679"/>
              <a:gd name="connsiteX129" fmla="*/ 5428217 w 11534471"/>
              <a:gd name="connsiteY129" fmla="*/ 1812530 h 5550679"/>
              <a:gd name="connsiteX130" fmla="*/ 5377146 w 11534471"/>
              <a:gd name="connsiteY130" fmla="*/ 1847067 h 5550679"/>
              <a:gd name="connsiteX131" fmla="*/ 5370607 w 11534471"/>
              <a:gd name="connsiteY131" fmla="*/ 1904239 h 5550679"/>
              <a:gd name="connsiteX132" fmla="*/ 5416248 w 11534471"/>
              <a:gd name="connsiteY132" fmla="*/ 1904386 h 5550679"/>
              <a:gd name="connsiteX133" fmla="*/ 5434318 w 11534471"/>
              <a:gd name="connsiteY133" fmla="*/ 1885617 h 5550679"/>
              <a:gd name="connsiteX134" fmla="*/ 5520749 w 11534471"/>
              <a:gd name="connsiteY134" fmla="*/ 1854452 h 5550679"/>
              <a:gd name="connsiteX135" fmla="*/ 5579751 w 11534471"/>
              <a:gd name="connsiteY135" fmla="*/ 1868483 h 5550679"/>
              <a:gd name="connsiteX136" fmla="*/ 5709745 w 11534471"/>
              <a:gd name="connsiteY136" fmla="*/ 1946551 h 5550679"/>
              <a:gd name="connsiteX137" fmla="*/ 5748446 w 11534471"/>
              <a:gd name="connsiteY137" fmla="*/ 1953393 h 5550679"/>
              <a:gd name="connsiteX138" fmla="*/ 5813077 w 11534471"/>
              <a:gd name="connsiteY138" fmla="*/ 1957978 h 5550679"/>
              <a:gd name="connsiteX139" fmla="*/ 5867960 w 11534471"/>
              <a:gd name="connsiteY139" fmla="*/ 2009446 h 5550679"/>
              <a:gd name="connsiteX140" fmla="*/ 5911181 w 11534471"/>
              <a:gd name="connsiteY140" fmla="*/ 2029328 h 5550679"/>
              <a:gd name="connsiteX141" fmla="*/ 5947261 w 11534471"/>
              <a:gd name="connsiteY141" fmla="*/ 2030666 h 5550679"/>
              <a:gd name="connsiteX142" fmla="*/ 5969131 w 11534471"/>
              <a:gd name="connsiteY142" fmla="*/ 2026972 h 5550679"/>
              <a:gd name="connsiteX143" fmla="*/ 5968613 w 11534471"/>
              <a:gd name="connsiteY143" fmla="*/ 2054243 h 5550679"/>
              <a:gd name="connsiteX144" fmla="*/ 5945043 w 11534471"/>
              <a:gd name="connsiteY144" fmla="*/ 2075640 h 5550679"/>
              <a:gd name="connsiteX145" fmla="*/ 5966204 w 11534471"/>
              <a:gd name="connsiteY145" fmla="*/ 2144909 h 5550679"/>
              <a:gd name="connsiteX146" fmla="*/ 5992724 w 11534471"/>
              <a:gd name="connsiteY146" fmla="*/ 2147438 h 5550679"/>
              <a:gd name="connsiteX147" fmla="*/ 6014336 w 11534471"/>
              <a:gd name="connsiteY147" fmla="*/ 2157379 h 5550679"/>
              <a:gd name="connsiteX148" fmla="*/ 6113548 w 11534471"/>
              <a:gd name="connsiteY148" fmla="*/ 2206242 h 5550679"/>
              <a:gd name="connsiteX149" fmla="*/ 6122519 w 11534471"/>
              <a:gd name="connsiteY149" fmla="*/ 2200268 h 5550679"/>
              <a:gd name="connsiteX150" fmla="*/ 6121598 w 11534471"/>
              <a:gd name="connsiteY150" fmla="*/ 2177061 h 5550679"/>
              <a:gd name="connsiteX151" fmla="*/ 6112038 w 11534471"/>
              <a:gd name="connsiteY151" fmla="*/ 2178251 h 5550679"/>
              <a:gd name="connsiteX152" fmla="*/ 6059846 w 11534471"/>
              <a:gd name="connsiteY152" fmla="*/ 2164344 h 5550679"/>
              <a:gd name="connsiteX153" fmla="*/ 6058265 w 11534471"/>
              <a:gd name="connsiteY153" fmla="*/ 2104297 h 5550679"/>
              <a:gd name="connsiteX154" fmla="*/ 6075946 w 11534471"/>
              <a:gd name="connsiteY154" fmla="*/ 2105982 h 5550679"/>
              <a:gd name="connsiteX155" fmla="*/ 6114646 w 11534471"/>
              <a:gd name="connsiteY155" fmla="*/ 2112825 h 5550679"/>
              <a:gd name="connsiteX156" fmla="*/ 6196829 w 11534471"/>
              <a:gd name="connsiteY156" fmla="*/ 2125913 h 5550679"/>
              <a:gd name="connsiteX157" fmla="*/ 6228459 w 11534471"/>
              <a:gd name="connsiteY157" fmla="*/ 2146267 h 5550679"/>
              <a:gd name="connsiteX158" fmla="*/ 6266051 w 11534471"/>
              <a:gd name="connsiteY158" fmla="*/ 2175595 h 5550679"/>
              <a:gd name="connsiteX159" fmla="*/ 6293032 w 11534471"/>
              <a:gd name="connsiteY159" fmla="*/ 2189726 h 5550679"/>
              <a:gd name="connsiteX160" fmla="*/ 6325643 w 11534471"/>
              <a:gd name="connsiteY160" fmla="*/ 2194411 h 5550679"/>
              <a:gd name="connsiteX161" fmla="*/ 6330363 w 11534471"/>
              <a:gd name="connsiteY161" fmla="*/ 2232691 h 5550679"/>
              <a:gd name="connsiteX162" fmla="*/ 6422755 w 11534471"/>
              <a:gd name="connsiteY162" fmla="*/ 2210499 h 5550679"/>
              <a:gd name="connsiteX163" fmla="*/ 6408875 w 11534471"/>
              <a:gd name="connsiteY163" fmla="*/ 2223887 h 5550679"/>
              <a:gd name="connsiteX164" fmla="*/ 6422176 w 11534471"/>
              <a:gd name="connsiteY164" fmla="*/ 2276645 h 5550679"/>
              <a:gd name="connsiteX165" fmla="*/ 6487138 w 11534471"/>
              <a:gd name="connsiteY165" fmla="*/ 2299651 h 5550679"/>
              <a:gd name="connsiteX166" fmla="*/ 6568871 w 11534471"/>
              <a:gd name="connsiteY166" fmla="*/ 2372068 h 5550679"/>
              <a:gd name="connsiteX167" fmla="*/ 6613792 w 11534471"/>
              <a:gd name="connsiteY167" fmla="*/ 2374249 h 5550679"/>
              <a:gd name="connsiteX168" fmla="*/ 6670563 w 11534471"/>
              <a:gd name="connsiteY168" fmla="*/ 2362322 h 5550679"/>
              <a:gd name="connsiteX169" fmla="*/ 6719875 w 11534471"/>
              <a:gd name="connsiteY169" fmla="*/ 2384362 h 5550679"/>
              <a:gd name="connsiteX170" fmla="*/ 6741225 w 11534471"/>
              <a:gd name="connsiteY170" fmla="*/ 2407938 h 5550679"/>
              <a:gd name="connsiteX171" fmla="*/ 6747906 w 11534471"/>
              <a:gd name="connsiteY171" fmla="*/ 2414880 h 5550679"/>
              <a:gd name="connsiteX172" fmla="*/ 6831398 w 11534471"/>
              <a:gd name="connsiteY172" fmla="*/ 2430720 h 5550679"/>
              <a:gd name="connsiteX173" fmla="*/ 6909650 w 11534471"/>
              <a:gd name="connsiteY173" fmla="*/ 2435553 h 5550679"/>
              <a:gd name="connsiteX174" fmla="*/ 6928510 w 11534471"/>
              <a:gd name="connsiteY174" fmla="*/ 2446808 h 5550679"/>
              <a:gd name="connsiteX175" fmla="*/ 6956801 w 11534471"/>
              <a:gd name="connsiteY175" fmla="*/ 2463691 h 5550679"/>
              <a:gd name="connsiteX176" fmla="*/ 7065044 w 11534471"/>
              <a:gd name="connsiteY176" fmla="*/ 2467705 h 5550679"/>
              <a:gd name="connsiteX177" fmla="*/ 7102765 w 11534471"/>
              <a:gd name="connsiteY177" fmla="*/ 2490215 h 5550679"/>
              <a:gd name="connsiteX178" fmla="*/ 7115865 w 11534471"/>
              <a:gd name="connsiteY178" fmla="*/ 2517735 h 5550679"/>
              <a:gd name="connsiteX179" fmla="*/ 7122876 w 11534471"/>
              <a:gd name="connsiteY179" fmla="*/ 2543098 h 5550679"/>
              <a:gd name="connsiteX180" fmla="*/ 7196289 w 11534471"/>
              <a:gd name="connsiteY180" fmla="*/ 2587400 h 5550679"/>
              <a:gd name="connsiteX181" fmla="*/ 7227389 w 11534471"/>
              <a:gd name="connsiteY181" fmla="*/ 2564095 h 5550679"/>
              <a:gd name="connsiteX182" fmla="*/ 7249778 w 11534471"/>
              <a:gd name="connsiteY182" fmla="*/ 2533128 h 5550679"/>
              <a:gd name="connsiteX183" fmla="*/ 7258429 w 11534471"/>
              <a:gd name="connsiteY183" fmla="*/ 2579663 h 5550679"/>
              <a:gd name="connsiteX184" fmla="*/ 7285811 w 11534471"/>
              <a:gd name="connsiteY184" fmla="*/ 2644272 h 5550679"/>
              <a:gd name="connsiteX185" fmla="*/ 7358102 w 11534471"/>
              <a:gd name="connsiteY185" fmla="*/ 2640129 h 5550679"/>
              <a:gd name="connsiteX186" fmla="*/ 7393464 w 11534471"/>
              <a:gd name="connsiteY186" fmla="*/ 2643501 h 5550679"/>
              <a:gd name="connsiteX187" fmla="*/ 7437015 w 11534471"/>
              <a:gd name="connsiteY187" fmla="*/ 2681804 h 5550679"/>
              <a:gd name="connsiteX188" fmla="*/ 7453846 w 11534471"/>
              <a:gd name="connsiteY188" fmla="*/ 2692340 h 5550679"/>
              <a:gd name="connsiteX189" fmla="*/ 7498637 w 11534471"/>
              <a:gd name="connsiteY189" fmla="*/ 2701339 h 5550679"/>
              <a:gd name="connsiteX190" fmla="*/ 7477357 w 11534471"/>
              <a:gd name="connsiteY190" fmla="*/ 2709819 h 5550679"/>
              <a:gd name="connsiteX191" fmla="*/ 7469307 w 11534471"/>
              <a:gd name="connsiteY191" fmla="*/ 2739000 h 5550679"/>
              <a:gd name="connsiteX192" fmla="*/ 7495108 w 11534471"/>
              <a:gd name="connsiteY192" fmla="*/ 2743560 h 5550679"/>
              <a:gd name="connsiteX193" fmla="*/ 7576039 w 11534471"/>
              <a:gd name="connsiteY193" fmla="*/ 2715023 h 5550679"/>
              <a:gd name="connsiteX194" fmla="*/ 7628950 w 11534471"/>
              <a:gd name="connsiteY194" fmla="*/ 2726896 h 5550679"/>
              <a:gd name="connsiteX195" fmla="*/ 7682321 w 11534471"/>
              <a:gd name="connsiteY195" fmla="*/ 2750373 h 5550679"/>
              <a:gd name="connsiteX196" fmla="*/ 7737593 w 11534471"/>
              <a:gd name="connsiteY196" fmla="*/ 2781388 h 5550679"/>
              <a:gd name="connsiteX197" fmla="*/ 7781665 w 11534471"/>
              <a:gd name="connsiteY197" fmla="*/ 2792419 h 5550679"/>
              <a:gd name="connsiteX198" fmla="*/ 7831696 w 11534471"/>
              <a:gd name="connsiteY198" fmla="*/ 2812426 h 5550679"/>
              <a:gd name="connsiteX199" fmla="*/ 7840867 w 11534471"/>
              <a:gd name="connsiteY199" fmla="*/ 2831690 h 5550679"/>
              <a:gd name="connsiteX200" fmla="*/ 7891228 w 11534471"/>
              <a:gd name="connsiteY200" fmla="*/ 2870116 h 5550679"/>
              <a:gd name="connsiteX201" fmla="*/ 7932479 w 11534471"/>
              <a:gd name="connsiteY201" fmla="*/ 2850406 h 5550679"/>
              <a:gd name="connsiteX202" fmla="*/ 7988530 w 11534471"/>
              <a:gd name="connsiteY202" fmla="*/ 2840511 h 5550679"/>
              <a:gd name="connsiteX203" fmla="*/ 8069992 w 11534471"/>
              <a:gd name="connsiteY203" fmla="*/ 2855633 h 5550679"/>
              <a:gd name="connsiteX204" fmla="*/ 8091732 w 11534471"/>
              <a:gd name="connsiteY204" fmla="*/ 2858756 h 5550679"/>
              <a:gd name="connsiteX205" fmla="*/ 8203256 w 11534471"/>
              <a:gd name="connsiteY205" fmla="*/ 2905116 h 5550679"/>
              <a:gd name="connsiteX206" fmla="*/ 8162465 w 11534471"/>
              <a:gd name="connsiteY206" fmla="*/ 2936430 h 5550679"/>
              <a:gd name="connsiteX207" fmla="*/ 8147866 w 11534471"/>
              <a:gd name="connsiteY207" fmla="*/ 2951851 h 5550679"/>
              <a:gd name="connsiteX208" fmla="*/ 8138636 w 11534471"/>
              <a:gd name="connsiteY208" fmla="*/ 2971462 h 5550679"/>
              <a:gd name="connsiteX209" fmla="*/ 8159656 w 11534471"/>
              <a:gd name="connsiteY209" fmla="*/ 2976618 h 5550679"/>
              <a:gd name="connsiteX210" fmla="*/ 8190626 w 11534471"/>
              <a:gd name="connsiteY210" fmla="*/ 2960131 h 5550679"/>
              <a:gd name="connsiteX211" fmla="*/ 8205427 w 11534471"/>
              <a:gd name="connsiteY211" fmla="*/ 2969947 h 5550679"/>
              <a:gd name="connsiteX212" fmla="*/ 8209687 w 11534471"/>
              <a:gd name="connsiteY212" fmla="*/ 2996624 h 5550679"/>
              <a:gd name="connsiteX213" fmla="*/ 8232231 w 11534471"/>
              <a:gd name="connsiteY213" fmla="*/ 3017943 h 5550679"/>
              <a:gd name="connsiteX214" fmla="*/ 8246135 w 11534471"/>
              <a:gd name="connsiteY214" fmla="*/ 3024121 h 5550679"/>
              <a:gd name="connsiteX215" fmla="*/ 8278762 w 11534471"/>
              <a:gd name="connsiteY215" fmla="*/ 3021346 h 5550679"/>
              <a:gd name="connsiteX216" fmla="*/ 8370669 w 11534471"/>
              <a:gd name="connsiteY216" fmla="*/ 2959104 h 5550679"/>
              <a:gd name="connsiteX217" fmla="*/ 8418915 w 11534471"/>
              <a:gd name="connsiteY217" fmla="*/ 2930542 h 5550679"/>
              <a:gd name="connsiteX218" fmla="*/ 8444969 w 11534471"/>
              <a:gd name="connsiteY218" fmla="*/ 2928491 h 5550679"/>
              <a:gd name="connsiteX219" fmla="*/ 8494473 w 11534471"/>
              <a:gd name="connsiteY219" fmla="*/ 2908660 h 5550679"/>
              <a:gd name="connsiteX220" fmla="*/ 8516891 w 11534471"/>
              <a:gd name="connsiteY220" fmla="*/ 2909875 h 5550679"/>
              <a:gd name="connsiteX221" fmla="*/ 8542665 w 11534471"/>
              <a:gd name="connsiteY221" fmla="*/ 2913004 h 5550679"/>
              <a:gd name="connsiteX222" fmla="*/ 8571099 w 11534471"/>
              <a:gd name="connsiteY222" fmla="*/ 2898957 h 5550679"/>
              <a:gd name="connsiteX223" fmla="*/ 8574829 w 11534471"/>
              <a:gd name="connsiteY223" fmla="*/ 2893964 h 5550679"/>
              <a:gd name="connsiteX224" fmla="*/ 8580619 w 11534471"/>
              <a:gd name="connsiteY224" fmla="*/ 2850977 h 5550679"/>
              <a:gd name="connsiteX225" fmla="*/ 8603693 w 11534471"/>
              <a:gd name="connsiteY225" fmla="*/ 2840103 h 5550679"/>
              <a:gd name="connsiteX226" fmla="*/ 8611379 w 11534471"/>
              <a:gd name="connsiteY226" fmla="*/ 2857840 h 5550679"/>
              <a:gd name="connsiteX227" fmla="*/ 8606338 w 11534471"/>
              <a:gd name="connsiteY227" fmla="*/ 2887012 h 5550679"/>
              <a:gd name="connsiteX228" fmla="*/ 8640188 w 11534471"/>
              <a:gd name="connsiteY228" fmla="*/ 2836886 h 5550679"/>
              <a:gd name="connsiteX229" fmla="*/ 8683730 w 11534471"/>
              <a:gd name="connsiteY229" fmla="*/ 2799410 h 5550679"/>
              <a:gd name="connsiteX230" fmla="*/ 8695333 w 11534471"/>
              <a:gd name="connsiteY230" fmla="*/ 2808699 h 5550679"/>
              <a:gd name="connsiteX231" fmla="*/ 8681762 w 11534471"/>
              <a:gd name="connsiteY231" fmla="*/ 2835677 h 5550679"/>
              <a:gd name="connsiteX232" fmla="*/ 8664463 w 11534471"/>
              <a:gd name="connsiteY232" fmla="*/ 2867647 h 5550679"/>
              <a:gd name="connsiteX233" fmla="*/ 8716011 w 11534471"/>
              <a:gd name="connsiteY233" fmla="*/ 2873907 h 5550679"/>
              <a:gd name="connsiteX234" fmla="*/ 8678111 w 11534471"/>
              <a:gd name="connsiteY234" fmla="*/ 2903029 h 5550679"/>
              <a:gd name="connsiteX235" fmla="*/ 8654701 w 11534471"/>
              <a:gd name="connsiteY235" fmla="*/ 2951989 h 5550679"/>
              <a:gd name="connsiteX236" fmla="*/ 8664767 w 11534471"/>
              <a:gd name="connsiteY236" fmla="*/ 2957732 h 5550679"/>
              <a:gd name="connsiteX237" fmla="*/ 8686584 w 11534471"/>
              <a:gd name="connsiteY237" fmla="*/ 2938130 h 5550679"/>
              <a:gd name="connsiteX238" fmla="*/ 8732864 w 11534471"/>
              <a:gd name="connsiteY238" fmla="*/ 2945835 h 5550679"/>
              <a:gd name="connsiteX239" fmla="*/ 8736313 w 11534471"/>
              <a:gd name="connsiteY239" fmla="*/ 2946022 h 5550679"/>
              <a:gd name="connsiteX240" fmla="*/ 8805815 w 11534471"/>
              <a:gd name="connsiteY240" fmla="*/ 2908221 h 5550679"/>
              <a:gd name="connsiteX241" fmla="*/ 8913069 w 11534471"/>
              <a:gd name="connsiteY241" fmla="*/ 2875932 h 5550679"/>
              <a:gd name="connsiteX242" fmla="*/ 8897494 w 11534471"/>
              <a:gd name="connsiteY242" fmla="*/ 2907997 h 5550679"/>
              <a:gd name="connsiteX243" fmla="*/ 8911797 w 11534471"/>
              <a:gd name="connsiteY243" fmla="*/ 2931290 h 5550679"/>
              <a:gd name="connsiteX244" fmla="*/ 8981003 w 11534471"/>
              <a:gd name="connsiteY244" fmla="*/ 2962755 h 5550679"/>
              <a:gd name="connsiteX245" fmla="*/ 8996749 w 11534471"/>
              <a:gd name="connsiteY245" fmla="*/ 2991322 h 5550679"/>
              <a:gd name="connsiteX246" fmla="*/ 9024379 w 11534471"/>
              <a:gd name="connsiteY246" fmla="*/ 3023998 h 5550679"/>
              <a:gd name="connsiteX247" fmla="*/ 9050433 w 11534471"/>
              <a:gd name="connsiteY247" fmla="*/ 3021947 h 5550679"/>
              <a:gd name="connsiteX248" fmla="*/ 9078533 w 11534471"/>
              <a:gd name="connsiteY248" fmla="*/ 3045987 h 5550679"/>
              <a:gd name="connsiteX249" fmla="*/ 9082021 w 11534471"/>
              <a:gd name="connsiteY249" fmla="*/ 3077353 h 5550679"/>
              <a:gd name="connsiteX250" fmla="*/ 9060990 w 11534471"/>
              <a:gd name="connsiteY250" fmla="*/ 3114318 h 5550679"/>
              <a:gd name="connsiteX251" fmla="*/ 9029107 w 11534471"/>
              <a:gd name="connsiteY251" fmla="*/ 3128178 h 5550679"/>
              <a:gd name="connsiteX252" fmla="*/ 9011730 w 11534471"/>
              <a:gd name="connsiteY252" fmla="*/ 3097790 h 5550679"/>
              <a:gd name="connsiteX253" fmla="*/ 8989499 w 11534471"/>
              <a:gd name="connsiteY253" fmla="*/ 3093121 h 5550679"/>
              <a:gd name="connsiteX254" fmla="*/ 8962641 w 11534471"/>
              <a:gd name="connsiteY254" fmla="*/ 3141894 h 5550679"/>
              <a:gd name="connsiteX255" fmla="*/ 8962456 w 11534471"/>
              <a:gd name="connsiteY255" fmla="*/ 3145295 h 5550679"/>
              <a:gd name="connsiteX256" fmla="*/ 8963016 w 11534471"/>
              <a:gd name="connsiteY256" fmla="*/ 3146724 h 5550679"/>
              <a:gd name="connsiteX257" fmla="*/ 8973927 w 11534471"/>
              <a:gd name="connsiteY257" fmla="*/ 3165240 h 5550679"/>
              <a:gd name="connsiteX258" fmla="*/ 9014878 w 11534471"/>
              <a:gd name="connsiteY258" fmla="*/ 3155336 h 5550679"/>
              <a:gd name="connsiteX259" fmla="*/ 9063409 w 11534471"/>
              <a:gd name="connsiteY259" fmla="*/ 3133502 h 5550679"/>
              <a:gd name="connsiteX260" fmla="*/ 9119623 w 11534471"/>
              <a:gd name="connsiteY260" fmla="*/ 3117497 h 5550679"/>
              <a:gd name="connsiteX261" fmla="*/ 9148432 w 11534471"/>
              <a:gd name="connsiteY261" fmla="*/ 3096543 h 5550679"/>
              <a:gd name="connsiteX262" fmla="*/ 9164327 w 11534471"/>
              <a:gd name="connsiteY262" fmla="*/ 3090476 h 5550679"/>
              <a:gd name="connsiteX263" fmla="*/ 9195462 w 11534471"/>
              <a:gd name="connsiteY263" fmla="*/ 3090433 h 5550679"/>
              <a:gd name="connsiteX264" fmla="*/ 9261476 w 11534471"/>
              <a:gd name="connsiteY264" fmla="*/ 3021266 h 5550679"/>
              <a:gd name="connsiteX265" fmla="*/ 9265112 w 11534471"/>
              <a:gd name="connsiteY265" fmla="*/ 3017999 h 5550679"/>
              <a:gd name="connsiteX266" fmla="*/ 9280820 w 11534471"/>
              <a:gd name="connsiteY266" fmla="*/ 3015387 h 5550679"/>
              <a:gd name="connsiteX267" fmla="*/ 9288693 w 11534471"/>
              <a:gd name="connsiteY267" fmla="*/ 3029670 h 5550679"/>
              <a:gd name="connsiteX268" fmla="*/ 9279040 w 11534471"/>
              <a:gd name="connsiteY268" fmla="*/ 3048200 h 5550679"/>
              <a:gd name="connsiteX269" fmla="*/ 9244028 w 11534471"/>
              <a:gd name="connsiteY269" fmla="*/ 3087870 h 5550679"/>
              <a:gd name="connsiteX270" fmla="*/ 9242116 w 11534471"/>
              <a:gd name="connsiteY270" fmla="*/ 3091230 h 5550679"/>
              <a:gd name="connsiteX271" fmla="*/ 9238573 w 11534471"/>
              <a:gd name="connsiteY271" fmla="*/ 3092771 h 5550679"/>
              <a:gd name="connsiteX272" fmla="*/ 9243747 w 11534471"/>
              <a:gd name="connsiteY272" fmla="*/ 3093051 h 5550679"/>
              <a:gd name="connsiteX273" fmla="*/ 9247289 w 11534471"/>
              <a:gd name="connsiteY273" fmla="*/ 3091511 h 5550679"/>
              <a:gd name="connsiteX274" fmla="*/ 9296699 w 11534471"/>
              <a:gd name="connsiteY274" fmla="*/ 3073406 h 5550679"/>
              <a:gd name="connsiteX275" fmla="*/ 9350119 w 11534471"/>
              <a:gd name="connsiteY275" fmla="*/ 3045126 h 5550679"/>
              <a:gd name="connsiteX276" fmla="*/ 9377710 w 11534471"/>
              <a:gd name="connsiteY276" fmla="*/ 3046622 h 5550679"/>
              <a:gd name="connsiteX277" fmla="*/ 9372669 w 11534471"/>
              <a:gd name="connsiteY277" fmla="*/ 3075794 h 5550679"/>
              <a:gd name="connsiteX278" fmla="*/ 9335652 w 11534471"/>
              <a:gd name="connsiteY278" fmla="*/ 3120552 h 5550679"/>
              <a:gd name="connsiteX279" fmla="*/ 9317884 w 11534471"/>
              <a:gd name="connsiteY279" fmla="*/ 3161158 h 5550679"/>
              <a:gd name="connsiteX280" fmla="*/ 9341613 w 11534471"/>
              <a:gd name="connsiteY280" fmla="*/ 3138196 h 5550679"/>
              <a:gd name="connsiteX281" fmla="*/ 9395407 w 11534471"/>
              <a:gd name="connsiteY281" fmla="*/ 3103007 h 5550679"/>
              <a:gd name="connsiteX282" fmla="*/ 9461593 w 11534471"/>
              <a:gd name="connsiteY282" fmla="*/ 3094472 h 5550679"/>
              <a:gd name="connsiteX283" fmla="*/ 9519008 w 11534471"/>
              <a:gd name="connsiteY283" fmla="*/ 3120102 h 5550679"/>
              <a:gd name="connsiteX284" fmla="*/ 9550049 w 11534471"/>
              <a:gd name="connsiteY284" fmla="*/ 3121785 h 5550679"/>
              <a:gd name="connsiteX285" fmla="*/ 9577321 w 11534471"/>
              <a:gd name="connsiteY285" fmla="*/ 3097284 h 5550679"/>
              <a:gd name="connsiteX286" fmla="*/ 9606711 w 11534471"/>
              <a:gd name="connsiteY286" fmla="*/ 3149323 h 5550679"/>
              <a:gd name="connsiteX287" fmla="*/ 9624601 w 11534471"/>
              <a:gd name="connsiteY287" fmla="*/ 3173380 h 5550679"/>
              <a:gd name="connsiteX288" fmla="*/ 9651430 w 11534471"/>
              <a:gd name="connsiteY288" fmla="*/ 3164012 h 5550679"/>
              <a:gd name="connsiteX289" fmla="*/ 9667080 w 11534471"/>
              <a:gd name="connsiteY289" fmla="*/ 3164979 h 5550679"/>
              <a:gd name="connsiteX290" fmla="*/ 9667410 w 11534471"/>
              <a:gd name="connsiteY290" fmla="*/ 3183399 h 5550679"/>
              <a:gd name="connsiteX291" fmla="*/ 9649123 w 11534471"/>
              <a:gd name="connsiteY291" fmla="*/ 3212653 h 5550679"/>
              <a:gd name="connsiteX292" fmla="*/ 9666102 w 11534471"/>
              <a:gd name="connsiteY292" fmla="*/ 3252334 h 5550679"/>
              <a:gd name="connsiteX293" fmla="*/ 9679863 w 11534471"/>
              <a:gd name="connsiteY293" fmla="*/ 3245009 h 5550679"/>
              <a:gd name="connsiteX294" fmla="*/ 9709723 w 11534471"/>
              <a:gd name="connsiteY294" fmla="*/ 3251007 h 5550679"/>
              <a:gd name="connsiteX295" fmla="*/ 9720464 w 11534471"/>
              <a:gd name="connsiteY295" fmla="*/ 3259387 h 5550679"/>
              <a:gd name="connsiteX296" fmla="*/ 9755105 w 11534471"/>
              <a:gd name="connsiteY296" fmla="*/ 3264791 h 5550679"/>
              <a:gd name="connsiteX297" fmla="*/ 9814755 w 11534471"/>
              <a:gd name="connsiteY297" fmla="*/ 3244732 h 5550679"/>
              <a:gd name="connsiteX298" fmla="*/ 9879906 w 11534471"/>
              <a:gd name="connsiteY298" fmla="*/ 3222046 h 5550679"/>
              <a:gd name="connsiteX299" fmla="*/ 9905578 w 11534471"/>
              <a:gd name="connsiteY299" fmla="*/ 3233426 h 5550679"/>
              <a:gd name="connsiteX300" fmla="*/ 10086040 w 11534471"/>
              <a:gd name="connsiteY300" fmla="*/ 3201240 h 5550679"/>
              <a:gd name="connsiteX301" fmla="*/ 10153810 w 11534471"/>
              <a:gd name="connsiteY301" fmla="*/ 3184057 h 5550679"/>
              <a:gd name="connsiteX302" fmla="*/ 10185701 w 11534471"/>
              <a:gd name="connsiteY302" fmla="*/ 3190775 h 5550679"/>
              <a:gd name="connsiteX303" fmla="*/ 10251903 w 11534471"/>
              <a:gd name="connsiteY303" fmla="*/ 3184475 h 5550679"/>
              <a:gd name="connsiteX304" fmla="*/ 10278295 w 11534471"/>
              <a:gd name="connsiteY304" fmla="*/ 3193822 h 5550679"/>
              <a:gd name="connsiteX305" fmla="*/ 10308025 w 11534471"/>
              <a:gd name="connsiteY305" fmla="*/ 3206640 h 5550679"/>
              <a:gd name="connsiteX306" fmla="*/ 10346986 w 11534471"/>
              <a:gd name="connsiteY306" fmla="*/ 3199844 h 5550679"/>
              <a:gd name="connsiteX307" fmla="*/ 10353205 w 11534471"/>
              <a:gd name="connsiteY307" fmla="*/ 3195183 h 5550679"/>
              <a:gd name="connsiteX308" fmla="*/ 10375266 w 11534471"/>
              <a:gd name="connsiteY308" fmla="*/ 3145796 h 5550679"/>
              <a:gd name="connsiteX309" fmla="*/ 10406695 w 11534471"/>
              <a:gd name="connsiteY309" fmla="*/ 3140912 h 5550679"/>
              <a:gd name="connsiteX310" fmla="*/ 10409646 w 11534471"/>
              <a:gd name="connsiteY310" fmla="*/ 3164837 h 5550679"/>
              <a:gd name="connsiteX311" fmla="*/ 10393347 w 11534471"/>
              <a:gd name="connsiteY311" fmla="*/ 3197959 h 5550679"/>
              <a:gd name="connsiteX312" fmla="*/ 10451487 w 11534471"/>
              <a:gd name="connsiteY312" fmla="*/ 3149911 h 5550679"/>
              <a:gd name="connsiteX313" fmla="*/ 10516767 w 11534471"/>
              <a:gd name="connsiteY313" fmla="*/ 3120406 h 5550679"/>
              <a:gd name="connsiteX314" fmla="*/ 10527379 w 11534471"/>
              <a:gd name="connsiteY314" fmla="*/ 3135603 h 5550679"/>
              <a:gd name="connsiteX315" fmla="*/ 10501648 w 11534471"/>
              <a:gd name="connsiteY315" fmla="*/ 3163099 h 5550679"/>
              <a:gd name="connsiteX316" fmla="*/ 10469697 w 11534471"/>
              <a:gd name="connsiteY316" fmla="*/ 3195255 h 5550679"/>
              <a:gd name="connsiteX317" fmla="*/ 10529159 w 11534471"/>
              <a:gd name="connsiteY317" fmla="*/ 3220890 h 5550679"/>
              <a:gd name="connsiteX318" fmla="*/ 10473570 w 11534471"/>
              <a:gd name="connsiteY318" fmla="*/ 3242386 h 5550679"/>
              <a:gd name="connsiteX319" fmla="*/ 10428328 w 11534471"/>
              <a:gd name="connsiteY319" fmla="*/ 3292715 h 5550679"/>
              <a:gd name="connsiteX320" fmla="*/ 10438349 w 11534471"/>
              <a:gd name="connsiteY320" fmla="*/ 3303128 h 5550679"/>
              <a:gd name="connsiteX321" fmla="*/ 10471349 w 11534471"/>
              <a:gd name="connsiteY321" fmla="*/ 3287360 h 5550679"/>
              <a:gd name="connsiteX322" fmla="*/ 10524001 w 11534471"/>
              <a:gd name="connsiteY322" fmla="*/ 3312869 h 5550679"/>
              <a:gd name="connsiteX323" fmla="*/ 10528061 w 11534471"/>
              <a:gd name="connsiteY323" fmla="*/ 3314308 h 5550679"/>
              <a:gd name="connsiteX324" fmla="*/ 10624514 w 11534471"/>
              <a:gd name="connsiteY324" fmla="*/ 3293554 h 5550679"/>
              <a:gd name="connsiteX325" fmla="*/ 10764187 w 11534471"/>
              <a:gd name="connsiteY325" fmla="*/ 3292683 h 5550679"/>
              <a:gd name="connsiteX326" fmla="*/ 10734267 w 11534471"/>
              <a:gd name="connsiteY326" fmla="*/ 3325558 h 5550679"/>
              <a:gd name="connsiteX327" fmla="*/ 10743176 w 11534471"/>
              <a:gd name="connsiteY327" fmla="*/ 3358458 h 5550679"/>
              <a:gd name="connsiteX328" fmla="*/ 10814889 w 11534471"/>
              <a:gd name="connsiteY328" fmla="*/ 3420462 h 5550679"/>
              <a:gd name="connsiteX329" fmla="*/ 10823671 w 11534471"/>
              <a:gd name="connsiteY329" fmla="*/ 3460180 h 5550679"/>
              <a:gd name="connsiteX330" fmla="*/ 10845222 w 11534471"/>
              <a:gd name="connsiteY330" fmla="*/ 3508995 h 5550679"/>
              <a:gd name="connsiteX331" fmla="*/ 10877113 w 11534471"/>
              <a:gd name="connsiteY331" fmla="*/ 3515713 h 5550679"/>
              <a:gd name="connsiteX332" fmla="*/ 10902264 w 11534471"/>
              <a:gd name="connsiteY332" fmla="*/ 3554365 h 5550679"/>
              <a:gd name="connsiteX333" fmla="*/ 10895395 w 11534471"/>
              <a:gd name="connsiteY333" fmla="*/ 3593115 h 5550679"/>
              <a:gd name="connsiteX334" fmla="*/ 10857224 w 11534471"/>
              <a:gd name="connsiteY334" fmla="*/ 3629933 h 5550679"/>
              <a:gd name="connsiteX335" fmla="*/ 10814204 w 11534471"/>
              <a:gd name="connsiteY335" fmla="*/ 3635289 h 5550679"/>
              <a:gd name="connsiteX336" fmla="*/ 10804113 w 11534471"/>
              <a:gd name="connsiteY336" fmla="*/ 3592819 h 5550679"/>
              <a:gd name="connsiteX337" fmla="*/ 10779161 w 11534471"/>
              <a:gd name="connsiteY337" fmla="*/ 3579408 h 5550679"/>
              <a:gd name="connsiteX338" fmla="*/ 10729863 w 11534471"/>
              <a:gd name="connsiteY338" fmla="*/ 3628300 h 5550679"/>
              <a:gd name="connsiteX339" fmla="*/ 10719783 w 11534471"/>
              <a:gd name="connsiteY339" fmla="*/ 3656762 h 5550679"/>
              <a:gd name="connsiteX340" fmla="*/ 10717033 w 11534471"/>
              <a:gd name="connsiteY340" fmla="*/ 3658076 h 5550679"/>
              <a:gd name="connsiteX341" fmla="*/ 10721092 w 11534471"/>
              <a:gd name="connsiteY341" fmla="*/ 3659514 h 5550679"/>
              <a:gd name="connsiteX342" fmla="*/ 10853365 w 11534471"/>
              <a:gd name="connsiteY342" fmla="*/ 3653734 h 5550679"/>
              <a:gd name="connsiteX343" fmla="*/ 10926247 w 11534471"/>
              <a:gd name="connsiteY343" fmla="*/ 3654377 h 5550679"/>
              <a:gd name="connsiteX344" fmla="*/ 10968086 w 11534471"/>
              <a:gd name="connsiteY344" fmla="*/ 3639450 h 5550679"/>
              <a:gd name="connsiteX345" fmla="*/ 10989237 w 11534471"/>
              <a:gd name="connsiteY345" fmla="*/ 3637788 h 5550679"/>
              <a:gd name="connsiteX346" fmla="*/ 11026497 w 11534471"/>
              <a:gd name="connsiteY346" fmla="*/ 3648696 h 5550679"/>
              <a:gd name="connsiteX347" fmla="*/ 11129820 w 11534471"/>
              <a:gd name="connsiteY347" fmla="*/ 3589192 h 5550679"/>
              <a:gd name="connsiteX348" fmla="*/ 11135319 w 11534471"/>
              <a:gd name="connsiteY348" fmla="*/ 3586563 h 5550679"/>
              <a:gd name="connsiteX349" fmla="*/ 11155030 w 11534471"/>
              <a:gd name="connsiteY349" fmla="*/ 3588968 h 5550679"/>
              <a:gd name="connsiteX350" fmla="*/ 11159420 w 11534471"/>
              <a:gd name="connsiteY350" fmla="*/ 3608827 h 5550679"/>
              <a:gd name="connsiteX351" fmla="*/ 11141351 w 11534471"/>
              <a:gd name="connsiteY351" fmla="*/ 3627595 h 5550679"/>
              <a:gd name="connsiteX352" fmla="*/ 11085499 w 11534471"/>
              <a:gd name="connsiteY352" fmla="*/ 3662727 h 5550679"/>
              <a:gd name="connsiteX353" fmla="*/ 11082031 w 11534471"/>
              <a:gd name="connsiteY353" fmla="*/ 3666074 h 5550679"/>
              <a:gd name="connsiteX354" fmla="*/ 11077250 w 11534471"/>
              <a:gd name="connsiteY354" fmla="*/ 3666669 h 5550679"/>
              <a:gd name="connsiteX355" fmla="*/ 11083340 w 11534471"/>
              <a:gd name="connsiteY355" fmla="*/ 3668826 h 5550679"/>
              <a:gd name="connsiteX356" fmla="*/ 11088119 w 11534471"/>
              <a:gd name="connsiteY356" fmla="*/ 3668231 h 5550679"/>
              <a:gd name="connsiteX357" fmla="*/ 11153601 w 11534471"/>
              <a:gd name="connsiteY357" fmla="*/ 3663966 h 5550679"/>
              <a:gd name="connsiteX358" fmla="*/ 11227462 w 11534471"/>
              <a:gd name="connsiteY358" fmla="*/ 3648939 h 5550679"/>
              <a:gd name="connsiteX359" fmla="*/ 11259944 w 11534471"/>
              <a:gd name="connsiteY359" fmla="*/ 3660443 h 5550679"/>
              <a:gd name="connsiteX360" fmla="*/ 11243644 w 11534471"/>
              <a:gd name="connsiteY360" fmla="*/ 3693566 h 5550679"/>
              <a:gd name="connsiteX361" fmla="*/ 11183604 w 11534471"/>
              <a:gd name="connsiteY361" fmla="*/ 3734078 h 5550679"/>
              <a:gd name="connsiteX362" fmla="*/ 11148054 w 11534471"/>
              <a:gd name="connsiteY362" fmla="*/ 3776399 h 5550679"/>
              <a:gd name="connsiteX363" fmla="*/ 11184524 w 11534471"/>
              <a:gd name="connsiteY363" fmla="*/ 3757284 h 5550679"/>
              <a:gd name="connsiteX364" fmla="*/ 11261264 w 11534471"/>
              <a:gd name="connsiteY364" fmla="*/ 3734125 h 5550679"/>
              <a:gd name="connsiteX365" fmla="*/ 11343448 w 11534471"/>
              <a:gd name="connsiteY365" fmla="*/ 3747214 h 5550679"/>
              <a:gd name="connsiteX366" fmla="*/ 11403109 w 11534471"/>
              <a:gd name="connsiteY366" fmla="*/ 3798086 h 5550679"/>
              <a:gd name="connsiteX367" fmla="*/ 11439651 w 11534471"/>
              <a:gd name="connsiteY367" fmla="*/ 3811027 h 5550679"/>
              <a:gd name="connsiteX368" fmla="*/ 11480901 w 11534471"/>
              <a:gd name="connsiteY368" fmla="*/ 3791317 h 5550679"/>
              <a:gd name="connsiteX369" fmla="*/ 11523815 w 11534471"/>
              <a:gd name="connsiteY369" fmla="*/ 3934641 h 5550679"/>
              <a:gd name="connsiteX370" fmla="*/ 11492407 w 11534471"/>
              <a:gd name="connsiteY370" fmla="*/ 4081388 h 5550679"/>
              <a:gd name="connsiteX371" fmla="*/ 11418227 w 11534471"/>
              <a:gd name="connsiteY371" fmla="*/ 4148925 h 5550679"/>
              <a:gd name="connsiteX372" fmla="*/ 11351765 w 11534471"/>
              <a:gd name="connsiteY372" fmla="*/ 4168859 h 5550679"/>
              <a:gd name="connsiteX373" fmla="*/ 11358504 w 11534471"/>
              <a:gd name="connsiteY373" fmla="*/ 4136926 h 5550679"/>
              <a:gd name="connsiteX374" fmla="*/ 11280654 w 11534471"/>
              <a:gd name="connsiteY374" fmla="*/ 4182572 h 5550679"/>
              <a:gd name="connsiteX375" fmla="*/ 11229843 w 11534471"/>
              <a:gd name="connsiteY375" fmla="*/ 4203472 h 5550679"/>
              <a:gd name="connsiteX376" fmla="*/ 11162461 w 11534471"/>
              <a:gd name="connsiteY376" fmla="*/ 4200202 h 5550679"/>
              <a:gd name="connsiteX377" fmla="*/ 11101431 w 11534471"/>
              <a:gd name="connsiteY377" fmla="*/ 4185452 h 5550679"/>
              <a:gd name="connsiteX378" fmla="*/ 11035820 w 11534471"/>
              <a:gd name="connsiteY378" fmla="*/ 4196536 h 5550679"/>
              <a:gd name="connsiteX379" fmla="*/ 10982719 w 11534471"/>
              <a:gd name="connsiteY379" fmla="*/ 4230354 h 5550679"/>
              <a:gd name="connsiteX380" fmla="*/ 10947228 w 11534471"/>
              <a:gd name="connsiteY380" fmla="*/ 4233801 h 5550679"/>
              <a:gd name="connsiteX381" fmla="*/ 10757524 w 11534471"/>
              <a:gd name="connsiteY381" fmla="*/ 4214666 h 5550679"/>
              <a:gd name="connsiteX382" fmla="*/ 10705333 w 11534471"/>
              <a:gd name="connsiteY382" fmla="*/ 4200758 h 5550679"/>
              <a:gd name="connsiteX383" fmla="*/ 10601222 w 11534471"/>
              <a:gd name="connsiteY383" fmla="*/ 4230239 h 5550679"/>
              <a:gd name="connsiteX384" fmla="*/ 10551460 w 11534471"/>
              <a:gd name="connsiteY384" fmla="*/ 4267529 h 5550679"/>
              <a:gd name="connsiteX385" fmla="*/ 10490771 w 11534471"/>
              <a:gd name="connsiteY385" fmla="*/ 4342131 h 5550679"/>
              <a:gd name="connsiteX386" fmla="*/ 10497320 w 11534471"/>
              <a:gd name="connsiteY386" fmla="*/ 4355891 h 5550679"/>
              <a:gd name="connsiteX387" fmla="*/ 10512381 w 11534471"/>
              <a:gd name="connsiteY387" fmla="*/ 4352072 h 5550679"/>
              <a:gd name="connsiteX388" fmla="*/ 10520171 w 11534471"/>
              <a:gd name="connsiteY388" fmla="*/ 4336527 h 5550679"/>
              <a:gd name="connsiteX389" fmla="*/ 10571831 w 11534471"/>
              <a:gd name="connsiteY389" fmla="*/ 4306774 h 5550679"/>
              <a:gd name="connsiteX390" fmla="*/ 10652185 w 11534471"/>
              <a:gd name="connsiteY390" fmla="*/ 4344383 h 5550679"/>
              <a:gd name="connsiteX391" fmla="*/ 10606484 w 11534471"/>
              <a:gd name="connsiteY391" fmla="*/ 4383110 h 5550679"/>
              <a:gd name="connsiteX392" fmla="*/ 10600004 w 11534471"/>
              <a:gd name="connsiteY392" fmla="*/ 4401407 h 5550679"/>
              <a:gd name="connsiteX393" fmla="*/ 10620434 w 11534471"/>
              <a:gd name="connsiteY393" fmla="*/ 4401778 h 5550679"/>
              <a:gd name="connsiteX394" fmla="*/ 10649964 w 11534471"/>
              <a:gd name="connsiteY394" fmla="*/ 4389356 h 5550679"/>
              <a:gd name="connsiteX395" fmla="*/ 10673347 w 11534471"/>
              <a:gd name="connsiteY395" fmla="*/ 4413653 h 5550679"/>
              <a:gd name="connsiteX396" fmla="*/ 10697778 w 11534471"/>
              <a:gd name="connsiteY396" fmla="*/ 4454336 h 5550679"/>
              <a:gd name="connsiteX397" fmla="*/ 10708848 w 11534471"/>
              <a:gd name="connsiteY397" fmla="*/ 4481137 h 5550679"/>
              <a:gd name="connsiteX398" fmla="*/ 10697719 w 11534471"/>
              <a:gd name="connsiteY398" fmla="*/ 4493211 h 5550679"/>
              <a:gd name="connsiteX399" fmla="*/ 10704598 w 11534471"/>
              <a:gd name="connsiteY399" fmla="*/ 4525392 h 5550679"/>
              <a:gd name="connsiteX400" fmla="*/ 10795893 w 11534471"/>
              <a:gd name="connsiteY400" fmla="*/ 4596619 h 5550679"/>
              <a:gd name="connsiteX401" fmla="*/ 10809713 w 11534471"/>
              <a:gd name="connsiteY401" fmla="*/ 4622105 h 5550679"/>
              <a:gd name="connsiteX402" fmla="*/ 10782873 w 11534471"/>
              <a:gd name="connsiteY402" fmla="*/ 4672087 h 5550679"/>
              <a:gd name="connsiteX403" fmla="*/ 10709142 w 11534471"/>
              <a:gd name="connsiteY403" fmla="*/ 4680295 h 5550679"/>
              <a:gd name="connsiteX404" fmla="*/ 10464768 w 11534471"/>
              <a:gd name="connsiteY404" fmla="*/ 4705862 h 5550679"/>
              <a:gd name="connsiteX405" fmla="*/ 10407276 w 11534471"/>
              <a:gd name="connsiteY405" fmla="*/ 4719822 h 5550679"/>
              <a:gd name="connsiteX406" fmla="*/ 10198003 w 11534471"/>
              <a:gd name="connsiteY406" fmla="*/ 4762396 h 5550679"/>
              <a:gd name="connsiteX407" fmla="*/ 10180192 w 11534471"/>
              <a:gd name="connsiteY407" fmla="*/ 4767528 h 5550679"/>
              <a:gd name="connsiteX408" fmla="*/ 10140324 w 11534471"/>
              <a:gd name="connsiteY408" fmla="*/ 4822048 h 5550679"/>
              <a:gd name="connsiteX409" fmla="*/ 10138364 w 11534471"/>
              <a:gd name="connsiteY409" fmla="*/ 4853385 h 5550679"/>
              <a:gd name="connsiteX410" fmla="*/ 10162135 w 11534471"/>
              <a:gd name="connsiteY410" fmla="*/ 4857228 h 5550679"/>
              <a:gd name="connsiteX411" fmla="*/ 10361718 w 11534471"/>
              <a:gd name="connsiteY411" fmla="*/ 4822662 h 5550679"/>
              <a:gd name="connsiteX412" fmla="*/ 10576893 w 11534471"/>
              <a:gd name="connsiteY412" fmla="*/ 4827938 h 5550679"/>
              <a:gd name="connsiteX413" fmla="*/ 10600533 w 11534471"/>
              <a:gd name="connsiteY413" fmla="*/ 4838598 h 5550679"/>
              <a:gd name="connsiteX414" fmla="*/ 10585083 w 11534471"/>
              <a:gd name="connsiteY414" fmla="*/ 4862870 h 5550679"/>
              <a:gd name="connsiteX415" fmla="*/ 10570613 w 11534471"/>
              <a:gd name="connsiteY415" fmla="*/ 4871473 h 5550679"/>
              <a:gd name="connsiteX416" fmla="*/ 10539383 w 11534471"/>
              <a:gd name="connsiteY416" fmla="*/ 4901597 h 5550679"/>
              <a:gd name="connsiteX417" fmla="*/ 10669637 w 11534471"/>
              <a:gd name="connsiteY417" fmla="*/ 4966029 h 5550679"/>
              <a:gd name="connsiteX418" fmla="*/ 10671998 w 11534471"/>
              <a:gd name="connsiteY418" fmla="*/ 4985169 h 5550679"/>
              <a:gd name="connsiteX419" fmla="*/ 10655108 w 11534471"/>
              <a:gd name="connsiteY419" fmla="*/ 5013507 h 5550679"/>
              <a:gd name="connsiteX420" fmla="*/ 10586628 w 11534471"/>
              <a:gd name="connsiteY420" fmla="*/ 5103655 h 5550679"/>
              <a:gd name="connsiteX421" fmla="*/ 10403556 w 11534471"/>
              <a:gd name="connsiteY421" fmla="*/ 5201267 h 5550679"/>
              <a:gd name="connsiteX422" fmla="*/ 10266905 w 11534471"/>
              <a:gd name="connsiteY422" fmla="*/ 5258120 h 5550679"/>
              <a:gd name="connsiteX423" fmla="*/ 10153363 w 11534471"/>
              <a:gd name="connsiteY423" fmla="*/ 5281973 h 5550679"/>
              <a:gd name="connsiteX424" fmla="*/ 10071970 w 11534471"/>
              <a:gd name="connsiteY424" fmla="*/ 5298909 h 5550679"/>
              <a:gd name="connsiteX425" fmla="*/ 9906367 w 11534471"/>
              <a:gd name="connsiteY425" fmla="*/ 5302036 h 5550679"/>
              <a:gd name="connsiteX426" fmla="*/ 9779335 w 11534471"/>
              <a:gd name="connsiteY426" fmla="*/ 5318824 h 5550679"/>
              <a:gd name="connsiteX427" fmla="*/ 9699914 w 11534471"/>
              <a:gd name="connsiteY427" fmla="*/ 5375353 h 5550679"/>
              <a:gd name="connsiteX428" fmla="*/ 9585003 w 11534471"/>
              <a:gd name="connsiteY428" fmla="*/ 5435329 h 5550679"/>
              <a:gd name="connsiteX429" fmla="*/ 9567454 w 11534471"/>
              <a:gd name="connsiteY429" fmla="*/ 5426826 h 5550679"/>
              <a:gd name="connsiteX430" fmla="*/ 9528222 w 11534471"/>
              <a:gd name="connsiteY430" fmla="*/ 5376324 h 5550679"/>
              <a:gd name="connsiteX431" fmla="*/ 9442439 w 11534471"/>
              <a:gd name="connsiteY431" fmla="*/ 5373400 h 5550679"/>
              <a:gd name="connsiteX432" fmla="*/ 9407020 w 11534471"/>
              <a:gd name="connsiteY432" fmla="*/ 5408904 h 5550679"/>
              <a:gd name="connsiteX433" fmla="*/ 9336888 w 11534471"/>
              <a:gd name="connsiteY433" fmla="*/ 5406947 h 5550679"/>
              <a:gd name="connsiteX434" fmla="*/ 9332108 w 11534471"/>
              <a:gd name="connsiteY434" fmla="*/ 5407542 h 5550679"/>
              <a:gd name="connsiteX435" fmla="*/ 9320258 w 11534471"/>
              <a:gd name="connsiteY435" fmla="*/ 5421650 h 5550679"/>
              <a:gd name="connsiteX436" fmla="*/ 9270426 w 11534471"/>
              <a:gd name="connsiteY436" fmla="*/ 5426883 h 5550679"/>
              <a:gd name="connsiteX437" fmla="*/ 9135262 w 11534471"/>
              <a:gd name="connsiteY437" fmla="*/ 5369863 h 5550679"/>
              <a:gd name="connsiteX438" fmla="*/ 8989180 w 11534471"/>
              <a:gd name="connsiteY438" fmla="*/ 5421088 h 5550679"/>
              <a:gd name="connsiteX439" fmla="*/ 8944200 w 11534471"/>
              <a:gd name="connsiteY439" fmla="*/ 5457782 h 5550679"/>
              <a:gd name="connsiteX440" fmla="*/ 8846828 w 11534471"/>
              <a:gd name="connsiteY440" fmla="*/ 5455330 h 5550679"/>
              <a:gd name="connsiteX441" fmla="*/ 8797257 w 11534471"/>
              <a:gd name="connsiteY441" fmla="*/ 5446926 h 5550679"/>
              <a:gd name="connsiteX442" fmla="*/ 8715866 w 11534471"/>
              <a:gd name="connsiteY442" fmla="*/ 5463861 h 5550679"/>
              <a:gd name="connsiteX443" fmla="*/ 8483413 w 11534471"/>
              <a:gd name="connsiteY443" fmla="*/ 5507378 h 5550679"/>
              <a:gd name="connsiteX444" fmla="*/ 8393440 w 11534471"/>
              <a:gd name="connsiteY444" fmla="*/ 5509835 h 5550679"/>
              <a:gd name="connsiteX445" fmla="*/ 8244669 w 11534471"/>
              <a:gd name="connsiteY445" fmla="*/ 5523500 h 5550679"/>
              <a:gd name="connsiteX446" fmla="*/ 8185997 w 11534471"/>
              <a:gd name="connsiteY446" fmla="*/ 5527889 h 5550679"/>
              <a:gd name="connsiteX447" fmla="*/ 8162816 w 11534471"/>
              <a:gd name="connsiteY447" fmla="*/ 5528832 h 5550679"/>
              <a:gd name="connsiteX448" fmla="*/ 7990143 w 11534471"/>
              <a:gd name="connsiteY448" fmla="*/ 5545472 h 5550679"/>
              <a:gd name="connsiteX449" fmla="*/ 7955172 w 11534471"/>
              <a:gd name="connsiteY449" fmla="*/ 5521647 h 5550679"/>
              <a:gd name="connsiteX450" fmla="*/ 7979462 w 11534471"/>
              <a:gd name="connsiteY450" fmla="*/ 5498217 h 5550679"/>
              <a:gd name="connsiteX451" fmla="*/ 8015542 w 11534471"/>
              <a:gd name="connsiteY451" fmla="*/ 5499556 h 5550679"/>
              <a:gd name="connsiteX452" fmla="*/ 8060463 w 11534471"/>
              <a:gd name="connsiteY452" fmla="*/ 5501736 h 5550679"/>
              <a:gd name="connsiteX453" fmla="*/ 8085343 w 11534471"/>
              <a:gd name="connsiteY453" fmla="*/ 5483091 h 5550679"/>
              <a:gd name="connsiteX454" fmla="*/ 8090383 w 11534471"/>
              <a:gd name="connsiteY454" fmla="*/ 5468860 h 5550679"/>
              <a:gd name="connsiteX455" fmla="*/ 8077613 w 11534471"/>
              <a:gd name="connsiteY455" fmla="*/ 5459762 h 5550679"/>
              <a:gd name="connsiteX456" fmla="*/ 8038452 w 11534471"/>
              <a:gd name="connsiteY456" fmla="*/ 5441318 h 5550679"/>
              <a:gd name="connsiteX457" fmla="*/ 8001191 w 11534471"/>
              <a:gd name="connsiteY457" fmla="*/ 5430409 h 5550679"/>
              <a:gd name="connsiteX458" fmla="*/ 7796426 w 11534471"/>
              <a:gd name="connsiteY458" fmla="*/ 5415093 h 5550679"/>
              <a:gd name="connsiteX459" fmla="*/ 7743127 w 11534471"/>
              <a:gd name="connsiteY459" fmla="*/ 5423673 h 5550679"/>
              <a:gd name="connsiteX460" fmla="*/ 7718045 w 11534471"/>
              <a:gd name="connsiteY460" fmla="*/ 5417078 h 5550679"/>
              <a:gd name="connsiteX461" fmla="*/ 7693944 w 11534471"/>
              <a:gd name="connsiteY461" fmla="*/ 5394815 h 5550679"/>
              <a:gd name="connsiteX462" fmla="*/ 7643854 w 11534471"/>
              <a:gd name="connsiteY462" fmla="*/ 5413684 h 5550679"/>
              <a:gd name="connsiteX463" fmla="*/ 7609673 w 11534471"/>
              <a:gd name="connsiteY463" fmla="*/ 5419882 h 5550679"/>
              <a:gd name="connsiteX464" fmla="*/ 7590682 w 11534471"/>
              <a:gd name="connsiteY464" fmla="*/ 5415445 h 5550679"/>
              <a:gd name="connsiteX465" fmla="*/ 7462859 w 11534471"/>
              <a:gd name="connsiteY465" fmla="*/ 5402209 h 5550679"/>
              <a:gd name="connsiteX466" fmla="*/ 7415058 w 11534471"/>
              <a:gd name="connsiteY466" fmla="*/ 5408160 h 5550679"/>
              <a:gd name="connsiteX467" fmla="*/ 7387227 w 11534471"/>
              <a:gd name="connsiteY467" fmla="*/ 5402880 h 5550679"/>
              <a:gd name="connsiteX468" fmla="*/ 7307595 w 11534471"/>
              <a:gd name="connsiteY468" fmla="*/ 5363239 h 5550679"/>
              <a:gd name="connsiteX469" fmla="*/ 7076759 w 11534471"/>
              <a:gd name="connsiteY469" fmla="*/ 5286066 h 5550679"/>
              <a:gd name="connsiteX470" fmla="*/ 6992936 w 11534471"/>
              <a:gd name="connsiteY470" fmla="*/ 5251805 h 5550679"/>
              <a:gd name="connsiteX471" fmla="*/ 6915734 w 11534471"/>
              <a:gd name="connsiteY471" fmla="*/ 5234154 h 5550679"/>
              <a:gd name="connsiteX472" fmla="*/ 6850900 w 11534471"/>
              <a:gd name="connsiteY472" fmla="*/ 5246153 h 5550679"/>
              <a:gd name="connsiteX473" fmla="*/ 6815474 w 11534471"/>
              <a:gd name="connsiteY473" fmla="*/ 5261553 h 5550679"/>
              <a:gd name="connsiteX474" fmla="*/ 6792869 w 11534471"/>
              <a:gd name="connsiteY474" fmla="*/ 5263790 h 5550679"/>
              <a:gd name="connsiteX475" fmla="*/ 6722633 w 11534471"/>
              <a:gd name="connsiteY475" fmla="*/ 5251322 h 5550679"/>
              <a:gd name="connsiteX476" fmla="*/ 6527579 w 11534471"/>
              <a:gd name="connsiteY476" fmla="*/ 5244209 h 5550679"/>
              <a:gd name="connsiteX477" fmla="*/ 6455339 w 11534471"/>
              <a:gd name="connsiteY477" fmla="*/ 5236827 h 5550679"/>
              <a:gd name="connsiteX478" fmla="*/ 6335600 w 11534471"/>
              <a:gd name="connsiteY478" fmla="*/ 5244191 h 5550679"/>
              <a:gd name="connsiteX479" fmla="*/ 6174286 w 11534471"/>
              <a:gd name="connsiteY479" fmla="*/ 5252764 h 5550679"/>
              <a:gd name="connsiteX480" fmla="*/ 6038466 w 11534471"/>
              <a:gd name="connsiteY480" fmla="*/ 5269648 h 5550679"/>
              <a:gd name="connsiteX481" fmla="*/ 5908381 w 11534471"/>
              <a:gd name="connsiteY481" fmla="*/ 5276450 h 5550679"/>
              <a:gd name="connsiteX482" fmla="*/ 5814416 w 11534471"/>
              <a:gd name="connsiteY482" fmla="*/ 5286943 h 5550679"/>
              <a:gd name="connsiteX483" fmla="*/ 5429428 w 11534471"/>
              <a:gd name="connsiteY483" fmla="*/ 5305903 h 5550679"/>
              <a:gd name="connsiteX484" fmla="*/ 5009386 w 11534471"/>
              <a:gd name="connsiteY484" fmla="*/ 5333357 h 5550679"/>
              <a:gd name="connsiteX485" fmla="*/ 4609813 w 11534471"/>
              <a:gd name="connsiteY485" fmla="*/ 5334205 h 5550679"/>
              <a:gd name="connsiteX486" fmla="*/ 4303831 w 11534471"/>
              <a:gd name="connsiteY486" fmla="*/ 5331469 h 5550679"/>
              <a:gd name="connsiteX487" fmla="*/ 4070090 w 11534471"/>
              <a:gd name="connsiteY487" fmla="*/ 5336114 h 5550679"/>
              <a:gd name="connsiteX488" fmla="*/ 3902440 w 11534471"/>
              <a:gd name="connsiteY488" fmla="*/ 5333952 h 5550679"/>
              <a:gd name="connsiteX489" fmla="*/ 3797153 w 11534471"/>
              <a:gd name="connsiteY489" fmla="*/ 5329974 h 5550679"/>
              <a:gd name="connsiteX490" fmla="*/ 3764388 w 11534471"/>
              <a:gd name="connsiteY490" fmla="*/ 5328198 h 5550679"/>
              <a:gd name="connsiteX491" fmla="*/ 3757584 w 11534471"/>
              <a:gd name="connsiteY491" fmla="*/ 5326096 h 5550679"/>
              <a:gd name="connsiteX492" fmla="*/ 3266856 w 11534471"/>
              <a:gd name="connsiteY492" fmla="*/ 5285629 h 5550679"/>
              <a:gd name="connsiteX493" fmla="*/ 3137988 w 11534471"/>
              <a:gd name="connsiteY493" fmla="*/ 5269981 h 5550679"/>
              <a:gd name="connsiteX494" fmla="*/ 2856391 w 11534471"/>
              <a:gd name="connsiteY494" fmla="*/ 5232194 h 5550679"/>
              <a:gd name="connsiteX495" fmla="*/ 2635056 w 11534471"/>
              <a:gd name="connsiteY495" fmla="*/ 5199407 h 5550679"/>
              <a:gd name="connsiteX496" fmla="*/ 2429242 w 11534471"/>
              <a:gd name="connsiteY496" fmla="*/ 5167461 h 5550679"/>
              <a:gd name="connsiteX497" fmla="*/ 2412278 w 11534471"/>
              <a:gd name="connsiteY497" fmla="*/ 5161346 h 5550679"/>
              <a:gd name="connsiteX498" fmla="*/ 2306952 w 11534471"/>
              <a:gd name="connsiteY498" fmla="*/ 5126189 h 5550679"/>
              <a:gd name="connsiteX499" fmla="*/ 2193418 w 11534471"/>
              <a:gd name="connsiteY499" fmla="*/ 5114836 h 5550679"/>
              <a:gd name="connsiteX500" fmla="*/ 2003592 w 11534471"/>
              <a:gd name="connsiteY500" fmla="*/ 5075098 h 5550679"/>
              <a:gd name="connsiteX501" fmla="*/ 1929401 w 11534471"/>
              <a:gd name="connsiteY501" fmla="*/ 5039897 h 5550679"/>
              <a:gd name="connsiteX502" fmla="*/ 1910524 w 11534471"/>
              <a:gd name="connsiteY502" fmla="*/ 5037142 h 5550679"/>
              <a:gd name="connsiteX503" fmla="*/ 1865688 w 11534471"/>
              <a:gd name="connsiteY503" fmla="*/ 5034710 h 5550679"/>
              <a:gd name="connsiteX504" fmla="*/ 1802819 w 11534471"/>
              <a:gd name="connsiteY504" fmla="*/ 5013981 h 5550679"/>
              <a:gd name="connsiteX505" fmla="*/ 1706115 w 11534471"/>
              <a:gd name="connsiteY505" fmla="*/ 4979292 h 5550679"/>
              <a:gd name="connsiteX506" fmla="*/ 1648045 w 11534471"/>
              <a:gd name="connsiteY506" fmla="*/ 4965751 h 5550679"/>
              <a:gd name="connsiteX507" fmla="*/ 1563732 w 11534471"/>
              <a:gd name="connsiteY507" fmla="*/ 4957714 h 5550679"/>
              <a:gd name="connsiteX508" fmla="*/ 1517734 w 11534471"/>
              <a:gd name="connsiteY508" fmla="*/ 4944827 h 5550679"/>
              <a:gd name="connsiteX509" fmla="*/ 1506131 w 11534471"/>
              <a:gd name="connsiteY509" fmla="*/ 4935538 h 5550679"/>
              <a:gd name="connsiteX510" fmla="*/ 1506786 w 11534471"/>
              <a:gd name="connsiteY510" fmla="*/ 4923449 h 5550679"/>
              <a:gd name="connsiteX511" fmla="*/ 1491827 w 11534471"/>
              <a:gd name="connsiteY511" fmla="*/ 4912245 h 5550679"/>
              <a:gd name="connsiteX512" fmla="*/ 1437245 w 11534471"/>
              <a:gd name="connsiteY512" fmla="*/ 4930070 h 5550679"/>
              <a:gd name="connsiteX513" fmla="*/ 1418369 w 11534471"/>
              <a:gd name="connsiteY513" fmla="*/ 4927315 h 5550679"/>
              <a:gd name="connsiteX514" fmla="*/ 1421030 w 11534471"/>
              <a:gd name="connsiteY514" fmla="*/ 4910138 h 5550679"/>
              <a:gd name="connsiteX515" fmla="*/ 1411901 w 11534471"/>
              <a:gd name="connsiteY515" fmla="*/ 4887127 h 5550679"/>
              <a:gd name="connsiteX516" fmla="*/ 1396662 w 11534471"/>
              <a:gd name="connsiteY516" fmla="*/ 4881104 h 5550679"/>
              <a:gd name="connsiteX517" fmla="*/ 1390607 w 11534471"/>
              <a:gd name="connsiteY517" fmla="*/ 4865187 h 5550679"/>
              <a:gd name="connsiteX518" fmla="*/ 1392987 w 11534471"/>
              <a:gd name="connsiteY518" fmla="*/ 4853192 h 5550679"/>
              <a:gd name="connsiteX519" fmla="*/ 1379284 w 11534471"/>
              <a:gd name="connsiteY519" fmla="*/ 4850717 h 5550679"/>
              <a:gd name="connsiteX520" fmla="*/ 1336172 w 11534471"/>
              <a:gd name="connsiteY520" fmla="*/ 4848378 h 5550679"/>
              <a:gd name="connsiteX521" fmla="*/ 1207343 w 11534471"/>
              <a:gd name="connsiteY521" fmla="*/ 4863909 h 5550679"/>
              <a:gd name="connsiteX522" fmla="*/ 1187625 w 11534471"/>
              <a:gd name="connsiteY522" fmla="*/ 4876696 h 5550679"/>
              <a:gd name="connsiteX523" fmla="*/ 1194109 w 11534471"/>
              <a:gd name="connsiteY523" fmla="*/ 4852799 h 5550679"/>
              <a:gd name="connsiteX524" fmla="*/ 1176826 w 11534471"/>
              <a:gd name="connsiteY524" fmla="*/ 4820685 h 5550679"/>
              <a:gd name="connsiteX525" fmla="*/ 1023588 w 11534471"/>
              <a:gd name="connsiteY525" fmla="*/ 4776002 h 5550679"/>
              <a:gd name="connsiteX526" fmla="*/ 967149 w 11534471"/>
              <a:gd name="connsiteY526" fmla="*/ 4764281 h 5550679"/>
              <a:gd name="connsiteX527" fmla="*/ 953034 w 11534471"/>
              <a:gd name="connsiteY527" fmla="*/ 4737535 h 5550679"/>
              <a:gd name="connsiteX528" fmla="*/ 924841 w 11534471"/>
              <a:gd name="connsiteY528" fmla="*/ 4715221 h 5550679"/>
              <a:gd name="connsiteX529" fmla="*/ 888720 w 11534471"/>
              <a:gd name="connsiteY529" fmla="*/ 4711530 h 5550679"/>
              <a:gd name="connsiteX530" fmla="*/ 866302 w 11534471"/>
              <a:gd name="connsiteY530" fmla="*/ 4710315 h 5550679"/>
              <a:gd name="connsiteX531" fmla="*/ 836705 w 11534471"/>
              <a:gd name="connsiteY531" fmla="*/ 4713906 h 5550679"/>
              <a:gd name="connsiteX532" fmla="*/ 814661 w 11534471"/>
              <a:gd name="connsiteY532" fmla="*/ 4705783 h 5550679"/>
              <a:gd name="connsiteX533" fmla="*/ 799890 w 11534471"/>
              <a:gd name="connsiteY533" fmla="*/ 4691125 h 5550679"/>
              <a:gd name="connsiteX534" fmla="*/ 774491 w 11534471"/>
              <a:gd name="connsiteY534" fmla="*/ 4681087 h 5550679"/>
              <a:gd name="connsiteX535" fmla="*/ 740696 w 11534471"/>
              <a:gd name="connsiteY535" fmla="*/ 4698308 h 5550679"/>
              <a:gd name="connsiteX536" fmla="*/ 739159 w 11534471"/>
              <a:gd name="connsiteY536" fmla="*/ 4694760 h 5550679"/>
              <a:gd name="connsiteX537" fmla="*/ 743412 w 11534471"/>
              <a:gd name="connsiteY537" fmla="*/ 4648225 h 5550679"/>
              <a:gd name="connsiteX538" fmla="*/ 738707 w 11534471"/>
              <a:gd name="connsiteY538" fmla="*/ 4639309 h 5550679"/>
              <a:gd name="connsiteX539" fmla="*/ 676024 w 11534471"/>
              <a:gd name="connsiteY539" fmla="*/ 4615126 h 5550679"/>
              <a:gd name="connsiteX540" fmla="*/ 649182 w 11534471"/>
              <a:gd name="connsiteY540" fmla="*/ 4599814 h 5550679"/>
              <a:gd name="connsiteX541" fmla="*/ 650587 w 11534471"/>
              <a:gd name="connsiteY541" fmla="*/ 4573909 h 5550679"/>
              <a:gd name="connsiteX542" fmla="*/ 696266 w 11534471"/>
              <a:gd name="connsiteY542" fmla="*/ 4560797 h 5550679"/>
              <a:gd name="connsiteX543" fmla="*/ 738255 w 11534471"/>
              <a:gd name="connsiteY543" fmla="*/ 4583860 h 5550679"/>
              <a:gd name="connsiteX544" fmla="*/ 776887 w 11534471"/>
              <a:gd name="connsiteY544" fmla="*/ 4605006 h 5550679"/>
              <a:gd name="connsiteX545" fmla="*/ 819718 w 11534471"/>
              <a:gd name="connsiteY545" fmla="*/ 4612526 h 5550679"/>
              <a:gd name="connsiteX546" fmla="*/ 863393 w 11534471"/>
              <a:gd name="connsiteY546" fmla="*/ 4604501 h 5550679"/>
              <a:gd name="connsiteX547" fmla="*/ 951661 w 11534471"/>
              <a:gd name="connsiteY547" fmla="*/ 4635268 h 5550679"/>
              <a:gd name="connsiteX548" fmla="*/ 1026281 w 11534471"/>
              <a:gd name="connsiteY548" fmla="*/ 4630655 h 5550679"/>
              <a:gd name="connsiteX549" fmla="*/ 1055410 w 11534471"/>
              <a:gd name="connsiteY549" fmla="*/ 4635699 h 5550679"/>
              <a:gd name="connsiteX550" fmla="*/ 1223793 w 11534471"/>
              <a:gd name="connsiteY550" fmla="*/ 4688131 h 5550679"/>
              <a:gd name="connsiteX551" fmla="*/ 1251291 w 11534471"/>
              <a:gd name="connsiteY551" fmla="*/ 4691354 h 5550679"/>
              <a:gd name="connsiteX552" fmla="*/ 1269979 w 11534471"/>
              <a:gd name="connsiteY552" fmla="*/ 4697564 h 5550679"/>
              <a:gd name="connsiteX553" fmla="*/ 1271103 w 11534471"/>
              <a:gd name="connsiteY553" fmla="*/ 4676840 h 5550679"/>
              <a:gd name="connsiteX554" fmla="*/ 1282199 w 11534471"/>
              <a:gd name="connsiteY554" fmla="*/ 4663585 h 5550679"/>
              <a:gd name="connsiteX555" fmla="*/ 1312959 w 11534471"/>
              <a:gd name="connsiteY555" fmla="*/ 4670449 h 5550679"/>
              <a:gd name="connsiteX556" fmla="*/ 1377927 w 11534471"/>
              <a:gd name="connsiteY556" fmla="*/ 4684366 h 5550679"/>
              <a:gd name="connsiteX557" fmla="*/ 1384451 w 11534471"/>
              <a:gd name="connsiteY557" fmla="*/ 4691646 h 5550679"/>
              <a:gd name="connsiteX558" fmla="*/ 1414462 w 11534471"/>
              <a:gd name="connsiteY558" fmla="*/ 4712327 h 5550679"/>
              <a:gd name="connsiteX559" fmla="*/ 1566629 w 11534471"/>
              <a:gd name="connsiteY559" fmla="*/ 4744827 h 5550679"/>
              <a:gd name="connsiteX560" fmla="*/ 1580425 w 11534471"/>
              <a:gd name="connsiteY560" fmla="*/ 4745576 h 5550679"/>
              <a:gd name="connsiteX561" fmla="*/ 1614166 w 11534471"/>
              <a:gd name="connsiteY561" fmla="*/ 4761262 h 5550679"/>
              <a:gd name="connsiteX562" fmla="*/ 1648374 w 11534471"/>
              <a:gd name="connsiteY562" fmla="*/ 4768313 h 5550679"/>
              <a:gd name="connsiteX563" fmla="*/ 1668280 w 11534471"/>
              <a:gd name="connsiteY563" fmla="*/ 4752072 h 5550679"/>
              <a:gd name="connsiteX564" fmla="*/ 1693023 w 11534471"/>
              <a:gd name="connsiteY564" fmla="*/ 4774198 h 5550679"/>
              <a:gd name="connsiteX565" fmla="*/ 1732593 w 11534471"/>
              <a:gd name="connsiteY565" fmla="*/ 4778076 h 5550679"/>
              <a:gd name="connsiteX566" fmla="*/ 1793566 w 11534471"/>
              <a:gd name="connsiteY566" fmla="*/ 4738080 h 5550679"/>
              <a:gd name="connsiteX567" fmla="*/ 1795384 w 11534471"/>
              <a:gd name="connsiteY567" fmla="*/ 4736447 h 5550679"/>
              <a:gd name="connsiteX568" fmla="*/ 1825637 w 11534471"/>
              <a:gd name="connsiteY568" fmla="*/ 4720767 h 5550679"/>
              <a:gd name="connsiteX569" fmla="*/ 2052932 w 11534471"/>
              <a:gd name="connsiteY569" fmla="*/ 4771198 h 5550679"/>
              <a:gd name="connsiteX570" fmla="*/ 2198578 w 11534471"/>
              <a:gd name="connsiteY570" fmla="*/ 4796417 h 5550679"/>
              <a:gd name="connsiteX571" fmla="*/ 2367147 w 11534471"/>
              <a:gd name="connsiteY571" fmla="*/ 4845395 h 5550679"/>
              <a:gd name="connsiteX572" fmla="*/ 2494666 w 11534471"/>
              <a:gd name="connsiteY572" fmla="*/ 4854042 h 5550679"/>
              <a:gd name="connsiteX573" fmla="*/ 2544395 w 11534471"/>
              <a:gd name="connsiteY573" fmla="*/ 4861934 h 5550679"/>
              <a:gd name="connsiteX574" fmla="*/ 2650189 w 11534471"/>
              <a:gd name="connsiteY574" fmla="*/ 4888457 h 5550679"/>
              <a:gd name="connsiteX575" fmla="*/ 2749834 w 11534471"/>
              <a:gd name="connsiteY575" fmla="*/ 4900788 h 5550679"/>
              <a:gd name="connsiteX576" fmla="*/ 2900745 w 11534471"/>
              <a:gd name="connsiteY576" fmla="*/ 4924561 h 5550679"/>
              <a:gd name="connsiteX577" fmla="*/ 2995217 w 11534471"/>
              <a:gd name="connsiteY577" fmla="*/ 4936612 h 5550679"/>
              <a:gd name="connsiteX578" fmla="*/ 3199494 w 11534471"/>
              <a:gd name="connsiteY578" fmla="*/ 4965009 h 5550679"/>
              <a:gd name="connsiteX579" fmla="*/ 3404427 w 11534471"/>
              <a:gd name="connsiteY579" fmla="*/ 4981319 h 5550679"/>
              <a:gd name="connsiteX580" fmla="*/ 3543641 w 11534471"/>
              <a:gd name="connsiteY580" fmla="*/ 4997528 h 5550679"/>
              <a:gd name="connsiteX581" fmla="*/ 3762650 w 11534471"/>
              <a:gd name="connsiteY581" fmla="*/ 5009404 h 5550679"/>
              <a:gd name="connsiteX582" fmla="*/ 3872643 w 11534471"/>
              <a:gd name="connsiteY582" fmla="*/ 5022298 h 5550679"/>
              <a:gd name="connsiteX583" fmla="*/ 4004078 w 11534471"/>
              <a:gd name="connsiteY583" fmla="*/ 5022496 h 5550679"/>
              <a:gd name="connsiteX584" fmla="*/ 4085129 w 11534471"/>
              <a:gd name="connsiteY584" fmla="*/ 5026891 h 5550679"/>
              <a:gd name="connsiteX585" fmla="*/ 4171165 w 11534471"/>
              <a:gd name="connsiteY585" fmla="*/ 5035020 h 5550679"/>
              <a:gd name="connsiteX586" fmla="*/ 4278832 w 11534471"/>
              <a:gd name="connsiteY586" fmla="*/ 5027003 h 5550679"/>
              <a:gd name="connsiteX587" fmla="*/ 4425882 w 11534471"/>
              <a:gd name="connsiteY587" fmla="*/ 5026316 h 5550679"/>
              <a:gd name="connsiteX588" fmla="*/ 4623316 w 11534471"/>
              <a:gd name="connsiteY588" fmla="*/ 5021434 h 5550679"/>
              <a:gd name="connsiteX589" fmla="*/ 4739323 w 11534471"/>
              <a:gd name="connsiteY589" fmla="*/ 5019064 h 5550679"/>
              <a:gd name="connsiteX590" fmla="*/ 4918857 w 11534471"/>
              <a:gd name="connsiteY590" fmla="*/ 5025336 h 5550679"/>
              <a:gd name="connsiteX591" fmla="*/ 4931490 w 11534471"/>
              <a:gd name="connsiteY591" fmla="*/ 5015629 h 5550679"/>
              <a:gd name="connsiteX592" fmla="*/ 4915276 w 11534471"/>
              <a:gd name="connsiteY592" fmla="*/ 4995696 h 5550679"/>
              <a:gd name="connsiteX593" fmla="*/ 4878968 w 11534471"/>
              <a:gd name="connsiteY593" fmla="*/ 4995460 h 5550679"/>
              <a:gd name="connsiteX594" fmla="*/ 4100103 w 11534471"/>
              <a:gd name="connsiteY594" fmla="*/ 4974009 h 5550679"/>
              <a:gd name="connsiteX595" fmla="*/ 3386636 w 11534471"/>
              <a:gd name="connsiteY595" fmla="*/ 4926659 h 5550679"/>
              <a:gd name="connsiteX596" fmla="*/ 2931334 w 11534471"/>
              <a:gd name="connsiteY596" fmla="*/ 4870793 h 5550679"/>
              <a:gd name="connsiteX597" fmla="*/ 2535320 w 11534471"/>
              <a:gd name="connsiteY597" fmla="*/ 4806017 h 5550679"/>
              <a:gd name="connsiteX598" fmla="*/ 2053792 w 11534471"/>
              <a:gd name="connsiteY598" fmla="*/ 4691569 h 5550679"/>
              <a:gd name="connsiteX599" fmla="*/ 1899900 w 11534471"/>
              <a:gd name="connsiteY599" fmla="*/ 4658976 h 5550679"/>
              <a:gd name="connsiteX600" fmla="*/ 1740046 w 11534471"/>
              <a:gd name="connsiteY600" fmla="*/ 4608738 h 5550679"/>
              <a:gd name="connsiteX601" fmla="*/ 1673259 w 11534471"/>
              <a:gd name="connsiteY601" fmla="*/ 4596456 h 5550679"/>
              <a:gd name="connsiteX602" fmla="*/ 1624973 w 11534471"/>
              <a:gd name="connsiteY602" fmla="*/ 4593838 h 5550679"/>
              <a:gd name="connsiteX603" fmla="*/ 1546116 w 11534471"/>
              <a:gd name="connsiteY603" fmla="*/ 4580901 h 5550679"/>
              <a:gd name="connsiteX604" fmla="*/ 1490331 w 11534471"/>
              <a:gd name="connsiteY604" fmla="*/ 4557091 h 5550679"/>
              <a:gd name="connsiteX605" fmla="*/ 1469919 w 11534471"/>
              <a:gd name="connsiteY605" fmla="*/ 4550788 h 5550679"/>
              <a:gd name="connsiteX606" fmla="*/ 1430162 w 11534471"/>
              <a:gd name="connsiteY606" fmla="*/ 4550364 h 5550679"/>
              <a:gd name="connsiteX607" fmla="*/ 1302699 w 11534471"/>
              <a:gd name="connsiteY607" fmla="*/ 4508811 h 5550679"/>
              <a:gd name="connsiteX608" fmla="*/ 1261405 w 11534471"/>
              <a:gd name="connsiteY608" fmla="*/ 4504840 h 5550679"/>
              <a:gd name="connsiteX609" fmla="*/ 1205341 w 11534471"/>
              <a:gd name="connsiteY609" fmla="*/ 4486211 h 5550679"/>
              <a:gd name="connsiteX610" fmla="*/ 1180409 w 11534471"/>
              <a:gd name="connsiteY610" fmla="*/ 4467538 h 5550679"/>
              <a:gd name="connsiteX611" fmla="*/ 1080070 w 11534471"/>
              <a:gd name="connsiteY611" fmla="*/ 4436116 h 5550679"/>
              <a:gd name="connsiteX612" fmla="*/ 991146 w 11534471"/>
              <a:gd name="connsiteY612" fmla="*/ 4417438 h 5550679"/>
              <a:gd name="connsiteX613" fmla="*/ 967565 w 11534471"/>
              <a:gd name="connsiteY613" fmla="*/ 4405767 h 5550679"/>
              <a:gd name="connsiteX614" fmla="*/ 939279 w 11534471"/>
              <a:gd name="connsiteY614" fmla="*/ 4385181 h 5550679"/>
              <a:gd name="connsiteX615" fmla="*/ 866531 w 11534471"/>
              <a:gd name="connsiteY615" fmla="*/ 4355255 h 5550679"/>
              <a:gd name="connsiteX616" fmla="*/ 757663 w 11534471"/>
              <a:gd name="connsiteY616" fmla="*/ 4321638 h 5550679"/>
              <a:gd name="connsiteX617" fmla="*/ 737812 w 11534471"/>
              <a:gd name="connsiteY617" fmla="*/ 4304973 h 5550679"/>
              <a:gd name="connsiteX618" fmla="*/ 736836 w 11534471"/>
              <a:gd name="connsiteY618" fmla="*/ 4291063 h 5550679"/>
              <a:gd name="connsiteX619" fmla="*/ 649747 w 11534471"/>
              <a:gd name="connsiteY619" fmla="*/ 4206666 h 5550679"/>
              <a:gd name="connsiteX620" fmla="*/ 645323 w 11534471"/>
              <a:gd name="connsiteY620" fmla="*/ 4192569 h 5550679"/>
              <a:gd name="connsiteX621" fmla="*/ 654507 w 11534471"/>
              <a:gd name="connsiteY621" fmla="*/ 4182675 h 5550679"/>
              <a:gd name="connsiteX622" fmla="*/ 662622 w 11534471"/>
              <a:gd name="connsiteY622" fmla="*/ 4160598 h 5550679"/>
              <a:gd name="connsiteX623" fmla="*/ 640298 w 11534471"/>
              <a:gd name="connsiteY623" fmla="*/ 4157656 h 5550679"/>
              <a:gd name="connsiteX624" fmla="*/ 590287 w 11534471"/>
              <a:gd name="connsiteY624" fmla="*/ 4154944 h 5550679"/>
              <a:gd name="connsiteX625" fmla="*/ 551974 w 11534471"/>
              <a:gd name="connsiteY625" fmla="*/ 4159795 h 5550679"/>
              <a:gd name="connsiteX626" fmla="*/ 539435 w 11534471"/>
              <a:gd name="connsiteY626" fmla="*/ 4167775 h 5550679"/>
              <a:gd name="connsiteX627" fmla="*/ 522189 w 11534471"/>
              <a:gd name="connsiteY627" fmla="*/ 4166840 h 5550679"/>
              <a:gd name="connsiteX628" fmla="*/ 523126 w 11534471"/>
              <a:gd name="connsiteY628" fmla="*/ 4149570 h 5550679"/>
              <a:gd name="connsiteX629" fmla="*/ 537953 w 11534471"/>
              <a:gd name="connsiteY629" fmla="*/ 4131322 h 5550679"/>
              <a:gd name="connsiteX630" fmla="*/ 543594 w 11534471"/>
              <a:gd name="connsiteY630" fmla="*/ 4122967 h 5550679"/>
              <a:gd name="connsiteX631" fmla="*/ 533341 w 11534471"/>
              <a:gd name="connsiteY631" fmla="*/ 4120679 h 5550679"/>
              <a:gd name="connsiteX632" fmla="*/ 521083 w 11534471"/>
              <a:gd name="connsiteY632" fmla="*/ 4123478 h 5550679"/>
              <a:gd name="connsiteX633" fmla="*/ 510735 w 11534471"/>
              <a:gd name="connsiteY633" fmla="*/ 4122917 h 5550679"/>
              <a:gd name="connsiteX634" fmla="*/ 444885 w 11534471"/>
              <a:gd name="connsiteY634" fmla="*/ 4093366 h 5550679"/>
              <a:gd name="connsiteX635" fmla="*/ 408671 w 11534471"/>
              <a:gd name="connsiteY635" fmla="*/ 4091402 h 5550679"/>
              <a:gd name="connsiteX636" fmla="*/ 388445 w 11534471"/>
              <a:gd name="connsiteY636" fmla="*/ 4081644 h 5550679"/>
              <a:gd name="connsiteX637" fmla="*/ 401453 w 11534471"/>
              <a:gd name="connsiteY637" fmla="*/ 4065029 h 5550679"/>
              <a:gd name="connsiteX638" fmla="*/ 412269 w 11534471"/>
              <a:gd name="connsiteY638" fmla="*/ 4056955 h 5550679"/>
              <a:gd name="connsiteX639" fmla="*/ 421641 w 11534471"/>
              <a:gd name="connsiteY639" fmla="*/ 4043607 h 5550679"/>
              <a:gd name="connsiteX640" fmla="*/ 404676 w 11534471"/>
              <a:gd name="connsiteY640" fmla="*/ 4037491 h 5550679"/>
              <a:gd name="connsiteX641" fmla="*/ 362126 w 11534471"/>
              <a:gd name="connsiteY641" fmla="*/ 4024791 h 5550679"/>
              <a:gd name="connsiteX642" fmla="*/ 293467 w 11534471"/>
              <a:gd name="connsiteY642" fmla="*/ 4047049 h 5550679"/>
              <a:gd name="connsiteX643" fmla="*/ 264844 w 11534471"/>
              <a:gd name="connsiteY643" fmla="*/ 4064550 h 5550679"/>
              <a:gd name="connsiteX644" fmla="*/ 270089 w 11534471"/>
              <a:gd name="connsiteY644" fmla="*/ 3967839 h 5550679"/>
              <a:gd name="connsiteX645" fmla="*/ 293912 w 11534471"/>
              <a:gd name="connsiteY645" fmla="*/ 3943150 h 5550679"/>
              <a:gd name="connsiteX646" fmla="*/ 289487 w 11534471"/>
              <a:gd name="connsiteY646" fmla="*/ 3929053 h 5550679"/>
              <a:gd name="connsiteX647" fmla="*/ 306827 w 11534471"/>
              <a:gd name="connsiteY647" fmla="*/ 3928261 h 5550679"/>
              <a:gd name="connsiteX648" fmla="*/ 318711 w 11534471"/>
              <a:gd name="connsiteY648" fmla="*/ 3932370 h 5550679"/>
              <a:gd name="connsiteX649" fmla="*/ 336517 w 11534471"/>
              <a:gd name="connsiteY649" fmla="*/ 3922943 h 5550679"/>
              <a:gd name="connsiteX650" fmla="*/ 352693 w 11534471"/>
              <a:gd name="connsiteY650" fmla="*/ 3911695 h 5550679"/>
              <a:gd name="connsiteX651" fmla="*/ 388532 w 11534471"/>
              <a:gd name="connsiteY651" fmla="*/ 3920568 h 5550679"/>
              <a:gd name="connsiteX652" fmla="*/ 422929 w 11534471"/>
              <a:gd name="connsiteY652" fmla="*/ 3924165 h 5550679"/>
              <a:gd name="connsiteX653" fmla="*/ 438036 w 11534471"/>
              <a:gd name="connsiteY653" fmla="*/ 3900735 h 5550679"/>
              <a:gd name="connsiteX654" fmla="*/ 445496 w 11534471"/>
              <a:gd name="connsiteY654" fmla="*/ 3890747 h 5550679"/>
              <a:gd name="connsiteX655" fmla="*/ 479930 w 11534471"/>
              <a:gd name="connsiteY655" fmla="*/ 3925523 h 5550679"/>
              <a:gd name="connsiteX656" fmla="*/ 487522 w 11534471"/>
              <a:gd name="connsiteY656" fmla="*/ 3944988 h 5550679"/>
              <a:gd name="connsiteX657" fmla="*/ 525179 w 11534471"/>
              <a:gd name="connsiteY657" fmla="*/ 3952226 h 5550679"/>
              <a:gd name="connsiteX658" fmla="*/ 529191 w 11534471"/>
              <a:gd name="connsiteY658" fmla="*/ 3942052 h 5550679"/>
              <a:gd name="connsiteX659" fmla="*/ 533482 w 11534471"/>
              <a:gd name="connsiteY659" fmla="*/ 3926696 h 5550679"/>
              <a:gd name="connsiteX660" fmla="*/ 551102 w 11534471"/>
              <a:gd name="connsiteY660" fmla="*/ 3920723 h 5550679"/>
              <a:gd name="connsiteX661" fmla="*/ 600082 w 11534471"/>
              <a:gd name="connsiteY661" fmla="*/ 3942432 h 5550679"/>
              <a:gd name="connsiteX662" fmla="*/ 628742 w 11534471"/>
              <a:gd name="connsiteY662" fmla="*/ 3956110 h 5550679"/>
              <a:gd name="connsiteX663" fmla="*/ 711986 w 11534471"/>
              <a:gd name="connsiteY663" fmla="*/ 3951964 h 5550679"/>
              <a:gd name="connsiteX664" fmla="*/ 736316 w 11534471"/>
              <a:gd name="connsiteY664" fmla="*/ 3949819 h 5550679"/>
              <a:gd name="connsiteX665" fmla="*/ 808876 w 11534471"/>
              <a:gd name="connsiteY665" fmla="*/ 3983199 h 5550679"/>
              <a:gd name="connsiteX666" fmla="*/ 851895 w 11534471"/>
              <a:gd name="connsiteY666" fmla="*/ 3987264 h 5550679"/>
              <a:gd name="connsiteX667" fmla="*/ 912026 w 11534471"/>
              <a:gd name="connsiteY667" fmla="*/ 3962812 h 5550679"/>
              <a:gd name="connsiteX668" fmla="*/ 913789 w 11534471"/>
              <a:gd name="connsiteY668" fmla="*/ 3994084 h 5550679"/>
              <a:gd name="connsiteX669" fmla="*/ 942075 w 11534471"/>
              <a:gd name="connsiteY669" fmla="*/ 4014671 h 5550679"/>
              <a:gd name="connsiteX670" fmla="*/ 950097 w 11534471"/>
              <a:gd name="connsiteY670" fmla="*/ 3994321 h 5550679"/>
              <a:gd name="connsiteX671" fmla="*/ 969721 w 11534471"/>
              <a:gd name="connsiteY671" fmla="*/ 3983261 h 5550679"/>
              <a:gd name="connsiteX672" fmla="*/ 1010828 w 11534471"/>
              <a:gd name="connsiteY672" fmla="*/ 3990686 h 5550679"/>
              <a:gd name="connsiteX673" fmla="*/ 1065543 w 11534471"/>
              <a:gd name="connsiteY673" fmla="*/ 4002313 h 5550679"/>
              <a:gd name="connsiteX674" fmla="*/ 1094954 w 11534471"/>
              <a:gd name="connsiteY674" fmla="*/ 4002176 h 5550679"/>
              <a:gd name="connsiteX675" fmla="*/ 1109499 w 11534471"/>
              <a:gd name="connsiteY675" fmla="*/ 3989109 h 5550679"/>
              <a:gd name="connsiteX676" fmla="*/ 1134484 w 11534471"/>
              <a:gd name="connsiteY676" fmla="*/ 3974875 h 5550679"/>
              <a:gd name="connsiteX677" fmla="*/ 1141795 w 11534471"/>
              <a:gd name="connsiteY677" fmla="*/ 3999520 h 5550679"/>
              <a:gd name="connsiteX678" fmla="*/ 1153492 w 11534471"/>
              <a:gd name="connsiteY678" fmla="*/ 4007082 h 5550679"/>
              <a:gd name="connsiteX679" fmla="*/ 1162489 w 11534471"/>
              <a:gd name="connsiteY679" fmla="*/ 4000642 h 5550679"/>
              <a:gd name="connsiteX680" fmla="*/ 1186312 w 11534471"/>
              <a:gd name="connsiteY680" fmla="*/ 3975953 h 5550679"/>
              <a:gd name="connsiteX681" fmla="*/ 1194333 w 11534471"/>
              <a:gd name="connsiteY681" fmla="*/ 3955603 h 5550679"/>
              <a:gd name="connsiteX682" fmla="*/ 1182637 w 11534471"/>
              <a:gd name="connsiteY682" fmla="*/ 3948041 h 5550679"/>
              <a:gd name="connsiteX683" fmla="*/ 1041471 w 11534471"/>
              <a:gd name="connsiteY683" fmla="*/ 3904013 h 5550679"/>
              <a:gd name="connsiteX684" fmla="*/ 934983 w 11534471"/>
              <a:gd name="connsiteY684" fmla="*/ 3858401 h 5550679"/>
              <a:gd name="connsiteX685" fmla="*/ 893331 w 11534471"/>
              <a:gd name="connsiteY685" fmla="*/ 3797252 h 5550679"/>
              <a:gd name="connsiteX686" fmla="*/ 855111 w 11534471"/>
              <a:gd name="connsiteY686" fmla="*/ 3800375 h 5550679"/>
              <a:gd name="connsiteX687" fmla="*/ 849430 w 11534471"/>
              <a:gd name="connsiteY687" fmla="*/ 3777551 h 5550679"/>
              <a:gd name="connsiteX688" fmla="*/ 828230 w 11534471"/>
              <a:gd name="connsiteY688" fmla="*/ 3753884 h 5550679"/>
              <a:gd name="connsiteX689" fmla="*/ 805062 w 11534471"/>
              <a:gd name="connsiteY689" fmla="*/ 3766484 h 5550679"/>
              <a:gd name="connsiteX690" fmla="*/ 789675 w 11534471"/>
              <a:gd name="connsiteY690" fmla="*/ 3795095 h 5550679"/>
              <a:gd name="connsiteX691" fmla="*/ 772297 w 11534471"/>
              <a:gd name="connsiteY691" fmla="*/ 3764707 h 5550679"/>
              <a:gd name="connsiteX692" fmla="*/ 749278 w 11534471"/>
              <a:gd name="connsiteY692" fmla="*/ 3742674 h 5550679"/>
              <a:gd name="connsiteX693" fmla="*/ 769427 w 11534471"/>
              <a:gd name="connsiteY693" fmla="*/ 3690073 h 5550679"/>
              <a:gd name="connsiteX694" fmla="*/ 795762 w 11534471"/>
              <a:gd name="connsiteY694" fmla="*/ 3682841 h 5550679"/>
              <a:gd name="connsiteX695" fmla="*/ 805172 w 11534471"/>
              <a:gd name="connsiteY695" fmla="*/ 3700672 h 5550679"/>
              <a:gd name="connsiteX696" fmla="*/ 814957 w 11534471"/>
              <a:gd name="connsiteY696" fmla="*/ 3711595 h 5550679"/>
              <a:gd name="connsiteX697" fmla="*/ 858669 w 11534471"/>
              <a:gd name="connsiteY697" fmla="*/ 3734750 h 5550679"/>
              <a:gd name="connsiteX698" fmla="*/ 896515 w 11534471"/>
              <a:gd name="connsiteY698" fmla="*/ 3738534 h 5550679"/>
              <a:gd name="connsiteX699" fmla="*/ 906581 w 11534471"/>
              <a:gd name="connsiteY699" fmla="*/ 3744276 h 5550679"/>
              <a:gd name="connsiteX700" fmla="*/ 916272 w 11534471"/>
              <a:gd name="connsiteY700" fmla="*/ 3756926 h 5550679"/>
              <a:gd name="connsiteX701" fmla="*/ 1005945 w 11534471"/>
              <a:gd name="connsiteY701" fmla="*/ 3761789 h 5550679"/>
              <a:gd name="connsiteX702" fmla="*/ 1052693 w 11534471"/>
              <a:gd name="connsiteY702" fmla="*/ 3760859 h 5550679"/>
              <a:gd name="connsiteX703" fmla="*/ 1087783 w 11534471"/>
              <a:gd name="connsiteY703" fmla="*/ 3783547 h 5550679"/>
              <a:gd name="connsiteX704" fmla="*/ 1104654 w 11534471"/>
              <a:gd name="connsiteY704" fmla="*/ 3791391 h 5550679"/>
              <a:gd name="connsiteX705" fmla="*/ 1112676 w 11534471"/>
              <a:gd name="connsiteY705" fmla="*/ 3771041 h 5550679"/>
              <a:gd name="connsiteX706" fmla="*/ 1110256 w 11534471"/>
              <a:gd name="connsiteY706" fmla="*/ 3751857 h 5550679"/>
              <a:gd name="connsiteX707" fmla="*/ 1086075 w 11534471"/>
              <a:gd name="connsiteY707" fmla="*/ 3719369 h 5550679"/>
              <a:gd name="connsiteX708" fmla="*/ 999531 w 11534471"/>
              <a:gd name="connsiteY708" fmla="*/ 3688695 h 5550679"/>
              <a:gd name="connsiteX709" fmla="*/ 994320 w 11534471"/>
              <a:gd name="connsiteY709" fmla="*/ 3657234 h 5550679"/>
              <a:gd name="connsiteX710" fmla="*/ 996230 w 11534471"/>
              <a:gd name="connsiteY710" fmla="*/ 3653874 h 5550679"/>
              <a:gd name="connsiteX711" fmla="*/ 1025790 w 11534471"/>
              <a:gd name="connsiteY711" fmla="*/ 3619104 h 5550679"/>
              <a:gd name="connsiteX712" fmla="*/ 1039398 w 11534471"/>
              <a:gd name="connsiteY712" fmla="*/ 3623306 h 5550679"/>
              <a:gd name="connsiteX713" fmla="*/ 1019118 w 11534471"/>
              <a:gd name="connsiteY713" fmla="*/ 3646455 h 5550679"/>
              <a:gd name="connsiteX714" fmla="*/ 1035520 w 11534471"/>
              <a:gd name="connsiteY714" fmla="*/ 3662933 h 5550679"/>
              <a:gd name="connsiteX715" fmla="*/ 1044798 w 11534471"/>
              <a:gd name="connsiteY715" fmla="*/ 3651312 h 5550679"/>
              <a:gd name="connsiteX716" fmla="*/ 1086052 w 11534471"/>
              <a:gd name="connsiteY716" fmla="*/ 3624104 h 5550679"/>
              <a:gd name="connsiteX717" fmla="*/ 1160205 w 11534471"/>
              <a:gd name="connsiteY717" fmla="*/ 3628125 h 5550679"/>
              <a:gd name="connsiteX718" fmla="*/ 1192822 w 11534471"/>
              <a:gd name="connsiteY718" fmla="*/ 3664534 h 5550679"/>
              <a:gd name="connsiteX719" fmla="*/ 1192541 w 11534471"/>
              <a:gd name="connsiteY719" fmla="*/ 3669716 h 5550679"/>
              <a:gd name="connsiteX720" fmla="*/ 1193422 w 11534471"/>
              <a:gd name="connsiteY720" fmla="*/ 3685352 h 5550679"/>
              <a:gd name="connsiteX721" fmla="*/ 1216122 w 11534471"/>
              <a:gd name="connsiteY721" fmla="*/ 3681387 h 5550679"/>
              <a:gd name="connsiteX722" fmla="*/ 1225774 w 11534471"/>
              <a:gd name="connsiteY722" fmla="*/ 3662857 h 5550679"/>
              <a:gd name="connsiteX723" fmla="*/ 1250198 w 11534471"/>
              <a:gd name="connsiteY723" fmla="*/ 3658985 h 5550679"/>
              <a:gd name="connsiteX724" fmla="*/ 1250799 w 11534471"/>
              <a:gd name="connsiteY724" fmla="*/ 3679803 h 5550679"/>
              <a:gd name="connsiteX725" fmla="*/ 1245157 w 11534471"/>
              <a:gd name="connsiteY725" fmla="*/ 3688158 h 5550679"/>
              <a:gd name="connsiteX726" fmla="*/ 1244502 w 11534471"/>
              <a:gd name="connsiteY726" fmla="*/ 3700246 h 5550679"/>
              <a:gd name="connsiteX727" fmla="*/ 1255036 w 11534471"/>
              <a:gd name="connsiteY727" fmla="*/ 3697353 h 5550679"/>
              <a:gd name="connsiteX728" fmla="*/ 1271680 w 11534471"/>
              <a:gd name="connsiteY728" fmla="*/ 3677471 h 5550679"/>
              <a:gd name="connsiteX729" fmla="*/ 1317265 w 11534471"/>
              <a:gd name="connsiteY729" fmla="*/ 3666087 h 5550679"/>
              <a:gd name="connsiteX730" fmla="*/ 1347370 w 11534471"/>
              <a:gd name="connsiteY730" fmla="*/ 3685040 h 5550679"/>
              <a:gd name="connsiteX731" fmla="*/ 1369975 w 11534471"/>
              <a:gd name="connsiteY731" fmla="*/ 3682802 h 5550679"/>
              <a:gd name="connsiteX732" fmla="*/ 1402140 w 11534471"/>
              <a:gd name="connsiteY732" fmla="*/ 3663761 h 5550679"/>
              <a:gd name="connsiteX733" fmla="*/ 1427726 w 11534471"/>
              <a:gd name="connsiteY733" fmla="*/ 3670344 h 5550679"/>
              <a:gd name="connsiteX734" fmla="*/ 1570710 w 11534471"/>
              <a:gd name="connsiteY734" fmla="*/ 3712740 h 5550679"/>
              <a:gd name="connsiteX735" fmla="*/ 1592847 w 11534471"/>
              <a:gd name="connsiteY735" fmla="*/ 3719136 h 5550679"/>
              <a:gd name="connsiteX736" fmla="*/ 1647281 w 11534471"/>
              <a:gd name="connsiteY736" fmla="*/ 3735945 h 5550679"/>
              <a:gd name="connsiteX737" fmla="*/ 1729924 w 11534471"/>
              <a:gd name="connsiteY737" fmla="*/ 3710981 h 5550679"/>
              <a:gd name="connsiteX738" fmla="*/ 1768517 w 11534471"/>
              <a:gd name="connsiteY738" fmla="*/ 3700949 h 5550679"/>
              <a:gd name="connsiteX739" fmla="*/ 1901248 w 11534471"/>
              <a:gd name="connsiteY739" fmla="*/ 3741056 h 5550679"/>
              <a:gd name="connsiteX740" fmla="*/ 1925578 w 11534471"/>
              <a:gd name="connsiteY740" fmla="*/ 3738911 h 5550679"/>
              <a:gd name="connsiteX741" fmla="*/ 1936394 w 11534471"/>
              <a:gd name="connsiteY741" fmla="*/ 3730837 h 5550679"/>
              <a:gd name="connsiteX742" fmla="*/ 1942129 w 11534471"/>
              <a:gd name="connsiteY742" fmla="*/ 3720756 h 5550679"/>
              <a:gd name="connsiteX743" fmla="*/ 1922278 w 11534471"/>
              <a:gd name="connsiteY743" fmla="*/ 3704091 h 5550679"/>
              <a:gd name="connsiteX744" fmla="*/ 1907881 w 11534471"/>
              <a:gd name="connsiteY744" fmla="*/ 3682525 h 5550679"/>
              <a:gd name="connsiteX745" fmla="*/ 1927038 w 11534471"/>
              <a:gd name="connsiteY745" fmla="*/ 3680100 h 5550679"/>
              <a:gd name="connsiteX746" fmla="*/ 1954575 w 11534471"/>
              <a:gd name="connsiteY746" fmla="*/ 3714503 h 5550679"/>
              <a:gd name="connsiteX747" fmla="*/ 2066237 w 11534471"/>
              <a:gd name="connsiteY747" fmla="*/ 3760395 h 5550679"/>
              <a:gd name="connsiteX748" fmla="*/ 2102825 w 11534471"/>
              <a:gd name="connsiteY748" fmla="*/ 3755451 h 5550679"/>
              <a:gd name="connsiteX749" fmla="*/ 2114334 w 11534471"/>
              <a:gd name="connsiteY749" fmla="*/ 3766467 h 5550679"/>
              <a:gd name="connsiteX750" fmla="*/ 2135910 w 11534471"/>
              <a:gd name="connsiteY750" fmla="*/ 3783226 h 5550679"/>
              <a:gd name="connsiteX751" fmla="*/ 2222602 w 11534471"/>
              <a:gd name="connsiteY751" fmla="*/ 3779267 h 5550679"/>
              <a:gd name="connsiteX752" fmla="*/ 2264074 w 11534471"/>
              <a:gd name="connsiteY752" fmla="*/ 3776576 h 5550679"/>
              <a:gd name="connsiteX753" fmla="*/ 2200987 w 11534471"/>
              <a:gd name="connsiteY753" fmla="*/ 3751532 h 5550679"/>
              <a:gd name="connsiteX754" fmla="*/ 2182847 w 11534471"/>
              <a:gd name="connsiteY754" fmla="*/ 3738244 h 5550679"/>
              <a:gd name="connsiteX755" fmla="*/ 2069222 w 11534471"/>
              <a:gd name="connsiteY755" fmla="*/ 3659108 h 5550679"/>
              <a:gd name="connsiteX756" fmla="*/ 2001961 w 11534471"/>
              <a:gd name="connsiteY756" fmla="*/ 3636146 h 5550679"/>
              <a:gd name="connsiteX757" fmla="*/ 1995895 w 11534471"/>
              <a:gd name="connsiteY757" fmla="*/ 3633272 h 5550679"/>
              <a:gd name="connsiteX758" fmla="*/ 1992761 w 11534471"/>
              <a:gd name="connsiteY758" fmla="*/ 3636250 h 5550679"/>
              <a:gd name="connsiteX759" fmla="*/ 1981394 w 11534471"/>
              <a:gd name="connsiteY759" fmla="*/ 3634550 h 5550679"/>
              <a:gd name="connsiteX760" fmla="*/ 1974202 w 11534471"/>
              <a:gd name="connsiteY760" fmla="*/ 3627665 h 5550679"/>
              <a:gd name="connsiteX761" fmla="*/ 1973892 w 11534471"/>
              <a:gd name="connsiteY761" fmla="*/ 3622848 h 5550679"/>
              <a:gd name="connsiteX762" fmla="*/ 1937399 w 11534471"/>
              <a:gd name="connsiteY762" fmla="*/ 3605560 h 5550679"/>
              <a:gd name="connsiteX763" fmla="*/ 1724302 w 11534471"/>
              <a:gd name="connsiteY763" fmla="*/ 3491197 h 5550679"/>
              <a:gd name="connsiteX764" fmla="*/ 1715730 w 11534471"/>
              <a:gd name="connsiteY764" fmla="*/ 3486211 h 5550679"/>
              <a:gd name="connsiteX765" fmla="*/ 1699267 w 11534471"/>
              <a:gd name="connsiteY765" fmla="*/ 3478954 h 5550679"/>
              <a:gd name="connsiteX766" fmla="*/ 1671768 w 11534471"/>
              <a:gd name="connsiteY766" fmla="*/ 3475731 h 5550679"/>
              <a:gd name="connsiteX767" fmla="*/ 1604795 w 11534471"/>
              <a:gd name="connsiteY767" fmla="*/ 3466903 h 5550679"/>
              <a:gd name="connsiteX768" fmla="*/ 1587738 w 11534471"/>
              <a:gd name="connsiteY768" fmla="*/ 3462514 h 5550679"/>
              <a:gd name="connsiteX769" fmla="*/ 1494671 w 11534471"/>
              <a:gd name="connsiteY769" fmla="*/ 3424558 h 5550679"/>
              <a:gd name="connsiteX770" fmla="*/ 1447547 w 11534471"/>
              <a:gd name="connsiteY770" fmla="*/ 3432395 h 5550679"/>
              <a:gd name="connsiteX771" fmla="*/ 1377499 w 11534471"/>
              <a:gd name="connsiteY771" fmla="*/ 3416472 h 5550679"/>
              <a:gd name="connsiteX772" fmla="*/ 1319858 w 11534471"/>
              <a:gd name="connsiteY772" fmla="*/ 3363117 h 5550679"/>
              <a:gd name="connsiteX773" fmla="*/ 1318602 w 11534471"/>
              <a:gd name="connsiteY773" fmla="*/ 3354388 h 5550679"/>
              <a:gd name="connsiteX774" fmla="*/ 1299914 w 11534471"/>
              <a:gd name="connsiteY774" fmla="*/ 3348178 h 5550679"/>
              <a:gd name="connsiteX775" fmla="*/ 1276372 w 11534471"/>
              <a:gd name="connsiteY775" fmla="*/ 3367687 h 5550679"/>
              <a:gd name="connsiteX776" fmla="*/ 1192902 w 11534471"/>
              <a:gd name="connsiteY776" fmla="*/ 3344108 h 5550679"/>
              <a:gd name="connsiteX777" fmla="*/ 1162291 w 11534471"/>
              <a:gd name="connsiteY777" fmla="*/ 3302610 h 5550679"/>
              <a:gd name="connsiteX778" fmla="*/ 1128044 w 11534471"/>
              <a:gd name="connsiteY778" fmla="*/ 3264380 h 5550679"/>
              <a:gd name="connsiteX779" fmla="*/ 1114700 w 11534471"/>
              <a:gd name="connsiteY779" fmla="*/ 3319082 h 5550679"/>
              <a:gd name="connsiteX780" fmla="*/ 1075598 w 11534471"/>
              <a:gd name="connsiteY780" fmla="*/ 3306570 h 5550679"/>
              <a:gd name="connsiteX781" fmla="*/ 1048007 w 11534471"/>
              <a:gd name="connsiteY781" fmla="*/ 3305073 h 5550679"/>
              <a:gd name="connsiteX782" fmla="*/ 966824 w 11534471"/>
              <a:gd name="connsiteY782" fmla="*/ 3271226 h 5550679"/>
              <a:gd name="connsiteX783" fmla="*/ 717539 w 11534471"/>
              <a:gd name="connsiteY783" fmla="*/ 3179765 h 5550679"/>
              <a:gd name="connsiteX784" fmla="*/ 700857 w 11534471"/>
              <a:gd name="connsiteY784" fmla="*/ 3168468 h 5550679"/>
              <a:gd name="connsiteX785" fmla="*/ 713864 w 11534471"/>
              <a:gd name="connsiteY785" fmla="*/ 3151853 h 5550679"/>
              <a:gd name="connsiteX786" fmla="*/ 723236 w 11534471"/>
              <a:gd name="connsiteY786" fmla="*/ 3138505 h 5550679"/>
              <a:gd name="connsiteX787" fmla="*/ 708465 w 11534471"/>
              <a:gd name="connsiteY787" fmla="*/ 3123846 h 5550679"/>
              <a:gd name="connsiteX788" fmla="*/ 692945 w 11534471"/>
              <a:gd name="connsiteY788" fmla="*/ 3123006 h 5550679"/>
              <a:gd name="connsiteX789" fmla="*/ 657159 w 11534471"/>
              <a:gd name="connsiteY789" fmla="*/ 3081227 h 5550679"/>
              <a:gd name="connsiteX790" fmla="*/ 662013 w 11534471"/>
              <a:gd name="connsiteY790" fmla="*/ 3055510 h 5550679"/>
              <a:gd name="connsiteX791" fmla="*/ 647148 w 11534471"/>
              <a:gd name="connsiteY791" fmla="*/ 3042579 h 5550679"/>
              <a:gd name="connsiteX792" fmla="*/ 618940 w 11534471"/>
              <a:gd name="connsiteY792" fmla="*/ 3084351 h 5550679"/>
              <a:gd name="connsiteX793" fmla="*/ 595227 w 11534471"/>
              <a:gd name="connsiteY793" fmla="*/ 3043228 h 5550679"/>
              <a:gd name="connsiteX794" fmla="*/ 610295 w 11534471"/>
              <a:gd name="connsiteY794" fmla="*/ 2988618 h 5550679"/>
              <a:gd name="connsiteX795" fmla="*/ 653220 w 11534471"/>
              <a:gd name="connsiteY795" fmla="*/ 2994410 h 5550679"/>
              <a:gd name="connsiteX796" fmla="*/ 709191 w 11534471"/>
              <a:gd name="connsiteY796" fmla="*/ 3014767 h 5550679"/>
              <a:gd name="connsiteX797" fmla="*/ 748854 w 11534471"/>
              <a:gd name="connsiteY797" fmla="*/ 3016918 h 5550679"/>
              <a:gd name="connsiteX798" fmla="*/ 903066 w 11534471"/>
              <a:gd name="connsiteY798" fmla="*/ 3075510 h 5550679"/>
              <a:gd name="connsiteX799" fmla="*/ 939842 w 11534471"/>
              <a:gd name="connsiteY799" fmla="*/ 3067112 h 5550679"/>
              <a:gd name="connsiteX800" fmla="*/ 943853 w 11534471"/>
              <a:gd name="connsiteY800" fmla="*/ 3056936 h 5550679"/>
              <a:gd name="connsiteX801" fmla="*/ 953825 w 11534471"/>
              <a:gd name="connsiteY801" fmla="*/ 3064405 h 5550679"/>
              <a:gd name="connsiteX802" fmla="*/ 958531 w 11534471"/>
              <a:gd name="connsiteY802" fmla="*/ 3073321 h 5550679"/>
              <a:gd name="connsiteX803" fmla="*/ 978850 w 11534471"/>
              <a:gd name="connsiteY803" fmla="*/ 3081351 h 5550679"/>
              <a:gd name="connsiteX804" fmla="*/ 972795 w 11534471"/>
              <a:gd name="connsiteY804" fmla="*/ 3065435 h 5550679"/>
              <a:gd name="connsiteX805" fmla="*/ 971257 w 11534471"/>
              <a:gd name="connsiteY805" fmla="*/ 3061887 h 5550679"/>
              <a:gd name="connsiteX806" fmla="*/ 970188 w 11534471"/>
              <a:gd name="connsiteY806" fmla="*/ 3049704 h 5550679"/>
              <a:gd name="connsiteX807" fmla="*/ 982353 w 11534471"/>
              <a:gd name="connsiteY807" fmla="*/ 3048631 h 5550679"/>
              <a:gd name="connsiteX808" fmla="*/ 1036655 w 11534471"/>
              <a:gd name="connsiteY808" fmla="*/ 3035988 h 5550679"/>
              <a:gd name="connsiteX809" fmla="*/ 1047658 w 11534471"/>
              <a:gd name="connsiteY809" fmla="*/ 3024460 h 5550679"/>
              <a:gd name="connsiteX810" fmla="*/ 1038180 w 11534471"/>
              <a:gd name="connsiteY810" fmla="*/ 3000117 h 5550679"/>
              <a:gd name="connsiteX811" fmla="*/ 1030205 w 11534471"/>
              <a:gd name="connsiteY811" fmla="*/ 2998857 h 5550679"/>
              <a:gd name="connsiteX812" fmla="*/ 1010771 w 11534471"/>
              <a:gd name="connsiteY812" fmla="*/ 2987895 h 5550679"/>
              <a:gd name="connsiteX813" fmla="*/ 962578 w 11534471"/>
              <a:gd name="connsiteY813" fmla="*/ 2986721 h 5550679"/>
              <a:gd name="connsiteX814" fmla="*/ 914045 w 11534471"/>
              <a:gd name="connsiteY814" fmla="*/ 2968718 h 5550679"/>
              <a:gd name="connsiteX815" fmla="*/ 879462 w 11534471"/>
              <a:gd name="connsiteY815" fmla="*/ 2968574 h 5550679"/>
              <a:gd name="connsiteX816" fmla="*/ 866041 w 11534471"/>
              <a:gd name="connsiteY816" fmla="*/ 2960918 h 5550679"/>
              <a:gd name="connsiteX817" fmla="*/ 861965 w 11534471"/>
              <a:gd name="connsiteY817" fmla="*/ 2956039 h 5550679"/>
              <a:gd name="connsiteX818" fmla="*/ 846103 w 11534471"/>
              <a:gd name="connsiteY818" fmla="*/ 2958255 h 5550679"/>
              <a:gd name="connsiteX819" fmla="*/ 818014 w 11534471"/>
              <a:gd name="connsiteY819" fmla="*/ 2966611 h 5550679"/>
              <a:gd name="connsiteX820" fmla="*/ 834183 w 11534471"/>
              <a:gd name="connsiteY820" fmla="*/ 2940305 h 5550679"/>
              <a:gd name="connsiteX821" fmla="*/ 836358 w 11534471"/>
              <a:gd name="connsiteY821" fmla="*/ 2930865 h 5550679"/>
              <a:gd name="connsiteX822" fmla="*/ 799309 w 11534471"/>
              <a:gd name="connsiteY822" fmla="*/ 2915729 h 5550679"/>
              <a:gd name="connsiteX823" fmla="*/ 783563 w 11534471"/>
              <a:gd name="connsiteY823" fmla="*/ 2887163 h 5550679"/>
              <a:gd name="connsiteX824" fmla="*/ 785756 w 11534471"/>
              <a:gd name="connsiteY824" fmla="*/ 2878621 h 5550679"/>
              <a:gd name="connsiteX825" fmla="*/ 783152 w 11534471"/>
              <a:gd name="connsiteY825" fmla="*/ 2869106 h 5550679"/>
              <a:gd name="connsiteX826" fmla="*/ 772681 w 11534471"/>
              <a:gd name="connsiteY826" fmla="*/ 2862395 h 5550679"/>
              <a:gd name="connsiteX827" fmla="*/ 766568 w 11534471"/>
              <a:gd name="connsiteY827" fmla="*/ 2865673 h 5550679"/>
              <a:gd name="connsiteX828" fmla="*/ 765156 w 11534471"/>
              <a:gd name="connsiteY828" fmla="*/ 2875772 h 5550679"/>
              <a:gd name="connsiteX829" fmla="*/ 752241 w 11534471"/>
              <a:gd name="connsiteY829" fmla="*/ 2890661 h 5550679"/>
              <a:gd name="connsiteX830" fmla="*/ 728154 w 11534471"/>
              <a:gd name="connsiteY830" fmla="*/ 2856445 h 5550679"/>
              <a:gd name="connsiteX831" fmla="*/ 728903 w 11534471"/>
              <a:gd name="connsiteY831" fmla="*/ 2842630 h 5550679"/>
              <a:gd name="connsiteX832" fmla="*/ 719906 w 11534471"/>
              <a:gd name="connsiteY832" fmla="*/ 2849070 h 5550679"/>
              <a:gd name="connsiteX833" fmla="*/ 697581 w 11534471"/>
              <a:gd name="connsiteY833" fmla="*/ 2846127 h 5550679"/>
              <a:gd name="connsiteX834" fmla="*/ 663802 w 11534471"/>
              <a:gd name="connsiteY834" fmla="*/ 2799261 h 5550679"/>
              <a:gd name="connsiteX835" fmla="*/ 655108 w 11534471"/>
              <a:gd name="connsiteY835" fmla="*/ 2787393 h 5550679"/>
              <a:gd name="connsiteX836" fmla="*/ 624991 w 11534471"/>
              <a:gd name="connsiteY836" fmla="*/ 2772987 h 5550679"/>
              <a:gd name="connsiteX837" fmla="*/ 593834 w 11534471"/>
              <a:gd name="connsiteY837" fmla="*/ 2754517 h 5550679"/>
              <a:gd name="connsiteX838" fmla="*/ 586364 w 11534471"/>
              <a:gd name="connsiteY838" fmla="*/ 2717551 h 5550679"/>
              <a:gd name="connsiteX839" fmla="*/ 560492 w 11534471"/>
              <a:gd name="connsiteY839" fmla="*/ 2680933 h 5550679"/>
              <a:gd name="connsiteX840" fmla="*/ 518580 w 11534471"/>
              <a:gd name="connsiteY840" fmla="*/ 2663803 h 5550679"/>
              <a:gd name="connsiteX841" fmla="*/ 492190 w 11534471"/>
              <a:gd name="connsiteY841" fmla="*/ 2654456 h 5550679"/>
              <a:gd name="connsiteX842" fmla="*/ 455520 w 11534471"/>
              <a:gd name="connsiteY842" fmla="*/ 2648334 h 5550679"/>
              <a:gd name="connsiteX843" fmla="*/ 432008 w 11534471"/>
              <a:gd name="connsiteY843" fmla="*/ 2630856 h 5550679"/>
              <a:gd name="connsiteX844" fmla="*/ 419498 w 11534471"/>
              <a:gd name="connsiteY844" fmla="*/ 2608121 h 5550679"/>
              <a:gd name="connsiteX845" fmla="*/ 392647 w 11534471"/>
              <a:gd name="connsiteY845" fmla="*/ 2587172 h 5550679"/>
              <a:gd name="connsiteX846" fmla="*/ 346156 w 11534471"/>
              <a:gd name="connsiteY846" fmla="*/ 2595876 h 5550679"/>
              <a:gd name="connsiteX847" fmla="*/ 345566 w 11534471"/>
              <a:gd name="connsiteY847" fmla="*/ 2591091 h 5550679"/>
              <a:gd name="connsiteX848" fmla="*/ 367036 w 11534471"/>
              <a:gd name="connsiteY848" fmla="*/ 2536919 h 5550679"/>
              <a:gd name="connsiteX849" fmla="*/ 364545 w 11534471"/>
              <a:gd name="connsiteY849" fmla="*/ 2524597 h 5550679"/>
              <a:gd name="connsiteX850" fmla="*/ 298072 w 11534471"/>
              <a:gd name="connsiteY850" fmla="*/ 2473601 h 5550679"/>
              <a:gd name="connsiteX851" fmla="*/ 271351 w 11534471"/>
              <a:gd name="connsiteY851" fmla="*/ 2445833 h 5550679"/>
              <a:gd name="connsiteX852" fmla="*/ 282151 w 11534471"/>
              <a:gd name="connsiteY852" fmla="*/ 2415338 h 5550679"/>
              <a:gd name="connsiteX853" fmla="*/ 341412 w 11534471"/>
              <a:gd name="connsiteY853" fmla="*/ 2415734 h 5550679"/>
              <a:gd name="connsiteX854" fmla="*/ 383523 w 11534471"/>
              <a:gd name="connsiteY854" fmla="*/ 2458103 h 5550679"/>
              <a:gd name="connsiteX855" fmla="*/ 422295 w 11534471"/>
              <a:gd name="connsiteY855" fmla="*/ 2497002 h 5550679"/>
              <a:gd name="connsiteX856" fmla="*/ 470887 w 11534471"/>
              <a:gd name="connsiteY856" fmla="*/ 2521074 h 5550679"/>
              <a:gd name="connsiteX857" fmla="*/ 525958 w 11534471"/>
              <a:gd name="connsiteY857" fmla="*/ 2526848 h 5550679"/>
              <a:gd name="connsiteX858" fmla="*/ 620722 w 11534471"/>
              <a:gd name="connsiteY858" fmla="*/ 2594728 h 5550679"/>
              <a:gd name="connsiteX859" fmla="*/ 711613 w 11534471"/>
              <a:gd name="connsiteY859" fmla="*/ 2615477 h 5550679"/>
              <a:gd name="connsiteX860" fmla="*/ 744685 w 11534471"/>
              <a:gd name="connsiteY860" fmla="*/ 2631766 h 5550679"/>
              <a:gd name="connsiteX861" fmla="*/ 747907 w 11534471"/>
              <a:gd name="connsiteY861" fmla="*/ 2637185 h 5550679"/>
              <a:gd name="connsiteX862" fmla="*/ 752242 w 11534471"/>
              <a:gd name="connsiteY862" fmla="*/ 2631501 h 5550679"/>
              <a:gd name="connsiteX863" fmla="*/ 771462 w 11534471"/>
              <a:gd name="connsiteY863" fmla="*/ 2631893 h 5550679"/>
              <a:gd name="connsiteX864" fmla="*/ 796206 w 11534471"/>
              <a:gd name="connsiteY864" fmla="*/ 2654020 h 5550679"/>
              <a:gd name="connsiteX865" fmla="*/ 880596 w 11534471"/>
              <a:gd name="connsiteY865" fmla="*/ 2724414 h 5550679"/>
              <a:gd name="connsiteX866" fmla="*/ 907774 w 11534471"/>
              <a:gd name="connsiteY866" fmla="*/ 2701639 h 5550679"/>
              <a:gd name="connsiteX867" fmla="*/ 925167 w 11534471"/>
              <a:gd name="connsiteY867" fmla="*/ 2667941 h 5550679"/>
              <a:gd name="connsiteX868" fmla="*/ 959602 w 11534471"/>
              <a:gd name="connsiteY868" fmla="*/ 2702718 h 5550679"/>
              <a:gd name="connsiteX869" fmla="*/ 1007232 w 11534471"/>
              <a:gd name="connsiteY869" fmla="*/ 2717425 h 5550679"/>
              <a:gd name="connsiteX870" fmla="*/ 1010587 w 11534471"/>
              <a:gd name="connsiteY870" fmla="*/ 2719339 h 5550679"/>
              <a:gd name="connsiteX871" fmla="*/ 1045787 w 11534471"/>
              <a:gd name="connsiteY871" fmla="*/ 2676214 h 5550679"/>
              <a:gd name="connsiteX872" fmla="*/ 1061176 w 11534471"/>
              <a:gd name="connsiteY872" fmla="*/ 2647603 h 5550679"/>
              <a:gd name="connsiteX873" fmla="*/ 1068073 w 11534471"/>
              <a:gd name="connsiteY873" fmla="*/ 2647977 h 5550679"/>
              <a:gd name="connsiteX874" fmla="*/ 1091092 w 11534471"/>
              <a:gd name="connsiteY874" fmla="*/ 2670011 h 5550679"/>
              <a:gd name="connsiteX875" fmla="*/ 1106839 w 11534471"/>
              <a:gd name="connsiteY875" fmla="*/ 2698577 h 5550679"/>
              <a:gd name="connsiteX876" fmla="*/ 1123935 w 11534471"/>
              <a:gd name="connsiteY876" fmla="*/ 2734145 h 5550679"/>
              <a:gd name="connsiteX877" fmla="*/ 1160429 w 11534471"/>
              <a:gd name="connsiteY877" fmla="*/ 2730929 h 5550679"/>
              <a:gd name="connsiteX878" fmla="*/ 1173852 w 11534471"/>
              <a:gd name="connsiteY878" fmla="*/ 2738585 h 5550679"/>
              <a:gd name="connsiteX879" fmla="*/ 1195333 w 11534471"/>
              <a:gd name="connsiteY879" fmla="*/ 2757070 h 5550679"/>
              <a:gd name="connsiteX880" fmla="*/ 1205774 w 11534471"/>
              <a:gd name="connsiteY880" fmla="*/ 2755904 h 5550679"/>
              <a:gd name="connsiteX881" fmla="*/ 1239420 w 11534471"/>
              <a:gd name="connsiteY881" fmla="*/ 2773317 h 5550679"/>
              <a:gd name="connsiteX882" fmla="*/ 1277679 w 11534471"/>
              <a:gd name="connsiteY882" fmla="*/ 2801373 h 5550679"/>
              <a:gd name="connsiteX883" fmla="*/ 1300940 w 11534471"/>
              <a:gd name="connsiteY883" fmla="*/ 2787045 h 5550679"/>
              <a:gd name="connsiteX884" fmla="*/ 1305325 w 11534471"/>
              <a:gd name="connsiteY884" fmla="*/ 2769963 h 5550679"/>
              <a:gd name="connsiteX885" fmla="*/ 1305474 w 11534471"/>
              <a:gd name="connsiteY885" fmla="*/ 2735330 h 5550679"/>
              <a:gd name="connsiteX886" fmla="*/ 1291553 w 11534471"/>
              <a:gd name="connsiteY886" fmla="*/ 2701016 h 5550679"/>
              <a:gd name="connsiteX887" fmla="*/ 1291712 w 11534471"/>
              <a:gd name="connsiteY887" fmla="*/ 2689492 h 5550679"/>
              <a:gd name="connsiteX888" fmla="*/ 1284690 w 11534471"/>
              <a:gd name="connsiteY888" fmla="*/ 2679435 h 5550679"/>
              <a:gd name="connsiteX889" fmla="*/ 1270446 w 11534471"/>
              <a:gd name="connsiteY889" fmla="*/ 2676106 h 5550679"/>
              <a:gd name="connsiteX890" fmla="*/ 1223036 w 11534471"/>
              <a:gd name="connsiteY890" fmla="*/ 2661604 h 5550679"/>
              <a:gd name="connsiteX891" fmla="*/ 1085181 w 11534471"/>
              <a:gd name="connsiteY891" fmla="*/ 2567024 h 5550679"/>
              <a:gd name="connsiteX892" fmla="*/ 1037180 w 11534471"/>
              <a:gd name="connsiteY892" fmla="*/ 2547736 h 5550679"/>
              <a:gd name="connsiteX893" fmla="*/ 976668 w 11534471"/>
              <a:gd name="connsiteY893" fmla="*/ 2505715 h 5550679"/>
              <a:gd name="connsiteX894" fmla="*/ 953416 w 11534471"/>
              <a:gd name="connsiteY894" fmla="*/ 2474600 h 5550679"/>
              <a:gd name="connsiteX895" fmla="*/ 844442 w 11534471"/>
              <a:gd name="connsiteY895" fmla="*/ 2401688 h 5550679"/>
              <a:gd name="connsiteX896" fmla="*/ 744639 w 11534471"/>
              <a:gd name="connsiteY896" fmla="*/ 2348040 h 5550679"/>
              <a:gd name="connsiteX897" fmla="*/ 720538 w 11534471"/>
              <a:gd name="connsiteY897" fmla="*/ 2325777 h 5550679"/>
              <a:gd name="connsiteX898" fmla="*/ 693947 w 11534471"/>
              <a:gd name="connsiteY898" fmla="*/ 2291192 h 5550679"/>
              <a:gd name="connsiteX899" fmla="*/ 617455 w 11534471"/>
              <a:gd name="connsiteY899" fmla="*/ 2229783 h 5550679"/>
              <a:gd name="connsiteX900" fmla="*/ 499051 w 11534471"/>
              <a:gd name="connsiteY900" fmla="*/ 2151243 h 5550679"/>
              <a:gd name="connsiteX901" fmla="*/ 481169 w 11534471"/>
              <a:gd name="connsiteY901" fmla="*/ 2124319 h 5550679"/>
              <a:gd name="connsiteX902" fmla="*/ 484899 w 11534471"/>
              <a:gd name="connsiteY902" fmla="*/ 2107336 h 5550679"/>
              <a:gd name="connsiteX903" fmla="*/ 410425 w 11534471"/>
              <a:gd name="connsiteY903" fmla="*/ 1975715 h 5550679"/>
              <a:gd name="connsiteX904" fmla="*/ 410095 w 11534471"/>
              <a:gd name="connsiteY904" fmla="*/ 1957294 h 5550679"/>
              <a:gd name="connsiteX905" fmla="*/ 424565 w 11534471"/>
              <a:gd name="connsiteY905" fmla="*/ 1948691 h 5550679"/>
              <a:gd name="connsiteX906" fmla="*/ 442045 w 11534471"/>
              <a:gd name="connsiteY906" fmla="*/ 1925137 h 5550679"/>
              <a:gd name="connsiteX907" fmla="*/ 416374 w 11534471"/>
              <a:gd name="connsiteY907" fmla="*/ 1913758 h 5550679"/>
              <a:gd name="connsiteX908" fmla="*/ 357502 w 11534471"/>
              <a:gd name="connsiteY908" fmla="*/ 1892909 h 5550679"/>
              <a:gd name="connsiteX909" fmla="*/ 309961 w 11534471"/>
              <a:gd name="connsiteY909" fmla="*/ 1885224 h 5550679"/>
              <a:gd name="connsiteX910" fmla="*/ 292151 w 11534471"/>
              <a:gd name="connsiteY910" fmla="*/ 1890358 h 5550679"/>
              <a:gd name="connsiteX911" fmla="*/ 271850 w 11534471"/>
              <a:gd name="connsiteY911" fmla="*/ 1883168 h 5550679"/>
              <a:gd name="connsiteX912" fmla="*/ 279050 w 11534471"/>
              <a:gd name="connsiteY912" fmla="*/ 1862838 h 5550679"/>
              <a:gd name="connsiteX913" fmla="*/ 303210 w 11534471"/>
              <a:gd name="connsiteY913" fmla="*/ 1846226 h 5550679"/>
              <a:gd name="connsiteX914" fmla="*/ 312900 w 11534471"/>
              <a:gd name="connsiteY914" fmla="*/ 1838218 h 5550679"/>
              <a:gd name="connsiteX915" fmla="*/ 301440 w 11534471"/>
              <a:gd name="connsiteY915" fmla="*/ 1831872 h 5550679"/>
              <a:gd name="connsiteX916" fmla="*/ 285789 w 11534471"/>
              <a:gd name="connsiteY916" fmla="*/ 1830905 h 5550679"/>
              <a:gd name="connsiteX917" fmla="*/ 273609 w 11534471"/>
              <a:gd name="connsiteY917" fmla="*/ 1826591 h 5550679"/>
              <a:gd name="connsiteX918" fmla="*/ 205237 w 11534471"/>
              <a:gd name="connsiteY918" fmla="*/ 1768058 h 5550679"/>
              <a:gd name="connsiteX919" fmla="*/ 162605 w 11534471"/>
              <a:gd name="connsiteY919" fmla="*/ 1752960 h 5550679"/>
              <a:gd name="connsiteX920" fmla="*/ 141845 w 11534471"/>
              <a:gd name="connsiteY920" fmla="*/ 1734168 h 5550679"/>
              <a:gd name="connsiteX921" fmla="*/ 163255 w 11534471"/>
              <a:gd name="connsiteY921" fmla="*/ 1718871 h 5550679"/>
              <a:gd name="connsiteX922" fmla="*/ 179035 w 11534471"/>
              <a:gd name="connsiteY922" fmla="*/ 1713019 h 5550679"/>
              <a:gd name="connsiteX923" fmla="*/ 194945 w 11534471"/>
              <a:gd name="connsiteY923" fmla="*/ 1700350 h 5550679"/>
              <a:gd name="connsiteX924" fmla="*/ 176805 w 11534471"/>
              <a:gd name="connsiteY924" fmla="*/ 1687062 h 5550679"/>
              <a:gd name="connsiteX925" fmla="*/ 130373 w 11534471"/>
              <a:gd name="connsiteY925" fmla="*/ 1656890 h 5550679"/>
              <a:gd name="connsiteX926" fmla="*/ 40401 w 11534471"/>
              <a:gd name="connsiteY926" fmla="*/ 1659347 h 5550679"/>
              <a:gd name="connsiteX927" fmla="*/ 0 w 11534471"/>
              <a:gd name="connsiteY927" fmla="*/ 1670206 h 5550679"/>
              <a:gd name="connsiteX928" fmla="*/ 40319 w 11534471"/>
              <a:gd name="connsiteY928" fmla="*/ 1556359 h 5550679"/>
              <a:gd name="connsiteX929" fmla="*/ 77510 w 11534471"/>
              <a:gd name="connsiteY929" fmla="*/ 1535210 h 5550679"/>
              <a:gd name="connsiteX930" fmla="*/ 77179 w 11534471"/>
              <a:gd name="connsiteY930" fmla="*/ 1516789 h 5550679"/>
              <a:gd name="connsiteX931" fmla="*/ 98199 w 11534471"/>
              <a:gd name="connsiteY931" fmla="*/ 1521945 h 5550679"/>
              <a:gd name="connsiteX932" fmla="*/ 110970 w 11534471"/>
              <a:gd name="connsiteY932" fmla="*/ 1531044 h 5550679"/>
              <a:gd name="connsiteX933" fmla="*/ 135591 w 11534471"/>
              <a:gd name="connsiteY933" fmla="*/ 1526036 h 5550679"/>
              <a:gd name="connsiteX934" fmla="*/ 158901 w 11534471"/>
              <a:gd name="connsiteY934" fmla="*/ 1518275 h 5550679"/>
              <a:gd name="connsiteX935" fmla="*/ 198653 w 11534471"/>
              <a:gd name="connsiteY935" fmla="*/ 1541504 h 5550679"/>
              <a:gd name="connsiteX936" fmla="*/ 238534 w 11534471"/>
              <a:gd name="connsiteY936" fmla="*/ 1557916 h 5550679"/>
              <a:gd name="connsiteX937" fmla="*/ 264854 w 11534471"/>
              <a:gd name="connsiteY937" fmla="*/ 1535205 h 5550679"/>
              <a:gd name="connsiteX938" fmla="*/ 277294 w 11534471"/>
              <a:gd name="connsiteY938" fmla="*/ 1525883 h 5550679"/>
              <a:gd name="connsiteX939" fmla="*/ 306245 w 11534471"/>
              <a:gd name="connsiteY939" fmla="*/ 1579608 h 5550679"/>
              <a:gd name="connsiteX940" fmla="*/ 308476 w 11534471"/>
              <a:gd name="connsiteY940" fmla="*/ 1605566 h 5550679"/>
              <a:gd name="connsiteX941" fmla="*/ 350977 w 11534471"/>
              <a:gd name="connsiteY941" fmla="*/ 1627481 h 5550679"/>
              <a:gd name="connsiteX942" fmla="*/ 359357 w 11534471"/>
              <a:gd name="connsiteY942" fmla="*/ 1616720 h 5550679"/>
              <a:gd name="connsiteX943" fmla="*/ 369897 w 11534471"/>
              <a:gd name="connsiteY943" fmla="*/ 1599861 h 5550679"/>
              <a:gd name="connsiteX944" fmla="*/ 393077 w 11534471"/>
              <a:gd name="connsiteY944" fmla="*/ 1598919 h 5550679"/>
              <a:gd name="connsiteX945" fmla="*/ 444029 w 11534471"/>
              <a:gd name="connsiteY945" fmla="*/ 1642131 h 5550679"/>
              <a:gd name="connsiteX946" fmla="*/ 473501 w 11534471"/>
              <a:gd name="connsiteY946" fmla="*/ 1668584 h 5550679"/>
              <a:gd name="connsiteX947" fmla="*/ 574543 w 11534471"/>
              <a:gd name="connsiteY947" fmla="*/ 1692928 h 5550679"/>
              <a:gd name="connsiteX948" fmla="*/ 604404 w 11534471"/>
              <a:gd name="connsiteY948" fmla="*/ 1698927 h 5550679"/>
              <a:gd name="connsiteX949" fmla="*/ 679457 w 11534471"/>
              <a:gd name="connsiteY949" fmla="*/ 1764402 h 5550679"/>
              <a:gd name="connsiteX950" fmla="*/ 729488 w 11534471"/>
              <a:gd name="connsiteY950" fmla="*/ 1784408 h 5550679"/>
              <a:gd name="connsiteX951" fmla="*/ 810030 w 11534471"/>
              <a:gd name="connsiteY951" fmla="*/ 1776324 h 5550679"/>
              <a:gd name="connsiteX952" fmla="*/ 801130 w 11534471"/>
              <a:gd name="connsiteY952" fmla="*/ 1814355 h 5550679"/>
              <a:gd name="connsiteX953" fmla="*/ 827722 w 11534471"/>
              <a:gd name="connsiteY953" fmla="*/ 1848941 h 5550679"/>
              <a:gd name="connsiteX954" fmla="*/ 844482 w 11534471"/>
              <a:gd name="connsiteY954" fmla="*/ 1827419 h 5550679"/>
              <a:gd name="connsiteX955" fmla="*/ 871852 w 11534471"/>
              <a:gd name="connsiteY955" fmla="*/ 1821097 h 5550679"/>
              <a:gd name="connsiteX956" fmla="*/ 918413 w 11534471"/>
              <a:gd name="connsiteY956" fmla="*/ 1844451 h 5550679"/>
              <a:gd name="connsiteX957" fmla="*/ 979775 w 11534471"/>
              <a:gd name="connsiteY957" fmla="*/ 1877621 h 5550679"/>
              <a:gd name="connsiteX958" fmla="*/ 1015006 w 11534471"/>
              <a:gd name="connsiteY958" fmla="*/ 1887811 h 5550679"/>
              <a:gd name="connsiteX959" fmla="*/ 1037006 w 11534471"/>
              <a:gd name="connsiteY959" fmla="*/ 1877297 h 5550679"/>
              <a:gd name="connsiteX960" fmla="*/ 1071907 w 11534471"/>
              <a:gd name="connsiteY960" fmla="*/ 1869066 h 5550679"/>
              <a:gd name="connsiteX961" fmla="*/ 1071977 w 11534471"/>
              <a:gd name="connsiteY961" fmla="*/ 1901122 h 5550679"/>
              <a:gd name="connsiteX962" fmla="*/ 1083308 w 11534471"/>
              <a:gd name="connsiteY962" fmla="*/ 1914287 h 5550679"/>
              <a:gd name="connsiteX963" fmla="*/ 1096338 w 11534471"/>
              <a:gd name="connsiteY963" fmla="*/ 1909750 h 5550679"/>
              <a:gd name="connsiteX964" fmla="*/ 1133529 w 11534471"/>
              <a:gd name="connsiteY964" fmla="*/ 1888600 h 5550679"/>
              <a:gd name="connsiteX965" fmla="*/ 1150289 w 11534471"/>
              <a:gd name="connsiteY965" fmla="*/ 1867081 h 5550679"/>
              <a:gd name="connsiteX966" fmla="*/ 1138958 w 11534471"/>
              <a:gd name="connsiteY966" fmla="*/ 1853915 h 5550679"/>
              <a:gd name="connsiteX967" fmla="*/ 985583 w 11534471"/>
              <a:gd name="connsiteY967" fmla="*/ 1751551 h 5550679"/>
              <a:gd name="connsiteX968" fmla="*/ 874249 w 11534471"/>
              <a:gd name="connsiteY968" fmla="*/ 1659500 h 5550679"/>
              <a:gd name="connsiteX969" fmla="*/ 845946 w 11534471"/>
              <a:gd name="connsiteY969" fmla="*/ 1571686 h 5550679"/>
              <a:gd name="connsiteX970" fmla="*/ 799125 w 11534471"/>
              <a:gd name="connsiteY970" fmla="*/ 1561968 h 5550679"/>
              <a:gd name="connsiteX971" fmla="*/ 800364 w 11534471"/>
              <a:gd name="connsiteY971" fmla="*/ 1532663 h 5550679"/>
              <a:gd name="connsiteX972" fmla="*/ 783333 w 11534471"/>
              <a:gd name="connsiteY972" fmla="*/ 1496888 h 5550679"/>
              <a:gd name="connsiteX973" fmla="*/ 751182 w 11534471"/>
              <a:gd name="connsiteY973" fmla="*/ 1503806 h 5550679"/>
              <a:gd name="connsiteX974" fmla="*/ 722703 w 11534471"/>
              <a:gd name="connsiteY974" fmla="*/ 1532615 h 5550679"/>
              <a:gd name="connsiteX975" fmla="*/ 712611 w 11534471"/>
              <a:gd name="connsiteY975" fmla="*/ 1490146 h 5550679"/>
              <a:gd name="connsiteX976" fmla="*/ 692831 w 11534471"/>
              <a:gd name="connsiteY976" fmla="*/ 1455685 h 5550679"/>
              <a:gd name="connsiteX977" fmla="*/ 735450 w 11534471"/>
              <a:gd name="connsiteY977" fmla="*/ 1399851 h 5550679"/>
              <a:gd name="connsiteX978" fmla="*/ 769502 w 11534471"/>
              <a:gd name="connsiteY978" fmla="*/ 1400470 h 5550679"/>
              <a:gd name="connsiteX979" fmla="*/ 774482 w 11534471"/>
              <a:gd name="connsiteY979" fmla="*/ 1425114 h 5550679"/>
              <a:gd name="connsiteX980" fmla="*/ 782342 w 11534471"/>
              <a:gd name="connsiteY980" fmla="*/ 1441626 h 5550679"/>
              <a:gd name="connsiteX981" fmla="*/ 826484 w 11534471"/>
              <a:gd name="connsiteY981" fmla="*/ 1484714 h 5550679"/>
              <a:gd name="connsiteX982" fmla="*/ 870426 w 11534471"/>
              <a:gd name="connsiteY982" fmla="*/ 1502564 h 5550679"/>
              <a:gd name="connsiteX983" fmla="*/ 880446 w 11534471"/>
              <a:gd name="connsiteY983" fmla="*/ 1512976 h 5550679"/>
              <a:gd name="connsiteX984" fmla="*/ 887586 w 11534471"/>
              <a:gd name="connsiteY984" fmla="*/ 1531520 h 5550679"/>
              <a:gd name="connsiteX985" fmla="*/ 993149 w 11534471"/>
              <a:gd name="connsiteY985" fmla="*/ 1568905 h 5550679"/>
              <a:gd name="connsiteX986" fmla="*/ 1049400 w 11534471"/>
              <a:gd name="connsiteY986" fmla="*/ 1584250 h 5550679"/>
              <a:gd name="connsiteX987" fmla="*/ 1083393 w 11534471"/>
              <a:gd name="connsiteY987" fmla="*/ 1623743 h 5550679"/>
              <a:gd name="connsiteX988" fmla="*/ 1100812 w 11534471"/>
              <a:gd name="connsiteY988" fmla="*/ 1639065 h 5550679"/>
              <a:gd name="connsiteX989" fmla="*/ 1117572 w 11534471"/>
              <a:gd name="connsiteY989" fmla="*/ 1617545 h 5550679"/>
              <a:gd name="connsiteX990" fmla="*/ 1121433 w 11534471"/>
              <a:gd name="connsiteY990" fmla="*/ 1593744 h 5550679"/>
              <a:gd name="connsiteX991" fmla="*/ 1103941 w 11534471"/>
              <a:gd name="connsiteY991" fmla="*/ 1546366 h 5550679"/>
              <a:gd name="connsiteX992" fmla="*/ 1011208 w 11534471"/>
              <a:gd name="connsiteY992" fmla="*/ 1479205 h 5550679"/>
              <a:gd name="connsiteX993" fmla="*/ 1016047 w 11534471"/>
              <a:gd name="connsiteY993" fmla="*/ 1439736 h 5550679"/>
              <a:gd name="connsiteX994" fmla="*/ 1019518 w 11534471"/>
              <a:gd name="connsiteY994" fmla="*/ 1436389 h 5550679"/>
              <a:gd name="connsiteX995" fmla="*/ 1067117 w 11534471"/>
              <a:gd name="connsiteY995" fmla="*/ 1405198 h 5550679"/>
              <a:gd name="connsiteX996" fmla="*/ 1081918 w 11534471"/>
              <a:gd name="connsiteY996" fmla="*/ 1415016 h 5550679"/>
              <a:gd name="connsiteX997" fmla="*/ 1049508 w 11534471"/>
              <a:gd name="connsiteY997" fmla="*/ 1435569 h 5550679"/>
              <a:gd name="connsiteX998" fmla="*/ 1063328 w 11534471"/>
              <a:gd name="connsiteY998" fmla="*/ 1461056 h 5550679"/>
              <a:gd name="connsiteX999" fmla="*/ 1078518 w 11534471"/>
              <a:gd name="connsiteY999" fmla="*/ 1450420 h 5550679"/>
              <a:gd name="connsiteX1000" fmla="*/ 1137450 w 11534471"/>
              <a:gd name="connsiteY1000" fmla="*/ 1432394 h 5550679"/>
              <a:gd name="connsiteX1001" fmla="*/ 1224742 w 11534471"/>
              <a:gd name="connsiteY1001" fmla="*/ 1463309 h 5550679"/>
              <a:gd name="connsiteX1002" fmla="*/ 1250943 w 11534471"/>
              <a:gd name="connsiteY1002" fmla="*/ 1518347 h 5550679"/>
              <a:gd name="connsiteX1003" fmla="*/ 1248784 w 11534471"/>
              <a:gd name="connsiteY1003" fmla="*/ 1524446 h 5550679"/>
              <a:gd name="connsiteX1004" fmla="*/ 1244334 w 11534471"/>
              <a:gd name="connsiteY1004" fmla="*/ 1543462 h 5550679"/>
              <a:gd name="connsiteX1005" fmla="*/ 1272885 w 11534471"/>
              <a:gd name="connsiteY1005" fmla="*/ 1546709 h 5550679"/>
              <a:gd name="connsiteX1006" fmla="*/ 1290955 w 11534471"/>
              <a:gd name="connsiteY1006" fmla="*/ 1527940 h 5550679"/>
              <a:gd name="connsiteX1007" fmla="*/ 1321536 w 11534471"/>
              <a:gd name="connsiteY1007" fmla="*/ 1531906 h 5550679"/>
              <a:gd name="connsiteX1008" fmla="*/ 1314926 w 11534471"/>
              <a:gd name="connsiteY1008" fmla="*/ 1557021 h 5550679"/>
              <a:gd name="connsiteX1009" fmla="*/ 1305235 w 11534471"/>
              <a:gd name="connsiteY1009" fmla="*/ 1565029 h 5550679"/>
              <a:gd name="connsiteX1010" fmla="*/ 1300196 w 11534471"/>
              <a:gd name="connsiteY1010" fmla="*/ 1579260 h 5550679"/>
              <a:gd name="connsiteX1011" fmla="*/ 1313816 w 11534471"/>
              <a:gd name="connsiteY1011" fmla="*/ 1579508 h 5550679"/>
              <a:gd name="connsiteX1012" fmla="*/ 1340726 w 11534471"/>
              <a:gd name="connsiteY1012" fmla="*/ 1561583 h 5550679"/>
              <a:gd name="connsiteX1013" fmla="*/ 1399267 w 11534471"/>
              <a:gd name="connsiteY1013" fmla="*/ 1564011 h 5550679"/>
              <a:gd name="connsiteX1014" fmla="*/ 1428609 w 11534471"/>
              <a:gd name="connsiteY1014" fmla="*/ 1597282 h 5550679"/>
              <a:gd name="connsiteX1015" fmla="*/ 1456440 w 11534471"/>
              <a:gd name="connsiteY1015" fmla="*/ 1602562 h 5550679"/>
              <a:gd name="connsiteX1016" fmla="*/ 1501620 w 11534471"/>
              <a:gd name="connsiteY1016" fmla="*/ 1591106 h 5550679"/>
              <a:gd name="connsiteX1017" fmla="*/ 1529912 w 11534471"/>
              <a:gd name="connsiteY1017" fmla="*/ 1607990 h 5550679"/>
              <a:gd name="connsiteX1018" fmla="*/ 1686036 w 11534471"/>
              <a:gd name="connsiteY1018" fmla="*/ 1709040 h 5550679"/>
              <a:gd name="connsiteX1019" fmla="*/ 1710267 w 11534471"/>
              <a:gd name="connsiteY1019" fmla="*/ 1724485 h 5550679"/>
              <a:gd name="connsiteX1020" fmla="*/ 1769469 w 11534471"/>
              <a:gd name="connsiteY1020" fmla="*/ 1763755 h 5550679"/>
              <a:gd name="connsiteX1021" fmla="*/ 1877122 w 11534471"/>
              <a:gd name="connsiteY1021" fmla="*/ 1762984 h 5550679"/>
              <a:gd name="connsiteX1022" fmla="*/ 1926823 w 11534471"/>
              <a:gd name="connsiteY1022" fmla="*/ 1764569 h 5550679"/>
              <a:gd name="connsiteX1023" fmla="*/ 2071487 w 11534471"/>
              <a:gd name="connsiteY1023" fmla="*/ 1859272 h 5550679"/>
              <a:gd name="connsiteX1024" fmla="*/ 2101348 w 11534471"/>
              <a:gd name="connsiteY1024" fmla="*/ 1865272 h 5550679"/>
              <a:gd name="connsiteX1025" fmla="*/ 2117129 w 11534471"/>
              <a:gd name="connsiteY1025" fmla="*/ 1859420 h 5550679"/>
              <a:gd name="connsiteX1026" fmla="*/ 2127538 w 11534471"/>
              <a:gd name="connsiteY1026" fmla="*/ 1849379 h 5550679"/>
              <a:gd name="connsiteX1027" fmla="*/ 2109657 w 11534471"/>
              <a:gd name="connsiteY1027" fmla="*/ 1822455 h 5550679"/>
              <a:gd name="connsiteX1028" fmla="*/ 2100027 w 11534471"/>
              <a:gd name="connsiteY1028" fmla="*/ 1791589 h 5550679"/>
              <a:gd name="connsiteX1029" fmla="*/ 2123798 w 11534471"/>
              <a:gd name="connsiteY1029" fmla="*/ 1795430 h 5550679"/>
              <a:gd name="connsiteX1030" fmla="*/ 2144629 w 11534471"/>
              <a:gd name="connsiteY1030" fmla="*/ 1846280 h 5550679"/>
              <a:gd name="connsiteX1031" fmla="*/ 2262053 w 11534471"/>
              <a:gd name="connsiteY1031" fmla="*/ 1940488 h 5550679"/>
              <a:gd name="connsiteX1032" fmla="*/ 2307564 w 11534471"/>
              <a:gd name="connsiteY1032" fmla="*/ 1947454 h 5550679"/>
              <a:gd name="connsiteX1033" fmla="*/ 2317455 w 11534471"/>
              <a:gd name="connsiteY1033" fmla="*/ 1964684 h 5550679"/>
              <a:gd name="connsiteX1034" fmla="*/ 2337365 w 11534471"/>
              <a:gd name="connsiteY1034" fmla="*/ 1992327 h 5550679"/>
              <a:gd name="connsiteX1035" fmla="*/ 2442468 w 11534471"/>
              <a:gd name="connsiteY1035" fmla="*/ 2018109 h 5550679"/>
              <a:gd name="connsiteX1036" fmla="*/ 2608662 w 11534471"/>
              <a:gd name="connsiteY1036" fmla="*/ 2019765 h 5550679"/>
              <a:gd name="connsiteX1037" fmla="*/ 2609253 w 11534471"/>
              <a:gd name="connsiteY1037" fmla="*/ 2024550 h 5550679"/>
              <a:gd name="connsiteX1038" fmla="*/ 2593932 w 11534471"/>
              <a:gd name="connsiteY1038" fmla="*/ 2042005 h 5550679"/>
              <a:gd name="connsiteX1039" fmla="*/ 2601403 w 11534471"/>
              <a:gd name="connsiteY1039" fmla="*/ 2078970 h 5550679"/>
              <a:gd name="connsiteX1040" fmla="*/ 2639774 w 11534471"/>
              <a:gd name="connsiteY1040" fmla="*/ 2067392 h 5550679"/>
              <a:gd name="connsiteX1041" fmla="*/ 2654373 w 11534471"/>
              <a:gd name="connsiteY1041" fmla="*/ 2051970 h 5550679"/>
              <a:gd name="connsiteX1042" fmla="*/ 2665905 w 11534471"/>
              <a:gd name="connsiteY1042" fmla="*/ 2090373 h 5550679"/>
              <a:gd name="connsiteX1043" fmla="*/ 2666825 w 11534471"/>
              <a:gd name="connsiteY1043" fmla="*/ 2113579 h 5550679"/>
              <a:gd name="connsiteX1044" fmla="*/ 2730287 w 11534471"/>
              <a:gd name="connsiteY1044" fmla="*/ 2179525 h 5550679"/>
              <a:gd name="connsiteX1045" fmla="*/ 2795249 w 11534471"/>
              <a:gd name="connsiteY1045" fmla="*/ 2202532 h 5550679"/>
              <a:gd name="connsiteX1046" fmla="*/ 2822489 w 11534471"/>
              <a:gd name="connsiteY1046" fmla="*/ 2203026 h 5550679"/>
              <a:gd name="connsiteX1047" fmla="*/ 2869051 w 11534471"/>
              <a:gd name="connsiteY1047" fmla="*/ 2226380 h 5550679"/>
              <a:gd name="connsiteX1048" fmla="*/ 2888242 w 11534471"/>
              <a:gd name="connsiteY1048" fmla="*/ 2256057 h 5550679"/>
              <a:gd name="connsiteX1049" fmla="*/ 2906253 w 11534471"/>
              <a:gd name="connsiteY1049" fmla="*/ 2276162 h 5550679"/>
              <a:gd name="connsiteX1050" fmla="*/ 2940893 w 11534471"/>
              <a:gd name="connsiteY1050" fmla="*/ 2281566 h 5550679"/>
              <a:gd name="connsiteX1051" fmla="*/ 2999364 w 11534471"/>
              <a:gd name="connsiteY1051" fmla="*/ 2251937 h 5550679"/>
              <a:gd name="connsiteX1052" fmla="*/ 3012064 w 11534471"/>
              <a:gd name="connsiteY1052" fmla="*/ 2228979 h 5550679"/>
              <a:gd name="connsiteX1053" fmla="*/ 3081428 w 11534471"/>
              <a:gd name="connsiteY1053" fmla="*/ 2342775 h 5550679"/>
              <a:gd name="connsiteX1054" fmla="*/ 3119539 w 11534471"/>
              <a:gd name="connsiteY1054" fmla="*/ 2344832 h 5550679"/>
              <a:gd name="connsiteX1055" fmla="*/ 3140489 w 11534471"/>
              <a:gd name="connsiteY1055" fmla="*/ 2317932 h 5550679"/>
              <a:gd name="connsiteX1056" fmla="*/ 3119599 w 11534471"/>
              <a:gd name="connsiteY1056" fmla="*/ 2305958 h 5550679"/>
              <a:gd name="connsiteX1057" fmla="*/ 3104208 w 11534471"/>
              <a:gd name="connsiteY1057" fmla="*/ 2291355 h 5550679"/>
              <a:gd name="connsiteX1058" fmla="*/ 3122278 w 11534471"/>
              <a:gd name="connsiteY1058" fmla="*/ 2272587 h 5550679"/>
              <a:gd name="connsiteX1059" fmla="*/ 3150829 w 11534471"/>
              <a:gd name="connsiteY1059" fmla="*/ 2275834 h 5550679"/>
              <a:gd name="connsiteX1060" fmla="*/ 3180099 w 11534471"/>
              <a:gd name="connsiteY1060" fmla="*/ 2277048 h 5550679"/>
              <a:gd name="connsiteX1061" fmla="*/ 3146697 w 11534471"/>
              <a:gd name="connsiteY1061" fmla="*/ 2242339 h 5550679"/>
              <a:gd name="connsiteX1062" fmla="*/ 3038444 w 11534471"/>
              <a:gd name="connsiteY1062" fmla="*/ 2167394 h 5550679"/>
              <a:gd name="connsiteX1063" fmla="*/ 2957112 w 11534471"/>
              <a:gd name="connsiteY1063" fmla="*/ 2145455 h 5550679"/>
              <a:gd name="connsiteX1064" fmla="*/ 2934191 w 11534471"/>
              <a:gd name="connsiteY1064" fmla="*/ 2132762 h 5550679"/>
              <a:gd name="connsiteX1065" fmla="*/ 2896399 w 11534471"/>
              <a:gd name="connsiteY1065" fmla="*/ 2078194 h 5550679"/>
              <a:gd name="connsiteX1066" fmla="*/ 2865228 w 11534471"/>
              <a:gd name="connsiteY1066" fmla="*/ 2069444 h 5550679"/>
              <a:gd name="connsiteX1067" fmla="*/ 2796666 w 11534471"/>
              <a:gd name="connsiteY1067" fmla="*/ 2056603 h 5550679"/>
              <a:gd name="connsiteX1068" fmla="*/ 2744275 w 11534471"/>
              <a:gd name="connsiteY1068" fmla="*/ 2017457 h 5550679"/>
              <a:gd name="connsiteX1069" fmla="*/ 2715594 w 11534471"/>
              <a:gd name="connsiteY1069" fmla="*/ 2021028 h 5550679"/>
              <a:gd name="connsiteX1070" fmla="*/ 2693594 w 11534471"/>
              <a:gd name="connsiteY1070" fmla="*/ 2031541 h 5550679"/>
              <a:gd name="connsiteX1071" fmla="*/ 2681343 w 11534471"/>
              <a:gd name="connsiteY1071" fmla="*/ 1995170 h 5550679"/>
              <a:gd name="connsiteX1072" fmla="*/ 2667192 w 11534471"/>
              <a:gd name="connsiteY1072" fmla="*/ 1951263 h 5550679"/>
              <a:gd name="connsiteX1073" fmla="*/ 2612970 w 11534471"/>
              <a:gd name="connsiteY1073" fmla="*/ 1936637 h 5550679"/>
              <a:gd name="connsiteX1074" fmla="*/ 2540018 w 11534471"/>
              <a:gd name="connsiteY1074" fmla="*/ 1903937 h 5550679"/>
              <a:gd name="connsiteX1075" fmla="*/ 2530517 w 11534471"/>
              <a:gd name="connsiteY1075" fmla="*/ 1866253 h 5550679"/>
              <a:gd name="connsiteX1076" fmla="*/ 2519577 w 11534471"/>
              <a:gd name="connsiteY1076" fmla="*/ 1832634 h 5550679"/>
              <a:gd name="connsiteX1077" fmla="*/ 2393902 w 11534471"/>
              <a:gd name="connsiteY1077" fmla="*/ 1742368 h 5550679"/>
              <a:gd name="connsiteX1078" fmla="*/ 2310280 w 11534471"/>
              <a:gd name="connsiteY1078" fmla="*/ 1733346 h 5550679"/>
              <a:gd name="connsiteX1079" fmla="*/ 2306220 w 11534471"/>
              <a:gd name="connsiteY1079" fmla="*/ 1731908 h 5550679"/>
              <a:gd name="connsiteX1080" fmla="*/ 2304709 w 11534471"/>
              <a:gd name="connsiteY1080" fmla="*/ 1703917 h 5550679"/>
              <a:gd name="connsiteX1081" fmla="*/ 2272429 w 11534471"/>
              <a:gd name="connsiteY1081" fmla="*/ 1717653 h 5550679"/>
              <a:gd name="connsiteX1082" fmla="*/ 2263458 w 11534471"/>
              <a:gd name="connsiteY1082" fmla="*/ 1723628 h 5550679"/>
              <a:gd name="connsiteX1083" fmla="*/ 2230069 w 11534471"/>
              <a:gd name="connsiteY1083" fmla="*/ 1759852 h 5550679"/>
              <a:gd name="connsiteX1084" fmla="*/ 2204859 w 11534471"/>
              <a:gd name="connsiteY1084" fmla="*/ 1760075 h 5550679"/>
              <a:gd name="connsiteX1085" fmla="*/ 2201188 w 11534471"/>
              <a:gd name="connsiteY1085" fmla="*/ 1738183 h 5550679"/>
              <a:gd name="connsiteX1086" fmla="*/ 2227827 w 11534471"/>
              <a:gd name="connsiteY1086" fmla="*/ 1662962 h 5550679"/>
              <a:gd name="connsiteX1087" fmla="*/ 2210406 w 11534471"/>
              <a:gd name="connsiteY1087" fmla="*/ 1647640 h 5550679"/>
              <a:gd name="connsiteX1088" fmla="*/ 2135495 w 11534471"/>
              <a:gd name="connsiteY1088" fmla="*/ 1646279 h 5550679"/>
              <a:gd name="connsiteX1089" fmla="*/ 2120694 w 11534471"/>
              <a:gd name="connsiteY1089" fmla="*/ 1636461 h 5550679"/>
              <a:gd name="connsiteX1090" fmla="*/ 2075371 w 11534471"/>
              <a:gd name="connsiteY1090" fmla="*/ 1583804 h 5550679"/>
              <a:gd name="connsiteX1091" fmla="*/ 2034700 w 11534471"/>
              <a:gd name="connsiteY1091" fmla="*/ 1537368 h 5550679"/>
              <a:gd name="connsiteX1092" fmla="*/ 2019309 w 11534471"/>
              <a:gd name="connsiteY1092" fmla="*/ 1522765 h 5550679"/>
              <a:gd name="connsiteX1093" fmla="*/ 1922127 w 11534471"/>
              <a:gd name="connsiteY1093" fmla="*/ 1474621 h 5550679"/>
              <a:gd name="connsiteX1094" fmla="*/ 1890366 w 11534471"/>
              <a:gd name="connsiteY1094" fmla="*/ 1461085 h 5550679"/>
              <a:gd name="connsiteX1095" fmla="*/ 1813353 w 11534471"/>
              <a:gd name="connsiteY1095" fmla="*/ 1426948 h 5550679"/>
              <a:gd name="connsiteX1096" fmla="*/ 1794493 w 11534471"/>
              <a:gd name="connsiteY1096" fmla="*/ 1415692 h 5550679"/>
              <a:gd name="connsiteX1097" fmla="*/ 1696519 w 11534471"/>
              <a:gd name="connsiteY1097" fmla="*/ 1337523 h 5550679"/>
              <a:gd name="connsiteX1098" fmla="*/ 1637388 w 11534471"/>
              <a:gd name="connsiteY1098" fmla="*/ 1330311 h 5550679"/>
              <a:gd name="connsiteX1099" fmla="*/ 1559196 w 11534471"/>
              <a:gd name="connsiteY1099" fmla="*/ 1286604 h 5550679"/>
              <a:gd name="connsiteX1100" fmla="*/ 1509023 w 11534471"/>
              <a:gd name="connsiteY1100" fmla="*/ 1202484 h 5550679"/>
              <a:gd name="connsiteX1101" fmla="*/ 1510593 w 11534471"/>
              <a:gd name="connsiteY1101" fmla="*/ 1191600 h 5550679"/>
              <a:gd name="connsiteX1102" fmla="*/ 1490422 w 11534471"/>
              <a:gd name="connsiteY1102" fmla="*/ 1177592 h 5550679"/>
              <a:gd name="connsiteX1103" fmla="*/ 1455391 w 11534471"/>
              <a:gd name="connsiteY1103" fmla="*/ 1192642 h 5550679"/>
              <a:gd name="connsiteX1104" fmla="*/ 1363838 w 11534471"/>
              <a:gd name="connsiteY1104" fmla="*/ 1135052 h 5550679"/>
              <a:gd name="connsiteX1105" fmla="*/ 1341827 w 11534471"/>
              <a:gd name="connsiteY1105" fmla="*/ 1074633 h 5550679"/>
              <a:gd name="connsiteX1106" fmla="*/ 1314316 w 11534471"/>
              <a:gd name="connsiteY1106" fmla="*/ 1016843 h 5550679"/>
              <a:gd name="connsiteX1107" fmla="*/ 1279096 w 11534471"/>
              <a:gd name="connsiteY1107" fmla="*/ 1077585 h 5550679"/>
              <a:gd name="connsiteX1108" fmla="*/ 1236724 w 11534471"/>
              <a:gd name="connsiteY1108" fmla="*/ 1048851 h 5550679"/>
              <a:gd name="connsiteX1109" fmla="*/ 1204244 w 11534471"/>
              <a:gd name="connsiteY1109" fmla="*/ 1037349 h 5550679"/>
              <a:gd name="connsiteX1110" fmla="*/ 1119040 w 11534471"/>
              <a:gd name="connsiteY1110" fmla="*/ 968279 h 5550679"/>
              <a:gd name="connsiteX1111" fmla="*/ 853020 w 11534471"/>
              <a:gd name="connsiteY1111" fmla="*/ 771111 h 5550679"/>
              <a:gd name="connsiteX1112" fmla="*/ 837040 w 11534471"/>
              <a:gd name="connsiteY1112" fmla="*/ 751723 h 5550679"/>
              <a:gd name="connsiteX1113" fmla="*/ 858451 w 11534471"/>
              <a:gd name="connsiteY1113" fmla="*/ 736426 h 5550679"/>
              <a:gd name="connsiteX1114" fmla="*/ 874360 w 11534471"/>
              <a:gd name="connsiteY1114" fmla="*/ 723756 h 5550679"/>
              <a:gd name="connsiteX1115" fmla="*/ 861850 w 11534471"/>
              <a:gd name="connsiteY1115" fmla="*/ 701022 h 5550679"/>
              <a:gd name="connsiteX1116" fmla="*/ 843579 w 11534471"/>
              <a:gd name="connsiteY1116" fmla="*/ 694552 h 5550679"/>
              <a:gd name="connsiteX1117" fmla="*/ 815477 w 11534471"/>
              <a:gd name="connsiteY1117" fmla="*/ 631976 h 5550679"/>
              <a:gd name="connsiteX1118" fmla="*/ 830337 w 11534471"/>
              <a:gd name="connsiteY1118" fmla="*/ 602919 h 5550679"/>
              <a:gd name="connsiteX1119" fmla="*/ 817106 w 11534471"/>
              <a:gd name="connsiteY1119" fmla="*/ 582217 h 5550679"/>
              <a:gd name="connsiteX1120" fmla="*/ 768656 w 11534471"/>
              <a:gd name="connsiteY1120" fmla="*/ 622259 h 5550679"/>
              <a:gd name="connsiteX1121" fmla="*/ 754765 w 11534471"/>
              <a:gd name="connsiteY1121" fmla="*/ 564716 h 5550679"/>
              <a:gd name="connsiteX1122" fmla="*/ 792014 w 11534471"/>
              <a:gd name="connsiteY1122" fmla="*/ 504692 h 5550679"/>
              <a:gd name="connsiteX1123" fmla="*/ 841326 w 11534471"/>
              <a:gd name="connsiteY1123" fmla="*/ 526731 h 5550679"/>
              <a:gd name="connsiteX1124" fmla="*/ 901118 w 11534471"/>
              <a:gd name="connsiteY1124" fmla="*/ 570787 h 5550679"/>
              <a:gd name="connsiteX1125" fmla="*/ 947809 w 11534471"/>
              <a:gd name="connsiteY1125" fmla="*/ 587322 h 5550679"/>
              <a:gd name="connsiteX1126" fmla="*/ 1111665 w 11534471"/>
              <a:gd name="connsiteY1126" fmla="*/ 711702 h 5550679"/>
              <a:gd name="connsiteX1127" fmla="*/ 1158616 w 11534471"/>
              <a:gd name="connsiteY1127" fmla="*/ 714602 h 5550679"/>
              <a:gd name="connsiteX1128" fmla="*/ 1166996 w 11534471"/>
              <a:gd name="connsiteY1128" fmla="*/ 703841 h 5550679"/>
              <a:gd name="connsiteX1129" fmla="*/ 1176296 w 11534471"/>
              <a:gd name="connsiteY1129" fmla="*/ 716286 h 5550679"/>
              <a:gd name="connsiteX1130" fmla="*/ 1178787 w 11534471"/>
              <a:gd name="connsiteY1130" fmla="*/ 728608 h 5550679"/>
              <a:gd name="connsiteX1131" fmla="*/ 1200268 w 11534471"/>
              <a:gd name="connsiteY1131" fmla="*/ 745368 h 5550679"/>
              <a:gd name="connsiteX1132" fmla="*/ 1198627 w 11534471"/>
              <a:gd name="connsiteY1132" fmla="*/ 724195 h 5550679"/>
              <a:gd name="connsiteX1133" fmla="*/ 1198037 w 11534471"/>
              <a:gd name="connsiteY1133" fmla="*/ 719410 h 5550679"/>
              <a:gd name="connsiteX1134" fmla="*/ 1201047 w 11534471"/>
              <a:gd name="connsiteY1134" fmla="*/ 704460 h 5550679"/>
              <a:gd name="connsiteX1135" fmla="*/ 1215978 w 11534471"/>
              <a:gd name="connsiteY1135" fmla="*/ 707459 h 5550679"/>
              <a:gd name="connsiteX1136" fmla="*/ 1285388 w 11534471"/>
              <a:gd name="connsiteY1136" fmla="*/ 711449 h 5550679"/>
              <a:gd name="connsiteX1137" fmla="*/ 1302608 w 11534471"/>
              <a:gd name="connsiteY1137" fmla="*/ 701532 h 5550679"/>
              <a:gd name="connsiteX1138" fmla="*/ 1274377 w 11534471"/>
              <a:gd name="connsiteY1138" fmla="*/ 645775 h 5550679"/>
              <a:gd name="connsiteX1139" fmla="*/ 1162394 w 11534471"/>
              <a:gd name="connsiteY1139" fmla="*/ 587812 h 5550679"/>
              <a:gd name="connsiteX1140" fmla="*/ 1121072 w 11534471"/>
              <a:gd name="connsiteY1140" fmla="*/ 575467 h 5550679"/>
              <a:gd name="connsiteX1141" fmla="*/ 1107712 w 11534471"/>
              <a:gd name="connsiteY1141" fmla="*/ 561584 h 5550679"/>
              <a:gd name="connsiteX1142" fmla="*/ 1090091 w 11534471"/>
              <a:gd name="connsiteY1142" fmla="*/ 521023 h 5550679"/>
              <a:gd name="connsiteX1143" fmla="*/ 1043789 w 11534471"/>
              <a:gd name="connsiteY1143" fmla="*/ 484034 h 5550679"/>
              <a:gd name="connsiteX1144" fmla="*/ 1035008 w 11534471"/>
              <a:gd name="connsiteY1144" fmla="*/ 444317 h 5550679"/>
              <a:gd name="connsiteX1145" fmla="*/ 1040638 w 11534471"/>
              <a:gd name="connsiteY1145" fmla="*/ 434871 h 5550679"/>
              <a:gd name="connsiteX1146" fmla="*/ 1030877 w 11534471"/>
              <a:gd name="connsiteY1146" fmla="*/ 410822 h 5550679"/>
              <a:gd name="connsiteX1147" fmla="*/ 1016998 w 11534471"/>
              <a:gd name="connsiteY1147" fmla="*/ 424210 h 5550679"/>
              <a:gd name="connsiteX1148" fmla="*/ 996307 w 11534471"/>
              <a:gd name="connsiteY1148" fmla="*/ 437474 h 5550679"/>
              <a:gd name="connsiteX1149" fmla="*/ 979536 w 11534471"/>
              <a:gd name="connsiteY1149" fmla="*/ 388064 h 5550679"/>
              <a:gd name="connsiteX1150" fmla="*/ 985295 w 11534471"/>
              <a:gd name="connsiteY1150" fmla="*/ 371800 h 5550679"/>
              <a:gd name="connsiteX1151" fmla="*/ 972265 w 11534471"/>
              <a:gd name="connsiteY1151" fmla="*/ 376337 h 5550679"/>
              <a:gd name="connsiteX1152" fmla="*/ 946595 w 11534471"/>
              <a:gd name="connsiteY1152" fmla="*/ 364958 h 5550679"/>
              <a:gd name="connsiteX1153" fmla="*/ 922683 w 11534471"/>
              <a:gd name="connsiteY1153" fmla="*/ 297003 h 5550679"/>
              <a:gd name="connsiteX1154" fmla="*/ 909901 w 11534471"/>
              <a:gd name="connsiteY1154" fmla="*/ 216972 h 5550679"/>
              <a:gd name="connsiteX1155" fmla="*/ 903020 w 11534471"/>
              <a:gd name="connsiteY1155" fmla="*/ 184791 h 5550679"/>
              <a:gd name="connsiteX1156" fmla="*/ 844787 w 11534471"/>
              <a:gd name="connsiteY1156" fmla="*/ 58921 h 5550679"/>
              <a:gd name="connsiteX1157" fmla="*/ 850806 w 11534471"/>
              <a:gd name="connsiteY1157" fmla="*/ 29022 h 5550679"/>
              <a:gd name="connsiteX1158" fmla="*/ 872417 w 11534471"/>
              <a:gd name="connsiteY1158" fmla="*/ 38963 h 5550679"/>
              <a:gd name="connsiteX1159" fmla="*/ 908958 w 11534471"/>
              <a:gd name="connsiteY1159" fmla="*/ 51904 h 5550679"/>
              <a:gd name="connsiteX1160" fmla="*/ 962719 w 11534471"/>
              <a:gd name="connsiteY1160" fmla="*/ 54927 h 5550679"/>
              <a:gd name="connsiteX1161" fmla="*/ 982570 w 11534471"/>
              <a:gd name="connsiteY1161" fmla="*/ 121445 h 5550679"/>
              <a:gd name="connsiteX1162" fmla="*/ 971311 w 11534471"/>
              <a:gd name="connsiteY1162" fmla="*/ 140337 h 5550679"/>
              <a:gd name="connsiteX1163" fmla="*/ 967840 w 11534471"/>
              <a:gd name="connsiteY1163" fmla="*/ 143684 h 5550679"/>
              <a:gd name="connsiteX1164" fmla="*/ 972621 w 11534471"/>
              <a:gd name="connsiteY1164" fmla="*/ 143089 h 5550679"/>
              <a:gd name="connsiteX1165" fmla="*/ 994231 w 11534471"/>
              <a:gd name="connsiteY1165" fmla="*/ 153031 h 5550679"/>
              <a:gd name="connsiteX1166" fmla="*/ 1069403 w 11534471"/>
              <a:gd name="connsiteY1166" fmla="*/ 140756 h 5550679"/>
              <a:gd name="connsiteX1167" fmla="*/ 1110394 w 11534471"/>
              <a:gd name="connsiteY1167" fmla="*/ 134682 h 5550679"/>
              <a:gd name="connsiteX1168" fmla="*/ 1132205 w 11534471"/>
              <a:gd name="connsiteY1168" fmla="*/ 169861 h 5550679"/>
              <a:gd name="connsiteX1169" fmla="*/ 1208378 w 11534471"/>
              <a:gd name="connsiteY1169" fmla="*/ 283781 h 5550679"/>
              <a:gd name="connsiteX1170" fmla="*/ 1248909 w 11534471"/>
              <a:gd name="connsiteY1170" fmla="*/ 266103 h 5550679"/>
              <a:gd name="connsiteX1171" fmla="*/ 1281579 w 11534471"/>
              <a:gd name="connsiteY1171" fmla="*/ 231914 h 5550679"/>
              <a:gd name="connsiteX1172" fmla="*/ 1310531 w 11534471"/>
              <a:gd name="connsiteY1172" fmla="*/ 285638 h 5550679"/>
              <a:gd name="connsiteX1173" fmla="*/ 1362332 w 11534471"/>
              <a:gd name="connsiteY1173" fmla="*/ 319999 h 5550679"/>
              <a:gd name="connsiteX1174" fmla="*/ 1365673 w 11534471"/>
              <a:gd name="connsiteY1174" fmla="*/ 323469 h 5550679"/>
              <a:gd name="connsiteX1175" fmla="*/ 1422963 w 11534471"/>
              <a:gd name="connsiteY1175" fmla="*/ 284271 h 5550679"/>
              <a:gd name="connsiteX1176" fmla="*/ 1451443 w 11534471"/>
              <a:gd name="connsiteY1176" fmla="*/ 255462 h 5550679"/>
              <a:gd name="connsiteX1177" fmla="*/ 1459564 w 11534471"/>
              <a:gd name="connsiteY1177" fmla="*/ 258338 h 5550679"/>
              <a:gd name="connsiteX1178" fmla="*/ 1479345 w 11534471"/>
              <a:gd name="connsiteY1178" fmla="*/ 292798 h 5550679"/>
              <a:gd name="connsiteX1179" fmla="*/ 1488125 w 11534471"/>
              <a:gd name="connsiteY1179" fmla="*/ 332516 h 5550679"/>
              <a:gd name="connsiteX1180" fmla="*/ 1496057 w 11534471"/>
              <a:gd name="connsiteY1180" fmla="*/ 381085 h 5550679"/>
              <a:gd name="connsiteX1181" fmla="*/ 1540847 w 11534471"/>
              <a:gd name="connsiteY1181" fmla="*/ 390082 h 5550679"/>
              <a:gd name="connsiteX1182" fmla="*/ 1554208 w 11534471"/>
              <a:gd name="connsiteY1182" fmla="*/ 403966 h 5550679"/>
              <a:gd name="connsiteX1183" fmla="*/ 1573399 w 11534471"/>
              <a:gd name="connsiteY1183" fmla="*/ 433643 h 5550679"/>
              <a:gd name="connsiteX1184" fmla="*/ 1586300 w 11534471"/>
              <a:gd name="connsiteY1184" fmla="*/ 435923 h 5550679"/>
              <a:gd name="connsiteX1185" fmla="*/ 1620421 w 11534471"/>
              <a:gd name="connsiteY1185" fmla="*/ 468599 h 5550679"/>
              <a:gd name="connsiteX1186" fmla="*/ 1656313 w 11534471"/>
              <a:gd name="connsiteY1186" fmla="*/ 515630 h 5550679"/>
              <a:gd name="connsiteX1187" fmla="*/ 1689183 w 11534471"/>
              <a:gd name="connsiteY1187" fmla="*/ 506678 h 5550679"/>
              <a:gd name="connsiteX1188" fmla="*/ 1700443 w 11534471"/>
              <a:gd name="connsiteY1188" fmla="*/ 487786 h 5550679"/>
              <a:gd name="connsiteX1189" fmla="*/ 1712813 w 11534471"/>
              <a:gd name="connsiteY1189" fmla="*/ 446407 h 5550679"/>
              <a:gd name="connsiteX1190" fmla="*/ 1722031 w 11534471"/>
              <a:gd name="connsiteY1190" fmla="*/ 355865 h 5550679"/>
              <a:gd name="connsiteX1191" fmla="*/ 1760932 w 11534471"/>
              <a:gd name="connsiteY1191" fmla="*/ 387945 h 5550679"/>
              <a:gd name="connsiteX1192" fmla="*/ 1809984 w 11534471"/>
              <a:gd name="connsiteY1192" fmla="*/ 423621 h 5550679"/>
              <a:gd name="connsiteX1193" fmla="*/ 1847315 w 11534471"/>
              <a:gd name="connsiteY1193" fmla="*/ 466585 h 5550679"/>
              <a:gd name="connsiteX1194" fmla="*/ 1957150 w 11534471"/>
              <a:gd name="connsiteY1194" fmla="*/ 601577 h 5550679"/>
              <a:gd name="connsiteX1195" fmla="*/ 1979611 w 11534471"/>
              <a:gd name="connsiteY1195" fmla="*/ 602667 h 5550679"/>
              <a:gd name="connsiteX1196" fmla="*/ 1995391 w 11534471"/>
              <a:gd name="connsiteY1196" fmla="*/ 596816 h 5550679"/>
              <a:gd name="connsiteX1197" fmla="*/ 1996441 w 11534471"/>
              <a:gd name="connsiteY1197" fmla="*/ 613204 h 5550679"/>
              <a:gd name="connsiteX1198" fmla="*/ 2001422 w 11534471"/>
              <a:gd name="connsiteY1198" fmla="*/ 637848 h 5550679"/>
              <a:gd name="connsiteX1199" fmla="*/ 2025523 w 11534471"/>
              <a:gd name="connsiteY1199" fmla="*/ 660110 h 5550679"/>
              <a:gd name="connsiteX1200" fmla="*/ 2027034 w 11534471"/>
              <a:gd name="connsiteY1200" fmla="*/ 688101 h 5550679"/>
              <a:gd name="connsiteX1201" fmla="*/ 2030445 w 11534471"/>
              <a:gd name="connsiteY1201" fmla="*/ 723629 h 5550679"/>
              <a:gd name="connsiteX1202" fmla="*/ 2055784 w 11534471"/>
              <a:gd name="connsiteY1202" fmla="*/ 716587 h 5550679"/>
              <a:gd name="connsiteX1203" fmla="*/ 2066785 w 11534471"/>
              <a:gd name="connsiteY1203" fmla="*/ 711331 h 5550679"/>
              <a:gd name="connsiteX1204" fmla="*/ 2067446 w 11534471"/>
              <a:gd name="connsiteY1204" fmla="*/ 748173 h 5550679"/>
              <a:gd name="connsiteX1205" fmla="*/ 2080677 w 11534471"/>
              <a:gd name="connsiteY1205" fmla="*/ 768874 h 5550679"/>
              <a:gd name="connsiteX1206" fmla="*/ 2098616 w 11534471"/>
              <a:gd name="connsiteY1206" fmla="*/ 756923 h 5550679"/>
              <a:gd name="connsiteX1207" fmla="*/ 2192058 w 11534471"/>
              <a:gd name="connsiteY1207" fmla="*/ 751119 h 5550679"/>
              <a:gd name="connsiteX1208" fmla="*/ 2210069 w 11534471"/>
              <a:gd name="connsiteY1208" fmla="*/ 771226 h 5550679"/>
              <a:gd name="connsiteX1209" fmla="*/ 2307051 w 11534471"/>
              <a:gd name="connsiteY1209" fmla="*/ 794132 h 5550679"/>
              <a:gd name="connsiteX1210" fmla="*/ 2309801 w 11534471"/>
              <a:gd name="connsiteY1210" fmla="*/ 792818 h 5550679"/>
              <a:gd name="connsiteX1211" fmla="*/ 2338223 w 11534471"/>
              <a:gd name="connsiteY1211" fmla="*/ 802883 h 5550679"/>
              <a:gd name="connsiteX1212" fmla="*/ 2339992 w 11534471"/>
              <a:gd name="connsiteY1212" fmla="*/ 817238 h 5550679"/>
              <a:gd name="connsiteX1213" fmla="*/ 2314653 w 11534471"/>
              <a:gd name="connsiteY1213" fmla="*/ 824280 h 5550679"/>
              <a:gd name="connsiteX1214" fmla="*/ 2297562 w 11534471"/>
              <a:gd name="connsiteY1214" fmla="*/ 827379 h 5550679"/>
              <a:gd name="connsiteX1215" fmla="*/ 2306143 w 11534471"/>
              <a:gd name="connsiteY1215" fmla="*/ 841858 h 5550679"/>
              <a:gd name="connsiteX1216" fmla="*/ 2332994 w 11534471"/>
              <a:gd name="connsiteY1216" fmla="*/ 862806 h 5550679"/>
              <a:gd name="connsiteX1217" fmla="*/ 2359585 w 11534471"/>
              <a:gd name="connsiteY1217" fmla="*/ 897391 h 5550679"/>
              <a:gd name="connsiteX1218" fmla="*/ 2380475 w 11534471"/>
              <a:gd name="connsiteY1218" fmla="*/ 909366 h 5550679"/>
              <a:gd name="connsiteX1219" fmla="*/ 2438238 w 11534471"/>
              <a:gd name="connsiteY1219" fmla="*/ 952701 h 5550679"/>
              <a:gd name="connsiteX1220" fmla="*/ 2448198 w 11534471"/>
              <a:gd name="connsiteY1220" fmla="*/ 1001988 h 5550679"/>
              <a:gd name="connsiteX1221" fmla="*/ 2479310 w 11534471"/>
              <a:gd name="connsiteY1221" fmla="*/ 1049614 h 5550679"/>
              <a:gd name="connsiteX1222" fmla="*/ 2527112 w 11534471"/>
              <a:gd name="connsiteY1222" fmla="*/ 1043663 h 5550679"/>
              <a:gd name="connsiteX1223" fmla="*/ 2578122 w 11534471"/>
              <a:gd name="connsiteY1223" fmla="*/ 1048000 h 5550679"/>
              <a:gd name="connsiteX1224" fmla="*/ 2598293 w 11534471"/>
              <a:gd name="connsiteY1224" fmla="*/ 1062007 h 5550679"/>
              <a:gd name="connsiteX1225" fmla="*/ 2616174 w 11534471"/>
              <a:gd name="connsiteY1225" fmla="*/ 1088931 h 5550679"/>
              <a:gd name="connsiteX1226" fmla="*/ 2612574 w 11534471"/>
              <a:gd name="connsiteY1226" fmla="*/ 1099097 h 5550679"/>
              <a:gd name="connsiteX1227" fmla="*/ 2631175 w 11534471"/>
              <a:gd name="connsiteY1227" fmla="*/ 1123988 h 5550679"/>
              <a:gd name="connsiteX1228" fmla="*/ 2672756 w 11534471"/>
              <a:gd name="connsiteY1228" fmla="*/ 1122698 h 5550679"/>
              <a:gd name="connsiteX1229" fmla="*/ 2770209 w 11534471"/>
              <a:gd name="connsiteY1229" fmla="*/ 1228138 h 5550679"/>
              <a:gd name="connsiteX1230" fmla="*/ 2747431 w 11534471"/>
              <a:gd name="connsiteY1230" fmla="*/ 1279557 h 5550679"/>
              <a:gd name="connsiteX1231" fmla="*/ 2763351 w 11534471"/>
              <a:gd name="connsiteY1231" fmla="*/ 1337820 h 5550679"/>
              <a:gd name="connsiteX1232" fmla="*/ 2796293 w 11534471"/>
              <a:gd name="connsiteY1232" fmla="*/ 1360926 h 5550679"/>
              <a:gd name="connsiteX1233" fmla="*/ 2852214 w 11534471"/>
              <a:gd name="connsiteY1233" fmla="*/ 1357850 h 5550679"/>
              <a:gd name="connsiteX1234" fmla="*/ 2877295 w 11534471"/>
              <a:gd name="connsiteY1234" fmla="*/ 1364444 h 5550679"/>
              <a:gd name="connsiteX1235" fmla="*/ 2932366 w 11534471"/>
              <a:gd name="connsiteY1235" fmla="*/ 1370219 h 5550679"/>
              <a:gd name="connsiteX1236" fmla="*/ 2933475 w 11534471"/>
              <a:gd name="connsiteY1236" fmla="*/ 1347732 h 5550679"/>
              <a:gd name="connsiteX1237" fmla="*/ 2914945 w 11534471"/>
              <a:gd name="connsiteY1237" fmla="*/ 1354898 h 5550679"/>
              <a:gd name="connsiteX1238" fmla="*/ 2899165 w 11534471"/>
              <a:gd name="connsiteY1238" fmla="*/ 1360750 h 5550679"/>
              <a:gd name="connsiteX1239" fmla="*/ 2892025 w 11534471"/>
              <a:gd name="connsiteY1239" fmla="*/ 1342205 h 5550679"/>
              <a:gd name="connsiteX1240" fmla="*/ 2918533 w 11534471"/>
              <a:gd name="connsiteY1240" fmla="*/ 1273802 h 5550679"/>
              <a:gd name="connsiteX1241" fmla="*/ 2924364 w 11534471"/>
              <a:gd name="connsiteY1241" fmla="*/ 1289595 h 5550679"/>
              <a:gd name="connsiteX1242" fmla="*/ 2961236 w 11534471"/>
              <a:gd name="connsiteY1242" fmla="*/ 1320956 h 5550679"/>
              <a:gd name="connsiteX1243" fmla="*/ 2982516 w 11534471"/>
              <a:gd name="connsiteY1243" fmla="*/ 1312476 h 5550679"/>
              <a:gd name="connsiteX1244" fmla="*/ 3019186 w 11534471"/>
              <a:gd name="connsiteY1244" fmla="*/ 1318599 h 5550679"/>
              <a:gd name="connsiteX1245" fmla="*/ 3057628 w 11534471"/>
              <a:gd name="connsiteY1245" fmla="*/ 1339077 h 5550679"/>
              <a:gd name="connsiteX1246" fmla="*/ 3057687 w 11534471"/>
              <a:gd name="connsiteY1246" fmla="*/ 1300203 h 5550679"/>
              <a:gd name="connsiteX1247" fmla="*/ 3097829 w 11534471"/>
              <a:gd name="connsiteY1247" fmla="*/ 1302978 h 5550679"/>
              <a:gd name="connsiteX1248" fmla="*/ 3103328 w 11534471"/>
              <a:gd name="connsiteY1248" fmla="*/ 1300350 h 5550679"/>
              <a:gd name="connsiteX1249" fmla="*/ 3103127 w 11534471"/>
              <a:gd name="connsiteY1249" fmla="*/ 1275111 h 5550679"/>
              <a:gd name="connsiteX1250" fmla="*/ 3066976 w 11534471"/>
              <a:gd name="connsiteY1250" fmla="*/ 1241716 h 5550679"/>
              <a:gd name="connsiteX1251" fmla="*/ 3025525 w 11534471"/>
              <a:gd name="connsiteY1251" fmla="*/ 1236189 h 5550679"/>
              <a:gd name="connsiteX1252" fmla="*/ 3000444 w 11534471"/>
              <a:gd name="connsiteY1252" fmla="*/ 1229594 h 5550679"/>
              <a:gd name="connsiteX1253" fmla="*/ 2971032 w 11534471"/>
              <a:gd name="connsiteY1253" fmla="*/ 1164267 h 5550679"/>
              <a:gd name="connsiteX1254" fmla="*/ 2942022 w 11534471"/>
              <a:gd name="connsiteY1254" fmla="*/ 1149417 h 5550679"/>
              <a:gd name="connsiteX1255" fmla="*/ 2907971 w 11534471"/>
              <a:gd name="connsiteY1255" fmla="*/ 1148799 h 5550679"/>
              <a:gd name="connsiteX1256" fmla="*/ 2895590 w 11534471"/>
              <a:gd name="connsiteY1256" fmla="*/ 1119246 h 5550679"/>
              <a:gd name="connsiteX1257" fmla="*/ 2850799 w 11534471"/>
              <a:gd name="connsiteY1257" fmla="*/ 1110247 h 5550679"/>
              <a:gd name="connsiteX1258" fmla="*/ 2818449 w 11534471"/>
              <a:gd name="connsiteY1258" fmla="*/ 1091927 h 5550679"/>
              <a:gd name="connsiteX1259" fmla="*/ 2772147 w 11534471"/>
              <a:gd name="connsiteY1259" fmla="*/ 1054937 h 5550679"/>
              <a:gd name="connsiteX1260" fmla="*/ 2758715 w 11534471"/>
              <a:gd name="connsiteY1260" fmla="*/ 1008998 h 5550679"/>
              <a:gd name="connsiteX1261" fmla="*/ 2702593 w 11534471"/>
              <a:gd name="connsiteY1261" fmla="*/ 986834 h 5550679"/>
              <a:gd name="connsiteX1262" fmla="*/ 2676403 w 11534471"/>
              <a:gd name="connsiteY1262" fmla="*/ 1002726 h 5550679"/>
              <a:gd name="connsiteX1263" fmla="*/ 2680063 w 11534471"/>
              <a:gd name="connsiteY1263" fmla="*/ 953687 h 5550679"/>
              <a:gd name="connsiteX1264" fmla="*/ 2671092 w 11534471"/>
              <a:gd name="connsiteY1264" fmla="*/ 959663 h 5550679"/>
              <a:gd name="connsiteX1265" fmla="*/ 2608751 w 11534471"/>
              <a:gd name="connsiteY1265" fmla="*/ 942160 h 5550679"/>
              <a:gd name="connsiteX1266" fmla="*/ 2603771 w 11534471"/>
              <a:gd name="connsiteY1266" fmla="*/ 917517 h 5550679"/>
              <a:gd name="connsiteX1267" fmla="*/ 2608810 w 11534471"/>
              <a:gd name="connsiteY1267" fmla="*/ 903286 h 5550679"/>
              <a:gd name="connsiteX1268" fmla="*/ 2614960 w 11534471"/>
              <a:gd name="connsiteY1268" fmla="*/ 866568 h 5550679"/>
              <a:gd name="connsiteX1269" fmla="*/ 2527266 w 11534471"/>
              <a:gd name="connsiteY1269" fmla="*/ 785176 h 5550679"/>
              <a:gd name="connsiteX1270" fmla="*/ 2379060 w 11534471"/>
              <a:gd name="connsiteY1270" fmla="*/ 661763 h 5550679"/>
              <a:gd name="connsiteX1271" fmla="*/ 2329289 w 11534471"/>
              <a:gd name="connsiteY1271" fmla="*/ 628121 h 5550679"/>
              <a:gd name="connsiteX1272" fmla="*/ 2293728 w 11534471"/>
              <a:gd name="connsiteY1272" fmla="*/ 599511 h 5550679"/>
              <a:gd name="connsiteX1273" fmla="*/ 2236225 w 11534471"/>
              <a:gd name="connsiteY1273" fmla="*/ 542540 h 5550679"/>
              <a:gd name="connsiteX1274" fmla="*/ 2171063 w 11534471"/>
              <a:gd name="connsiteY1274" fmla="*/ 494295 h 5550679"/>
              <a:gd name="connsiteX1275" fmla="*/ 2107411 w 11534471"/>
              <a:gd name="connsiteY1275" fmla="*/ 474041 h 5550679"/>
              <a:gd name="connsiteX1276" fmla="*/ 2072370 w 11534471"/>
              <a:gd name="connsiteY1276" fmla="*/ 418160 h 5550679"/>
              <a:gd name="connsiteX1277" fmla="*/ 2027377 w 11534471"/>
              <a:gd name="connsiteY1277" fmla="*/ 383922 h 5550679"/>
              <a:gd name="connsiteX1278" fmla="*/ 1971445 w 11534471"/>
              <a:gd name="connsiteY1278" fmla="*/ 316066 h 5550679"/>
              <a:gd name="connsiteX1279" fmla="*/ 1852841 w 11534471"/>
              <a:gd name="connsiteY1279" fmla="*/ 212288 h 5550679"/>
              <a:gd name="connsiteX1280" fmla="*/ 1754867 w 11534471"/>
              <a:gd name="connsiteY1280" fmla="*/ 134119 h 5550679"/>
              <a:gd name="connsiteX1281" fmla="*/ 1736987 w 11534471"/>
              <a:gd name="connsiteY1281" fmla="*/ 107196 h 5550679"/>
              <a:gd name="connsiteX1282" fmla="*/ 1689043 w 11534471"/>
              <a:gd name="connsiteY1282" fmla="*/ 49033 h 5550679"/>
              <a:gd name="connsiteX1283" fmla="*/ 1674834 w 11534471"/>
              <a:gd name="connsiteY1283" fmla="*/ 44001 h 5550679"/>
              <a:gd name="connsiteX1284" fmla="*/ 1705344 w 11534471"/>
              <a:gd name="connsiteY1284" fmla="*/ 15910 h 5550679"/>
              <a:gd name="connsiteX1285" fmla="*/ 1730756 w 11534471"/>
              <a:gd name="connsiteY1285" fmla="*/ 600 h 555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</a:cxnLst>
            <a:rect l="l" t="t" r="r" b="b"/>
            <a:pathLst>
              <a:path w="11534471" h="5550679">
                <a:moveTo>
                  <a:pt x="1730756" y="600"/>
                </a:moveTo>
                <a:cubicBezTo>
                  <a:pt x="1739898" y="-1023"/>
                  <a:pt x="1749574" y="687"/>
                  <a:pt x="1759365" y="5298"/>
                </a:cubicBezTo>
                <a:cubicBezTo>
                  <a:pt x="1771545" y="9612"/>
                  <a:pt x="1780255" y="17272"/>
                  <a:pt x="1793156" y="19552"/>
                </a:cubicBezTo>
                <a:cubicBezTo>
                  <a:pt x="1814896" y="22676"/>
                  <a:pt x="1819546" y="28898"/>
                  <a:pt x="1816407" y="50667"/>
                </a:cubicBezTo>
                <a:cubicBezTo>
                  <a:pt x="1813526" y="58799"/>
                  <a:pt x="1810647" y="66931"/>
                  <a:pt x="1807767" y="75063"/>
                </a:cubicBezTo>
                <a:cubicBezTo>
                  <a:pt x="1801417" y="86542"/>
                  <a:pt x="1806787" y="90732"/>
                  <a:pt x="1816938" y="94326"/>
                </a:cubicBezTo>
                <a:cubicBezTo>
                  <a:pt x="1838548" y="104268"/>
                  <a:pt x="1858388" y="99854"/>
                  <a:pt x="1877638" y="90655"/>
                </a:cubicBezTo>
                <a:cubicBezTo>
                  <a:pt x="1882419" y="90060"/>
                  <a:pt x="1886609" y="84680"/>
                  <a:pt x="1891979" y="88870"/>
                </a:cubicBezTo>
                <a:cubicBezTo>
                  <a:pt x="1895319" y="92341"/>
                  <a:pt x="1893159" y="98440"/>
                  <a:pt x="1893750" y="103225"/>
                </a:cubicBezTo>
                <a:cubicBezTo>
                  <a:pt x="1892309" y="107291"/>
                  <a:pt x="1891589" y="109324"/>
                  <a:pt x="1890150" y="113390"/>
                </a:cubicBezTo>
                <a:cubicBezTo>
                  <a:pt x="1885110" y="127621"/>
                  <a:pt x="1889760" y="133844"/>
                  <a:pt x="1903380" y="134091"/>
                </a:cubicBezTo>
                <a:cubicBezTo>
                  <a:pt x="1917720" y="132306"/>
                  <a:pt x="1921651" y="140562"/>
                  <a:pt x="1924141" y="152884"/>
                </a:cubicBezTo>
                <a:cubicBezTo>
                  <a:pt x="1927351" y="163173"/>
                  <a:pt x="1922441" y="170586"/>
                  <a:pt x="1914191" y="174528"/>
                </a:cubicBezTo>
                <a:cubicBezTo>
                  <a:pt x="1905221" y="180503"/>
                  <a:pt x="1896511" y="172842"/>
                  <a:pt x="1890550" y="163867"/>
                </a:cubicBezTo>
                <a:cubicBezTo>
                  <a:pt x="1885180" y="159678"/>
                  <a:pt x="1882560" y="154174"/>
                  <a:pt x="1873590" y="160149"/>
                </a:cubicBezTo>
                <a:cubicBezTo>
                  <a:pt x="1864620" y="166124"/>
                  <a:pt x="1867240" y="171628"/>
                  <a:pt x="1869140" y="179165"/>
                </a:cubicBezTo>
                <a:cubicBezTo>
                  <a:pt x="1875691" y="192925"/>
                  <a:pt x="1915112" y="197734"/>
                  <a:pt x="1924932" y="182907"/>
                </a:cubicBezTo>
                <a:cubicBezTo>
                  <a:pt x="1942412" y="159353"/>
                  <a:pt x="1959242" y="169890"/>
                  <a:pt x="1976073" y="180427"/>
                </a:cubicBezTo>
                <a:cubicBezTo>
                  <a:pt x="2012483" y="200186"/>
                  <a:pt x="2042545" y="231423"/>
                  <a:pt x="2075487" y="254529"/>
                </a:cubicBezTo>
                <a:cubicBezTo>
                  <a:pt x="2084196" y="262190"/>
                  <a:pt x="2081317" y="270321"/>
                  <a:pt x="2074376" y="277016"/>
                </a:cubicBezTo>
                <a:cubicBezTo>
                  <a:pt x="2066717" y="285743"/>
                  <a:pt x="2059057" y="294470"/>
                  <a:pt x="2052707" y="305949"/>
                </a:cubicBezTo>
                <a:cubicBezTo>
                  <a:pt x="2048387" y="318147"/>
                  <a:pt x="2055067" y="325088"/>
                  <a:pt x="2061748" y="332030"/>
                </a:cubicBezTo>
                <a:cubicBezTo>
                  <a:pt x="2066398" y="338253"/>
                  <a:pt x="2072027" y="328807"/>
                  <a:pt x="2076808" y="328212"/>
                </a:cubicBezTo>
                <a:cubicBezTo>
                  <a:pt x="2091998" y="317576"/>
                  <a:pt x="2109218" y="307658"/>
                  <a:pt x="2124408" y="297022"/>
                </a:cubicBezTo>
                <a:cubicBezTo>
                  <a:pt x="2124998" y="301807"/>
                  <a:pt x="2124278" y="303840"/>
                  <a:pt x="2123558" y="305873"/>
                </a:cubicBezTo>
                <a:cubicBezTo>
                  <a:pt x="2116948" y="330988"/>
                  <a:pt x="2116948" y="330988"/>
                  <a:pt x="2143599" y="326698"/>
                </a:cubicBezTo>
                <a:cubicBezTo>
                  <a:pt x="2153879" y="323475"/>
                  <a:pt x="2154469" y="328260"/>
                  <a:pt x="2154339" y="335077"/>
                </a:cubicBezTo>
                <a:cubicBezTo>
                  <a:pt x="2154670" y="353498"/>
                  <a:pt x="2164691" y="363911"/>
                  <a:pt x="2180340" y="364878"/>
                </a:cubicBezTo>
                <a:cubicBezTo>
                  <a:pt x="2206271" y="362621"/>
                  <a:pt x="2227882" y="372563"/>
                  <a:pt x="2250212" y="380470"/>
                </a:cubicBezTo>
                <a:cubicBezTo>
                  <a:pt x="2262392" y="384784"/>
                  <a:pt x="2269203" y="384908"/>
                  <a:pt x="2265401" y="369834"/>
                </a:cubicBezTo>
                <a:cubicBezTo>
                  <a:pt x="2263632" y="355479"/>
                  <a:pt x="2268542" y="348066"/>
                  <a:pt x="2285632" y="344967"/>
                </a:cubicBezTo>
                <a:cubicBezTo>
                  <a:pt x="2269522" y="332397"/>
                  <a:pt x="2252691" y="321861"/>
                  <a:pt x="2239331" y="307978"/>
                </a:cubicBezTo>
                <a:cubicBezTo>
                  <a:pt x="2225250" y="296127"/>
                  <a:pt x="2211890" y="282243"/>
                  <a:pt x="2204748" y="263699"/>
                </a:cubicBezTo>
                <a:cubicBezTo>
                  <a:pt x="2233300" y="266946"/>
                  <a:pt x="2233300" y="266946"/>
                  <a:pt x="2265391" y="298903"/>
                </a:cubicBezTo>
                <a:cubicBezTo>
                  <a:pt x="2285431" y="319728"/>
                  <a:pt x="2298333" y="322008"/>
                  <a:pt x="2319022" y="308744"/>
                </a:cubicBezTo>
                <a:cubicBezTo>
                  <a:pt x="2340433" y="293447"/>
                  <a:pt x="2340433" y="293447"/>
                  <a:pt x="2344693" y="320123"/>
                </a:cubicBezTo>
                <a:cubicBezTo>
                  <a:pt x="2343974" y="322157"/>
                  <a:pt x="2345283" y="324908"/>
                  <a:pt x="2344563" y="326941"/>
                </a:cubicBezTo>
                <a:cubicBezTo>
                  <a:pt x="2354264" y="389864"/>
                  <a:pt x="2381966" y="401962"/>
                  <a:pt x="2436376" y="370896"/>
                </a:cubicBezTo>
                <a:cubicBezTo>
                  <a:pt x="2457065" y="357631"/>
                  <a:pt x="2481687" y="352623"/>
                  <a:pt x="2505458" y="356465"/>
                </a:cubicBezTo>
                <a:cubicBezTo>
                  <a:pt x="2530537" y="363059"/>
                  <a:pt x="2547958" y="378380"/>
                  <a:pt x="2567409" y="394421"/>
                </a:cubicBezTo>
                <a:cubicBezTo>
                  <a:pt x="2589480" y="415965"/>
                  <a:pt x="2613581" y="438228"/>
                  <a:pt x="2640563" y="452359"/>
                </a:cubicBezTo>
                <a:cubicBezTo>
                  <a:pt x="2662173" y="462300"/>
                  <a:pt x="2682343" y="476308"/>
                  <a:pt x="2697014" y="492943"/>
                </a:cubicBezTo>
                <a:cubicBezTo>
                  <a:pt x="2708344" y="506107"/>
                  <a:pt x="2723736" y="520710"/>
                  <a:pt x="2742135" y="520362"/>
                </a:cubicBezTo>
                <a:cubicBezTo>
                  <a:pt x="2765315" y="519420"/>
                  <a:pt x="2771866" y="533180"/>
                  <a:pt x="2776977" y="551006"/>
                </a:cubicBezTo>
                <a:cubicBezTo>
                  <a:pt x="2785887" y="583904"/>
                  <a:pt x="2785238" y="617994"/>
                  <a:pt x="2772999" y="652555"/>
                </a:cubicBezTo>
                <a:cubicBezTo>
                  <a:pt x="2770118" y="660687"/>
                  <a:pt x="2767239" y="668819"/>
                  <a:pt x="2777980" y="677199"/>
                </a:cubicBezTo>
                <a:cubicBezTo>
                  <a:pt x="2788000" y="687612"/>
                  <a:pt x="2795659" y="678885"/>
                  <a:pt x="2803910" y="674942"/>
                </a:cubicBezTo>
                <a:cubicBezTo>
                  <a:pt x="2810129" y="670281"/>
                  <a:pt x="2816350" y="665620"/>
                  <a:pt x="2821849" y="662992"/>
                </a:cubicBezTo>
                <a:cubicBezTo>
                  <a:pt x="2844570" y="650446"/>
                  <a:pt x="2868341" y="654288"/>
                  <a:pt x="2891391" y="660163"/>
                </a:cubicBezTo>
                <a:cubicBezTo>
                  <a:pt x="2909662" y="666634"/>
                  <a:pt x="2903902" y="682898"/>
                  <a:pt x="2908422" y="695939"/>
                </a:cubicBezTo>
                <a:cubicBezTo>
                  <a:pt x="2925053" y="681236"/>
                  <a:pt x="2944173" y="678855"/>
                  <a:pt x="2961003" y="689392"/>
                </a:cubicBezTo>
                <a:cubicBezTo>
                  <a:pt x="2981174" y="703400"/>
                  <a:pt x="3004224" y="709275"/>
                  <a:pt x="3027275" y="715150"/>
                </a:cubicBezTo>
                <a:cubicBezTo>
                  <a:pt x="3074687" y="729652"/>
                  <a:pt x="3115747" y="755634"/>
                  <a:pt x="3137299" y="804450"/>
                </a:cubicBezTo>
                <a:cubicBezTo>
                  <a:pt x="3141229" y="812706"/>
                  <a:pt x="3145160" y="820962"/>
                  <a:pt x="3154719" y="819770"/>
                </a:cubicBezTo>
                <a:cubicBezTo>
                  <a:pt x="3174561" y="815357"/>
                  <a:pt x="3190081" y="823142"/>
                  <a:pt x="3205601" y="830926"/>
                </a:cubicBezTo>
                <a:cubicBezTo>
                  <a:pt x="3211691" y="833083"/>
                  <a:pt x="3216471" y="832488"/>
                  <a:pt x="3222692" y="827827"/>
                </a:cubicBezTo>
                <a:cubicBezTo>
                  <a:pt x="3230352" y="819100"/>
                  <a:pt x="3237752" y="824009"/>
                  <a:pt x="3244432" y="830951"/>
                </a:cubicBezTo>
                <a:cubicBezTo>
                  <a:pt x="3253143" y="838611"/>
                  <a:pt x="3268072" y="841610"/>
                  <a:pt x="3264343" y="858593"/>
                </a:cubicBezTo>
                <a:cubicBezTo>
                  <a:pt x="3258583" y="874857"/>
                  <a:pt x="3266574" y="884551"/>
                  <a:pt x="3277314" y="892931"/>
                </a:cubicBezTo>
                <a:cubicBezTo>
                  <a:pt x="3286024" y="900591"/>
                  <a:pt x="3298204" y="904905"/>
                  <a:pt x="3299384" y="914475"/>
                </a:cubicBezTo>
                <a:cubicBezTo>
                  <a:pt x="3301025" y="935647"/>
                  <a:pt x="3316675" y="936614"/>
                  <a:pt x="3332916" y="942365"/>
                </a:cubicBezTo>
                <a:cubicBezTo>
                  <a:pt x="3339726" y="942489"/>
                  <a:pt x="3345096" y="946679"/>
                  <a:pt x="3351186" y="948836"/>
                </a:cubicBezTo>
                <a:cubicBezTo>
                  <a:pt x="3378887" y="960934"/>
                  <a:pt x="3405148" y="977098"/>
                  <a:pt x="3434289" y="985130"/>
                </a:cubicBezTo>
                <a:cubicBezTo>
                  <a:pt x="3447189" y="987411"/>
                  <a:pt x="3463430" y="993162"/>
                  <a:pt x="3470369" y="986468"/>
                </a:cubicBezTo>
                <a:cubicBezTo>
                  <a:pt x="3478750" y="975708"/>
                  <a:pt x="3464669" y="963857"/>
                  <a:pt x="3456678" y="954164"/>
                </a:cubicBezTo>
                <a:cubicBezTo>
                  <a:pt x="3455368" y="951412"/>
                  <a:pt x="3454059" y="948660"/>
                  <a:pt x="3452029" y="947941"/>
                </a:cubicBezTo>
                <a:cubicBezTo>
                  <a:pt x="3429497" y="914793"/>
                  <a:pt x="3433356" y="890993"/>
                  <a:pt x="3468517" y="869125"/>
                </a:cubicBezTo>
                <a:cubicBezTo>
                  <a:pt x="3472318" y="884199"/>
                  <a:pt x="3471928" y="904652"/>
                  <a:pt x="3485289" y="918536"/>
                </a:cubicBezTo>
                <a:cubicBezTo>
                  <a:pt x="3500679" y="933139"/>
                  <a:pt x="3519210" y="925974"/>
                  <a:pt x="3537609" y="925625"/>
                </a:cubicBezTo>
                <a:cubicBezTo>
                  <a:pt x="3545140" y="923716"/>
                  <a:pt x="3550510" y="927906"/>
                  <a:pt x="3544880" y="937352"/>
                </a:cubicBezTo>
                <a:cubicBezTo>
                  <a:pt x="3541410" y="940699"/>
                  <a:pt x="3539971" y="944765"/>
                  <a:pt x="3536500" y="948112"/>
                </a:cubicBezTo>
                <a:cubicBezTo>
                  <a:pt x="3532309" y="953492"/>
                  <a:pt x="3528120" y="958872"/>
                  <a:pt x="3530020" y="966409"/>
                </a:cubicBezTo>
                <a:cubicBezTo>
                  <a:pt x="3530611" y="971194"/>
                  <a:pt x="3538861" y="967252"/>
                  <a:pt x="3542920" y="968690"/>
                </a:cubicBezTo>
                <a:cubicBezTo>
                  <a:pt x="3559291" y="967623"/>
                  <a:pt x="3561191" y="975160"/>
                  <a:pt x="3554842" y="986639"/>
                </a:cubicBezTo>
                <a:cubicBezTo>
                  <a:pt x="3553401" y="990706"/>
                  <a:pt x="3547901" y="993334"/>
                  <a:pt x="3552551" y="999556"/>
                </a:cubicBezTo>
                <a:cubicBezTo>
                  <a:pt x="3602902" y="967053"/>
                  <a:pt x="3620583" y="968737"/>
                  <a:pt x="3666754" y="1012545"/>
                </a:cubicBezTo>
                <a:cubicBezTo>
                  <a:pt x="3668784" y="1013264"/>
                  <a:pt x="3668784" y="1013264"/>
                  <a:pt x="3670094" y="1016016"/>
                </a:cubicBezTo>
                <a:cubicBezTo>
                  <a:pt x="3705526" y="1051443"/>
                  <a:pt x="3745867" y="1079458"/>
                  <a:pt x="3794718" y="1089894"/>
                </a:cubicBezTo>
                <a:cubicBezTo>
                  <a:pt x="3811678" y="1093612"/>
                  <a:pt x="3819669" y="1103306"/>
                  <a:pt x="3821440" y="1117661"/>
                </a:cubicBezTo>
                <a:cubicBezTo>
                  <a:pt x="3824520" y="1134768"/>
                  <a:pt x="3835851" y="1147932"/>
                  <a:pt x="3849341" y="1154997"/>
                </a:cubicBezTo>
                <a:cubicBezTo>
                  <a:pt x="3871541" y="1169724"/>
                  <a:pt x="3896492" y="1183136"/>
                  <a:pt x="3922883" y="1192482"/>
                </a:cubicBezTo>
                <a:cubicBezTo>
                  <a:pt x="3945214" y="1200390"/>
                  <a:pt x="3952154" y="1193696"/>
                  <a:pt x="3951233" y="1170490"/>
                </a:cubicBezTo>
                <a:cubicBezTo>
                  <a:pt x="3951363" y="1163672"/>
                  <a:pt x="3946713" y="1157449"/>
                  <a:pt x="3954963" y="1153507"/>
                </a:cubicBezTo>
                <a:cubicBezTo>
                  <a:pt x="3967993" y="1148970"/>
                  <a:pt x="3970283" y="1136053"/>
                  <a:pt x="3974603" y="1123855"/>
                </a:cubicBezTo>
                <a:cubicBezTo>
                  <a:pt x="3976763" y="1117756"/>
                  <a:pt x="3977613" y="1108905"/>
                  <a:pt x="3986453" y="1109748"/>
                </a:cubicBezTo>
                <a:cubicBezTo>
                  <a:pt x="3995293" y="1110591"/>
                  <a:pt x="3996473" y="1120161"/>
                  <a:pt x="3996344" y="1126979"/>
                </a:cubicBezTo>
                <a:cubicBezTo>
                  <a:pt x="3996674" y="1145399"/>
                  <a:pt x="3997724" y="1161787"/>
                  <a:pt x="3998774" y="1178175"/>
                </a:cubicBezTo>
                <a:cubicBezTo>
                  <a:pt x="4003495" y="1216454"/>
                  <a:pt x="4022096" y="1241345"/>
                  <a:pt x="4059357" y="1252254"/>
                </a:cubicBezTo>
                <a:cubicBezTo>
                  <a:pt x="4077628" y="1258724"/>
                  <a:pt x="4096618" y="1263161"/>
                  <a:pt x="4114888" y="1269631"/>
                </a:cubicBezTo>
                <a:cubicBezTo>
                  <a:pt x="4137939" y="1275507"/>
                  <a:pt x="4146519" y="1289986"/>
                  <a:pt x="4145411" y="1312473"/>
                </a:cubicBezTo>
                <a:cubicBezTo>
                  <a:pt x="4146000" y="1317257"/>
                  <a:pt x="4141810" y="1322638"/>
                  <a:pt x="4147180" y="1326827"/>
                </a:cubicBezTo>
                <a:cubicBezTo>
                  <a:pt x="4160341" y="1315471"/>
                  <a:pt x="4176251" y="1302803"/>
                  <a:pt x="4190130" y="1289415"/>
                </a:cubicBezTo>
                <a:cubicBezTo>
                  <a:pt x="4208791" y="1275431"/>
                  <a:pt x="4208791" y="1275431"/>
                  <a:pt x="4212461" y="1297322"/>
                </a:cubicBezTo>
                <a:cubicBezTo>
                  <a:pt x="4214821" y="1316462"/>
                  <a:pt x="4223532" y="1324123"/>
                  <a:pt x="4244092" y="1317677"/>
                </a:cubicBezTo>
                <a:cubicBezTo>
                  <a:pt x="4261902" y="1312543"/>
                  <a:pt x="4278863" y="1316263"/>
                  <a:pt x="4295693" y="1326798"/>
                </a:cubicBezTo>
                <a:cubicBezTo>
                  <a:pt x="4320644" y="1340211"/>
                  <a:pt x="4340685" y="1361035"/>
                  <a:pt x="4360726" y="1381861"/>
                </a:cubicBezTo>
                <a:cubicBezTo>
                  <a:pt x="4380768" y="1402686"/>
                  <a:pt x="4391636" y="1404248"/>
                  <a:pt x="4416387" y="1392422"/>
                </a:cubicBezTo>
                <a:cubicBezTo>
                  <a:pt x="4444608" y="1377247"/>
                  <a:pt x="4466219" y="1387189"/>
                  <a:pt x="4471069" y="1418650"/>
                </a:cubicBezTo>
                <a:cubicBezTo>
                  <a:pt x="4477360" y="1446046"/>
                  <a:pt x="4477360" y="1446046"/>
                  <a:pt x="4502829" y="1432187"/>
                </a:cubicBezTo>
                <a:cubicBezTo>
                  <a:pt x="4504859" y="1432906"/>
                  <a:pt x="4505580" y="1430873"/>
                  <a:pt x="4507610" y="1431592"/>
                </a:cubicBezTo>
                <a:cubicBezTo>
                  <a:pt x="4519330" y="1424301"/>
                  <a:pt x="4526730" y="1429211"/>
                  <a:pt x="4528501" y="1443565"/>
                </a:cubicBezTo>
                <a:cubicBezTo>
                  <a:pt x="4528372" y="1450383"/>
                  <a:pt x="4528241" y="1457201"/>
                  <a:pt x="4528111" y="1464019"/>
                </a:cubicBezTo>
                <a:cubicBezTo>
                  <a:pt x="4529032" y="1487225"/>
                  <a:pt x="4539641" y="1502423"/>
                  <a:pt x="4562102" y="1503513"/>
                </a:cubicBezTo>
                <a:cubicBezTo>
                  <a:pt x="4600215" y="1505569"/>
                  <a:pt x="4635444" y="1515759"/>
                  <a:pt x="4674405" y="1508965"/>
                </a:cubicBezTo>
                <a:cubicBezTo>
                  <a:pt x="4686715" y="1506460"/>
                  <a:pt x="4699615" y="1508740"/>
                  <a:pt x="4695886" y="1525724"/>
                </a:cubicBezTo>
                <a:cubicBezTo>
                  <a:pt x="4695626" y="1539359"/>
                  <a:pt x="4703746" y="1542235"/>
                  <a:pt x="4713307" y="1541045"/>
                </a:cubicBezTo>
                <a:cubicBezTo>
                  <a:pt x="4731707" y="1540697"/>
                  <a:pt x="4749977" y="1547168"/>
                  <a:pt x="4766219" y="1552919"/>
                </a:cubicBezTo>
                <a:cubicBezTo>
                  <a:pt x="4792608" y="1562265"/>
                  <a:pt x="4805639" y="1557728"/>
                  <a:pt x="4820369" y="1535489"/>
                </a:cubicBezTo>
                <a:cubicBezTo>
                  <a:pt x="4827438" y="1521977"/>
                  <a:pt x="4833529" y="1524134"/>
                  <a:pt x="4845708" y="1528447"/>
                </a:cubicBezTo>
                <a:cubicBezTo>
                  <a:pt x="4859919" y="1533480"/>
                  <a:pt x="4869811" y="1550710"/>
                  <a:pt x="4888340" y="1543544"/>
                </a:cubicBezTo>
                <a:cubicBezTo>
                  <a:pt x="4904120" y="1537693"/>
                  <a:pt x="4904510" y="1517239"/>
                  <a:pt x="4916360" y="1503132"/>
                </a:cubicBezTo>
                <a:cubicBezTo>
                  <a:pt x="4921471" y="1520958"/>
                  <a:pt x="4921211" y="1534594"/>
                  <a:pt x="4914141" y="1548106"/>
                </a:cubicBezTo>
                <a:cubicBezTo>
                  <a:pt x="4900001" y="1575130"/>
                  <a:pt x="4870140" y="1569130"/>
                  <a:pt x="4846830" y="1576892"/>
                </a:cubicBezTo>
                <a:cubicBezTo>
                  <a:pt x="4869951" y="1614823"/>
                  <a:pt x="4890971" y="1619980"/>
                  <a:pt x="4925541" y="1593327"/>
                </a:cubicBezTo>
                <a:cubicBezTo>
                  <a:pt x="4931762" y="1588666"/>
                  <a:pt x="4940012" y="1584724"/>
                  <a:pt x="4946952" y="1578030"/>
                </a:cubicBezTo>
                <a:cubicBezTo>
                  <a:pt x="4962862" y="1565361"/>
                  <a:pt x="4978052" y="1554723"/>
                  <a:pt x="4999792" y="1557847"/>
                </a:cubicBezTo>
                <a:cubicBezTo>
                  <a:pt x="5008633" y="1558690"/>
                  <a:pt x="5010793" y="1552591"/>
                  <a:pt x="5015703" y="1545178"/>
                </a:cubicBezTo>
                <a:cubicBezTo>
                  <a:pt x="5024082" y="1534418"/>
                  <a:pt x="5027813" y="1517435"/>
                  <a:pt x="5044312" y="1509550"/>
                </a:cubicBezTo>
                <a:cubicBezTo>
                  <a:pt x="5044183" y="1516368"/>
                  <a:pt x="5044773" y="1521153"/>
                  <a:pt x="5044643" y="1527971"/>
                </a:cubicBezTo>
                <a:cubicBezTo>
                  <a:pt x="5049623" y="1552615"/>
                  <a:pt x="5060364" y="1560995"/>
                  <a:pt x="5084985" y="1555985"/>
                </a:cubicBezTo>
                <a:cubicBezTo>
                  <a:pt x="5107574" y="1550258"/>
                  <a:pt x="5128595" y="1555414"/>
                  <a:pt x="5147455" y="1566670"/>
                </a:cubicBezTo>
                <a:cubicBezTo>
                  <a:pt x="5160226" y="1575769"/>
                  <a:pt x="5173716" y="1582834"/>
                  <a:pt x="5188518" y="1592651"/>
                </a:cubicBezTo>
                <a:cubicBezTo>
                  <a:pt x="5229579" y="1618633"/>
                  <a:pt x="5269920" y="1646647"/>
                  <a:pt x="5302602" y="1683389"/>
                </a:cubicBezTo>
                <a:cubicBezTo>
                  <a:pt x="5315962" y="1697272"/>
                  <a:pt x="5314392" y="1708156"/>
                  <a:pt x="5301232" y="1719511"/>
                </a:cubicBezTo>
                <a:cubicBezTo>
                  <a:pt x="5288792" y="1728834"/>
                  <a:pt x="5275762" y="1733371"/>
                  <a:pt x="5260701" y="1737190"/>
                </a:cubicBezTo>
                <a:cubicBezTo>
                  <a:pt x="5244922" y="1743041"/>
                  <a:pt x="5226521" y="1743388"/>
                  <a:pt x="5209301" y="1753306"/>
                </a:cubicBezTo>
                <a:cubicBezTo>
                  <a:pt x="5279043" y="1775716"/>
                  <a:pt x="5344004" y="1798723"/>
                  <a:pt x="5413475" y="1763838"/>
                </a:cubicBezTo>
                <a:cubicBezTo>
                  <a:pt x="5421005" y="1761928"/>
                  <a:pt x="5430565" y="1760738"/>
                  <a:pt x="5437246" y="1767680"/>
                </a:cubicBezTo>
                <a:cubicBezTo>
                  <a:pt x="5443206" y="1776655"/>
                  <a:pt x="5447136" y="1784911"/>
                  <a:pt x="5442816" y="1797109"/>
                </a:cubicBezTo>
                <a:cubicBezTo>
                  <a:pt x="5440656" y="1803208"/>
                  <a:pt x="5434437" y="1807869"/>
                  <a:pt x="5428217" y="1812530"/>
                </a:cubicBezTo>
                <a:cubicBezTo>
                  <a:pt x="5412306" y="1825199"/>
                  <a:pt x="5391746" y="1831646"/>
                  <a:pt x="5377146" y="1847067"/>
                </a:cubicBezTo>
                <a:cubicBezTo>
                  <a:pt x="5362546" y="1862488"/>
                  <a:pt x="5358557" y="1893107"/>
                  <a:pt x="5370607" y="1904239"/>
                </a:cubicBezTo>
                <a:cubicBezTo>
                  <a:pt x="5383968" y="1918122"/>
                  <a:pt x="5400468" y="1910238"/>
                  <a:pt x="5416248" y="1904386"/>
                </a:cubicBezTo>
                <a:cubicBezTo>
                  <a:pt x="5426528" y="1901163"/>
                  <a:pt x="5429408" y="1893030"/>
                  <a:pt x="5434318" y="1885617"/>
                </a:cubicBezTo>
                <a:cubicBezTo>
                  <a:pt x="5456248" y="1843049"/>
                  <a:pt x="5477527" y="1834569"/>
                  <a:pt x="5520749" y="1854452"/>
                </a:cubicBezTo>
                <a:cubicBezTo>
                  <a:pt x="5540331" y="1863674"/>
                  <a:pt x="5559321" y="1868111"/>
                  <a:pt x="5579751" y="1868483"/>
                </a:cubicBezTo>
                <a:cubicBezTo>
                  <a:pt x="5636982" y="1868159"/>
                  <a:pt x="5684263" y="1889479"/>
                  <a:pt x="5709745" y="1946551"/>
                </a:cubicBezTo>
                <a:cubicBezTo>
                  <a:pt x="5722846" y="1974070"/>
                  <a:pt x="5722846" y="1974070"/>
                  <a:pt x="5748446" y="1953393"/>
                </a:cubicBezTo>
                <a:cubicBezTo>
                  <a:pt x="5767826" y="1937376"/>
                  <a:pt x="5807967" y="1940153"/>
                  <a:pt x="5813077" y="1957978"/>
                </a:cubicBezTo>
                <a:cubicBezTo>
                  <a:pt x="5819958" y="1990158"/>
                  <a:pt x="5841568" y="2000099"/>
                  <a:pt x="5867960" y="2009446"/>
                </a:cubicBezTo>
                <a:cubicBezTo>
                  <a:pt x="5882889" y="2012445"/>
                  <a:pt x="5900570" y="2014130"/>
                  <a:pt x="5911181" y="2029328"/>
                </a:cubicBezTo>
                <a:cubicBezTo>
                  <a:pt x="5923101" y="2047278"/>
                  <a:pt x="5933382" y="2044055"/>
                  <a:pt x="5947261" y="2030666"/>
                </a:cubicBezTo>
                <a:cubicBezTo>
                  <a:pt x="5954202" y="2023972"/>
                  <a:pt x="5961142" y="2017278"/>
                  <a:pt x="5969131" y="2026972"/>
                </a:cubicBezTo>
                <a:cubicBezTo>
                  <a:pt x="5975092" y="2035947"/>
                  <a:pt x="5979023" y="2044202"/>
                  <a:pt x="5968613" y="2054243"/>
                </a:cubicBezTo>
                <a:cubicBezTo>
                  <a:pt x="5961672" y="2060937"/>
                  <a:pt x="5952702" y="2066913"/>
                  <a:pt x="5945043" y="2075640"/>
                </a:cubicBezTo>
                <a:cubicBezTo>
                  <a:pt x="5919312" y="2103135"/>
                  <a:pt x="5930973" y="2134721"/>
                  <a:pt x="5966204" y="2144909"/>
                </a:cubicBezTo>
                <a:cubicBezTo>
                  <a:pt x="5974324" y="2147785"/>
                  <a:pt x="5983885" y="2146595"/>
                  <a:pt x="5992724" y="2147438"/>
                </a:cubicBezTo>
                <a:cubicBezTo>
                  <a:pt x="6001565" y="2148281"/>
                  <a:pt x="6010405" y="2149124"/>
                  <a:pt x="6014336" y="2157379"/>
                </a:cubicBezTo>
                <a:cubicBezTo>
                  <a:pt x="6036736" y="2197343"/>
                  <a:pt x="6076878" y="2200120"/>
                  <a:pt x="6113548" y="2206242"/>
                </a:cubicBezTo>
                <a:cubicBezTo>
                  <a:pt x="6118329" y="2205648"/>
                  <a:pt x="6122389" y="2207085"/>
                  <a:pt x="6122519" y="2200268"/>
                </a:cubicBezTo>
                <a:cubicBezTo>
                  <a:pt x="6122648" y="2193449"/>
                  <a:pt x="6125528" y="2185318"/>
                  <a:pt x="6121598" y="2177061"/>
                </a:cubicBezTo>
                <a:cubicBezTo>
                  <a:pt x="6118978" y="2171557"/>
                  <a:pt x="6114788" y="2176937"/>
                  <a:pt x="6112038" y="2178251"/>
                </a:cubicBezTo>
                <a:cubicBezTo>
                  <a:pt x="6088727" y="2186013"/>
                  <a:pt x="6071767" y="2182294"/>
                  <a:pt x="6059846" y="2164344"/>
                </a:cubicBezTo>
                <a:cubicBezTo>
                  <a:pt x="6045897" y="2145676"/>
                  <a:pt x="6045696" y="2120437"/>
                  <a:pt x="6058265" y="2104297"/>
                </a:cubicBezTo>
                <a:cubicBezTo>
                  <a:pt x="6063896" y="2094851"/>
                  <a:pt x="6070705" y="2094974"/>
                  <a:pt x="6075946" y="2105982"/>
                </a:cubicBezTo>
                <a:cubicBezTo>
                  <a:pt x="6085836" y="2123213"/>
                  <a:pt x="6095396" y="2122023"/>
                  <a:pt x="6114646" y="2112825"/>
                </a:cubicBezTo>
                <a:cubicBezTo>
                  <a:pt x="6140836" y="2096931"/>
                  <a:pt x="6185628" y="2105930"/>
                  <a:pt x="6196829" y="2125913"/>
                </a:cubicBezTo>
                <a:cubicBezTo>
                  <a:pt x="6204690" y="2142424"/>
                  <a:pt x="6214839" y="2146019"/>
                  <a:pt x="6228459" y="2146267"/>
                </a:cubicBezTo>
                <a:cubicBezTo>
                  <a:pt x="6246140" y="2147952"/>
                  <a:pt x="6262380" y="2153703"/>
                  <a:pt x="6266051" y="2175595"/>
                </a:cubicBezTo>
                <a:cubicBezTo>
                  <a:pt x="6267821" y="2189950"/>
                  <a:pt x="6281441" y="2190198"/>
                  <a:pt x="6293032" y="2189726"/>
                </a:cubicBezTo>
                <a:cubicBezTo>
                  <a:pt x="6304622" y="2189255"/>
                  <a:pt x="6316933" y="2186750"/>
                  <a:pt x="6325643" y="2194411"/>
                </a:cubicBezTo>
                <a:cubicBezTo>
                  <a:pt x="6339133" y="2201476"/>
                  <a:pt x="6328002" y="2213551"/>
                  <a:pt x="6330363" y="2232691"/>
                </a:cubicBezTo>
                <a:cubicBezTo>
                  <a:pt x="6355633" y="2193592"/>
                  <a:pt x="6389885" y="2219450"/>
                  <a:pt x="6422755" y="2210499"/>
                </a:cubicBezTo>
                <a:cubicBezTo>
                  <a:pt x="6415815" y="2217193"/>
                  <a:pt x="6412345" y="2220540"/>
                  <a:pt x="6408875" y="2223887"/>
                </a:cubicBezTo>
                <a:cubicBezTo>
                  <a:pt x="6385895" y="2250068"/>
                  <a:pt x="6389695" y="2265142"/>
                  <a:pt x="6422176" y="2276645"/>
                </a:cubicBezTo>
                <a:cubicBezTo>
                  <a:pt x="6445228" y="2282521"/>
                  <a:pt x="6465528" y="2289710"/>
                  <a:pt x="6487138" y="2299651"/>
                </a:cubicBezTo>
                <a:cubicBezTo>
                  <a:pt x="6519489" y="2317972"/>
                  <a:pt x="6547650" y="2341672"/>
                  <a:pt x="6568871" y="2372068"/>
                </a:cubicBezTo>
                <a:cubicBezTo>
                  <a:pt x="6586162" y="2394207"/>
                  <a:pt x="6597752" y="2393736"/>
                  <a:pt x="6613792" y="2374249"/>
                </a:cubicBezTo>
                <a:cubicBezTo>
                  <a:pt x="6629242" y="2349977"/>
                  <a:pt x="6646332" y="2346876"/>
                  <a:pt x="6670563" y="2362322"/>
                </a:cubicBezTo>
                <a:cubicBezTo>
                  <a:pt x="6686083" y="2370106"/>
                  <a:pt x="6700885" y="2379924"/>
                  <a:pt x="6719875" y="2384362"/>
                </a:cubicBezTo>
                <a:cubicBezTo>
                  <a:pt x="6730025" y="2387956"/>
                  <a:pt x="6738735" y="2395617"/>
                  <a:pt x="6741225" y="2407938"/>
                </a:cubicBezTo>
                <a:cubicBezTo>
                  <a:pt x="6741816" y="2412723"/>
                  <a:pt x="6740375" y="2416789"/>
                  <a:pt x="6747906" y="2414880"/>
                </a:cubicBezTo>
                <a:cubicBezTo>
                  <a:pt x="6778747" y="2405210"/>
                  <a:pt x="6805727" y="2419342"/>
                  <a:pt x="6831398" y="2430720"/>
                </a:cubicBezTo>
                <a:cubicBezTo>
                  <a:pt x="6857069" y="2442100"/>
                  <a:pt x="6882149" y="2448694"/>
                  <a:pt x="6909650" y="2435553"/>
                </a:cubicBezTo>
                <a:cubicBezTo>
                  <a:pt x="6920649" y="2430296"/>
                  <a:pt x="6926019" y="2434486"/>
                  <a:pt x="6928510" y="2446808"/>
                </a:cubicBezTo>
                <a:cubicBezTo>
                  <a:pt x="6933491" y="2471452"/>
                  <a:pt x="6935521" y="2472171"/>
                  <a:pt x="6956801" y="2463691"/>
                </a:cubicBezTo>
                <a:cubicBezTo>
                  <a:pt x="6993862" y="2449361"/>
                  <a:pt x="7030072" y="2443880"/>
                  <a:pt x="7065044" y="2467705"/>
                </a:cubicBezTo>
                <a:cubicBezTo>
                  <a:pt x="7076504" y="2474052"/>
                  <a:pt x="7089274" y="2483150"/>
                  <a:pt x="7102765" y="2490215"/>
                </a:cubicBezTo>
                <a:cubicBezTo>
                  <a:pt x="7111475" y="2497876"/>
                  <a:pt x="7126406" y="2500876"/>
                  <a:pt x="7115865" y="2517735"/>
                </a:cubicBezTo>
                <a:cubicBezTo>
                  <a:pt x="7110956" y="2525148"/>
                  <a:pt x="7118225" y="2536875"/>
                  <a:pt x="7122876" y="2543098"/>
                </a:cubicBezTo>
                <a:cubicBezTo>
                  <a:pt x="7142197" y="2565956"/>
                  <a:pt x="7166428" y="2581401"/>
                  <a:pt x="7196289" y="2587400"/>
                </a:cubicBezTo>
                <a:cubicBezTo>
                  <a:pt x="7222089" y="2591961"/>
                  <a:pt x="7222809" y="2589928"/>
                  <a:pt x="7227389" y="2564095"/>
                </a:cubicBezTo>
                <a:cubicBezTo>
                  <a:pt x="7228368" y="2548425"/>
                  <a:pt x="7233998" y="2538980"/>
                  <a:pt x="7249778" y="2533128"/>
                </a:cubicBezTo>
                <a:cubicBezTo>
                  <a:pt x="7238519" y="2552020"/>
                  <a:pt x="7241599" y="2569127"/>
                  <a:pt x="7258429" y="2579663"/>
                </a:cubicBezTo>
                <a:cubicBezTo>
                  <a:pt x="7283380" y="2593075"/>
                  <a:pt x="7302831" y="2609116"/>
                  <a:pt x="7285811" y="2644272"/>
                </a:cubicBezTo>
                <a:cubicBezTo>
                  <a:pt x="7310821" y="2618810"/>
                  <a:pt x="7333872" y="2624684"/>
                  <a:pt x="7358102" y="2640129"/>
                </a:cubicBezTo>
                <a:cubicBezTo>
                  <a:pt x="7368843" y="2648509"/>
                  <a:pt x="7381154" y="2646005"/>
                  <a:pt x="7393464" y="2643501"/>
                </a:cubicBezTo>
                <a:cubicBezTo>
                  <a:pt x="7427644" y="2637302"/>
                  <a:pt x="7441724" y="2649152"/>
                  <a:pt x="7437015" y="2681804"/>
                </a:cubicBezTo>
                <a:cubicBezTo>
                  <a:pt x="7435315" y="2699505"/>
                  <a:pt x="7442126" y="2699629"/>
                  <a:pt x="7453846" y="2692340"/>
                </a:cubicBezTo>
                <a:cubicBezTo>
                  <a:pt x="7470346" y="2684456"/>
                  <a:pt x="7484686" y="2682671"/>
                  <a:pt x="7498637" y="2701339"/>
                </a:cubicBezTo>
                <a:cubicBezTo>
                  <a:pt x="7490386" y="2705282"/>
                  <a:pt x="7482857" y="2707190"/>
                  <a:pt x="7477357" y="2709819"/>
                </a:cubicBezTo>
                <a:cubicBezTo>
                  <a:pt x="7463607" y="2716389"/>
                  <a:pt x="7460007" y="2726554"/>
                  <a:pt x="7469307" y="2739000"/>
                </a:cubicBezTo>
                <a:cubicBezTo>
                  <a:pt x="7476578" y="2750726"/>
                  <a:pt x="7484698" y="2753601"/>
                  <a:pt x="7495108" y="2743560"/>
                </a:cubicBezTo>
                <a:cubicBezTo>
                  <a:pt x="7519988" y="2724916"/>
                  <a:pt x="7548668" y="2721345"/>
                  <a:pt x="7576039" y="2715023"/>
                </a:cubicBezTo>
                <a:cubicBezTo>
                  <a:pt x="7595159" y="2712641"/>
                  <a:pt x="7612839" y="2714327"/>
                  <a:pt x="7628950" y="2726896"/>
                </a:cubicBezTo>
                <a:cubicBezTo>
                  <a:pt x="7645061" y="2739466"/>
                  <a:pt x="7663331" y="2745937"/>
                  <a:pt x="7682321" y="2750373"/>
                </a:cubicBezTo>
                <a:cubicBezTo>
                  <a:pt x="7704062" y="2753497"/>
                  <a:pt x="7727113" y="2759372"/>
                  <a:pt x="7737593" y="2781388"/>
                </a:cubicBezTo>
                <a:cubicBezTo>
                  <a:pt x="7750105" y="2804123"/>
                  <a:pt x="7762414" y="2801617"/>
                  <a:pt x="7781665" y="2792419"/>
                </a:cubicBezTo>
                <a:cubicBezTo>
                  <a:pt x="7807725" y="2783344"/>
                  <a:pt x="7819905" y="2787658"/>
                  <a:pt x="7831696" y="2812426"/>
                </a:cubicBezTo>
                <a:cubicBezTo>
                  <a:pt x="7836347" y="2818649"/>
                  <a:pt x="7838246" y="2826186"/>
                  <a:pt x="7840867" y="2831690"/>
                </a:cubicBezTo>
                <a:cubicBezTo>
                  <a:pt x="7851347" y="2853704"/>
                  <a:pt x="7868178" y="2864241"/>
                  <a:pt x="7891228" y="2870116"/>
                </a:cubicBezTo>
                <a:cubicBezTo>
                  <a:pt x="7910219" y="2874554"/>
                  <a:pt x="7921349" y="2862480"/>
                  <a:pt x="7932479" y="2850406"/>
                </a:cubicBezTo>
                <a:cubicBezTo>
                  <a:pt x="7947079" y="2834984"/>
                  <a:pt x="7977199" y="2827347"/>
                  <a:pt x="7988530" y="2840511"/>
                </a:cubicBezTo>
                <a:cubicBezTo>
                  <a:pt x="8015251" y="2868279"/>
                  <a:pt x="8040592" y="2861237"/>
                  <a:pt x="8069992" y="2855633"/>
                </a:cubicBezTo>
                <a:cubicBezTo>
                  <a:pt x="8076802" y="2855757"/>
                  <a:pt x="8084922" y="2858633"/>
                  <a:pt x="8091732" y="2858756"/>
                </a:cubicBezTo>
                <a:cubicBezTo>
                  <a:pt x="8129714" y="2867631"/>
                  <a:pt x="8161215" y="2894803"/>
                  <a:pt x="8203256" y="2905116"/>
                </a:cubicBezTo>
                <a:cubicBezTo>
                  <a:pt x="8182695" y="2911562"/>
                  <a:pt x="8172285" y="2921603"/>
                  <a:pt x="8162465" y="2936430"/>
                </a:cubicBezTo>
                <a:cubicBezTo>
                  <a:pt x="8158276" y="2941810"/>
                  <a:pt x="8155395" y="2949942"/>
                  <a:pt x="8147866" y="2951851"/>
                </a:cubicBezTo>
                <a:cubicBezTo>
                  <a:pt x="8139615" y="2955793"/>
                  <a:pt x="8132675" y="2962487"/>
                  <a:pt x="8138636" y="2971462"/>
                </a:cubicBezTo>
                <a:cubicBezTo>
                  <a:pt x="8144596" y="2980437"/>
                  <a:pt x="8151406" y="2980560"/>
                  <a:pt x="8159656" y="2976618"/>
                </a:cubicBezTo>
                <a:cubicBezTo>
                  <a:pt x="8170657" y="2971362"/>
                  <a:pt x="8179625" y="2965387"/>
                  <a:pt x="8190626" y="2960131"/>
                </a:cubicBezTo>
                <a:cubicBezTo>
                  <a:pt x="8199597" y="2954156"/>
                  <a:pt x="8204967" y="2958344"/>
                  <a:pt x="8205427" y="2969947"/>
                </a:cubicBezTo>
                <a:cubicBezTo>
                  <a:pt x="8206607" y="2979517"/>
                  <a:pt x="8203727" y="2987650"/>
                  <a:pt x="8209687" y="2996624"/>
                </a:cubicBezTo>
                <a:cubicBezTo>
                  <a:pt x="8216336" y="3005271"/>
                  <a:pt x="8223949" y="3012400"/>
                  <a:pt x="8232231" y="3017943"/>
                </a:cubicBezTo>
                <a:lnTo>
                  <a:pt x="8246135" y="3024121"/>
                </a:lnTo>
                <a:lnTo>
                  <a:pt x="8278762" y="3021346"/>
                </a:lnTo>
                <a:cubicBezTo>
                  <a:pt x="8316420" y="3014619"/>
                  <a:pt x="8347867" y="2996839"/>
                  <a:pt x="8370669" y="2959104"/>
                </a:cubicBezTo>
                <a:cubicBezTo>
                  <a:pt x="8381952" y="2942395"/>
                  <a:pt x="8398128" y="2931148"/>
                  <a:pt x="8418915" y="2930542"/>
                </a:cubicBezTo>
                <a:cubicBezTo>
                  <a:pt x="8427631" y="2929284"/>
                  <a:pt x="8436347" y="2928024"/>
                  <a:pt x="8444969" y="2928491"/>
                </a:cubicBezTo>
                <a:cubicBezTo>
                  <a:pt x="8464126" y="2926066"/>
                  <a:pt x="8481465" y="2925275"/>
                  <a:pt x="8494473" y="2908660"/>
                </a:cubicBezTo>
                <a:cubicBezTo>
                  <a:pt x="8505569" y="2895404"/>
                  <a:pt x="8509110" y="2893864"/>
                  <a:pt x="8516891" y="2909875"/>
                </a:cubicBezTo>
                <a:cubicBezTo>
                  <a:pt x="8524764" y="2924158"/>
                  <a:pt x="8533480" y="2922899"/>
                  <a:pt x="8542665" y="2913004"/>
                </a:cubicBezTo>
                <a:cubicBezTo>
                  <a:pt x="8549937" y="2906471"/>
                  <a:pt x="8557491" y="2894755"/>
                  <a:pt x="8571099" y="2898957"/>
                </a:cubicBezTo>
                <a:cubicBezTo>
                  <a:pt x="8576178" y="2900965"/>
                  <a:pt x="8574735" y="2895691"/>
                  <a:pt x="8574829" y="2893964"/>
                </a:cubicBezTo>
                <a:cubicBezTo>
                  <a:pt x="8570498" y="2878140"/>
                  <a:pt x="8578145" y="2864699"/>
                  <a:pt x="8580619" y="2850977"/>
                </a:cubicBezTo>
                <a:cubicBezTo>
                  <a:pt x="8582999" y="2838981"/>
                  <a:pt x="8593440" y="2837815"/>
                  <a:pt x="8603693" y="2840103"/>
                </a:cubicBezTo>
                <a:cubicBezTo>
                  <a:pt x="8612222" y="2842298"/>
                  <a:pt x="8613478" y="2851026"/>
                  <a:pt x="8611379" y="2857840"/>
                </a:cubicBezTo>
                <a:cubicBezTo>
                  <a:pt x="8609093" y="2868108"/>
                  <a:pt x="8608531" y="2878471"/>
                  <a:pt x="8606338" y="2887012"/>
                </a:cubicBezTo>
                <a:cubicBezTo>
                  <a:pt x="8619346" y="2870397"/>
                  <a:pt x="8628905" y="2853595"/>
                  <a:pt x="8640188" y="2836886"/>
                </a:cubicBezTo>
                <a:cubicBezTo>
                  <a:pt x="8651471" y="2820178"/>
                  <a:pt x="8664292" y="2807016"/>
                  <a:pt x="8683730" y="2799410"/>
                </a:cubicBezTo>
                <a:cubicBezTo>
                  <a:pt x="8692539" y="2796424"/>
                  <a:pt x="8695800" y="2800065"/>
                  <a:pt x="8695333" y="2808699"/>
                </a:cubicBezTo>
                <a:cubicBezTo>
                  <a:pt x="8694771" y="2819061"/>
                  <a:pt x="8689129" y="2827415"/>
                  <a:pt x="8681762" y="2835677"/>
                </a:cubicBezTo>
                <a:cubicBezTo>
                  <a:pt x="8674303" y="2845664"/>
                  <a:pt x="8665213" y="2853831"/>
                  <a:pt x="8664463" y="2867647"/>
                </a:cubicBezTo>
                <a:cubicBezTo>
                  <a:pt x="8682270" y="2858220"/>
                  <a:pt x="8699421" y="2860883"/>
                  <a:pt x="8716011" y="2873907"/>
                </a:cubicBezTo>
                <a:cubicBezTo>
                  <a:pt x="8705008" y="2885434"/>
                  <a:pt x="8690743" y="2893322"/>
                  <a:pt x="8678111" y="2903029"/>
                </a:cubicBezTo>
                <a:cubicBezTo>
                  <a:pt x="8661841" y="2916003"/>
                  <a:pt x="8654100" y="2931172"/>
                  <a:pt x="8654701" y="2951989"/>
                </a:cubicBezTo>
                <a:cubicBezTo>
                  <a:pt x="8654233" y="2960624"/>
                  <a:pt x="8659406" y="2960905"/>
                  <a:pt x="8664767" y="2957732"/>
                </a:cubicBezTo>
                <a:cubicBezTo>
                  <a:pt x="8672039" y="2951198"/>
                  <a:pt x="8679312" y="2944663"/>
                  <a:pt x="8686584" y="2938130"/>
                </a:cubicBezTo>
                <a:cubicBezTo>
                  <a:pt x="8710220" y="2916895"/>
                  <a:pt x="8717117" y="2917269"/>
                  <a:pt x="8732864" y="2945835"/>
                </a:cubicBezTo>
                <a:cubicBezTo>
                  <a:pt x="8732864" y="2945835"/>
                  <a:pt x="8734588" y="2945929"/>
                  <a:pt x="8736313" y="2946022"/>
                </a:cubicBezTo>
                <a:cubicBezTo>
                  <a:pt x="8753145" y="2922687"/>
                  <a:pt x="8777943" y="2911906"/>
                  <a:pt x="8805815" y="2908221"/>
                </a:cubicBezTo>
                <a:cubicBezTo>
                  <a:pt x="8842497" y="2901551"/>
                  <a:pt x="8878806" y="2901787"/>
                  <a:pt x="8913069" y="2875932"/>
                </a:cubicBezTo>
                <a:cubicBezTo>
                  <a:pt x="8910595" y="2889655"/>
                  <a:pt x="8903229" y="2897916"/>
                  <a:pt x="8897494" y="2907997"/>
                </a:cubicBezTo>
                <a:cubicBezTo>
                  <a:pt x="8889660" y="2924893"/>
                  <a:pt x="8891103" y="2930168"/>
                  <a:pt x="8911797" y="2931290"/>
                </a:cubicBezTo>
                <a:cubicBezTo>
                  <a:pt x="8937664" y="2932692"/>
                  <a:pt x="8963250" y="2939276"/>
                  <a:pt x="8981003" y="2962755"/>
                </a:cubicBezTo>
                <a:cubicBezTo>
                  <a:pt x="8987432" y="2971764"/>
                  <a:pt x="8992044" y="2982407"/>
                  <a:pt x="8996749" y="2991322"/>
                </a:cubicBezTo>
                <a:cubicBezTo>
                  <a:pt x="9002897" y="3005513"/>
                  <a:pt x="9012776" y="3014708"/>
                  <a:pt x="9024379" y="3023998"/>
                </a:cubicBezTo>
                <a:cubicBezTo>
                  <a:pt x="9034445" y="3029739"/>
                  <a:pt x="9041717" y="3023205"/>
                  <a:pt x="9050433" y="3021947"/>
                </a:cubicBezTo>
                <a:cubicBezTo>
                  <a:pt x="9066141" y="3019334"/>
                  <a:pt x="9077745" y="3028623"/>
                  <a:pt x="9078533" y="3045987"/>
                </a:cubicBezTo>
                <a:cubicBezTo>
                  <a:pt x="9079695" y="3056442"/>
                  <a:pt x="9080858" y="3066898"/>
                  <a:pt x="9082021" y="3077353"/>
                </a:cubicBezTo>
                <a:cubicBezTo>
                  <a:pt x="9084533" y="3094810"/>
                  <a:pt x="9078610" y="3108345"/>
                  <a:pt x="9060990" y="3114318"/>
                </a:cubicBezTo>
                <a:cubicBezTo>
                  <a:pt x="9048732" y="3117117"/>
                  <a:pt x="9042622" y="3134106"/>
                  <a:pt x="9029107" y="3128178"/>
                </a:cubicBezTo>
                <a:cubicBezTo>
                  <a:pt x="9017223" y="3124069"/>
                  <a:pt x="9018066" y="3108526"/>
                  <a:pt x="9011730" y="3097790"/>
                </a:cubicBezTo>
                <a:cubicBezTo>
                  <a:pt x="9005487" y="3085328"/>
                  <a:pt x="8998590" y="3084954"/>
                  <a:pt x="8989499" y="3093121"/>
                </a:cubicBezTo>
                <a:cubicBezTo>
                  <a:pt x="8971505" y="3106001"/>
                  <a:pt x="8960409" y="3119256"/>
                  <a:pt x="8962641" y="3141894"/>
                </a:cubicBezTo>
                <a:lnTo>
                  <a:pt x="8962456" y="3145295"/>
                </a:lnTo>
                <a:lnTo>
                  <a:pt x="8963016" y="3146724"/>
                </a:lnTo>
                <a:lnTo>
                  <a:pt x="8973927" y="3165240"/>
                </a:lnTo>
                <a:lnTo>
                  <a:pt x="9014878" y="3155336"/>
                </a:lnTo>
                <a:cubicBezTo>
                  <a:pt x="9031409" y="3149521"/>
                  <a:pt x="9047374" y="3142158"/>
                  <a:pt x="9063409" y="3133502"/>
                </a:cubicBezTo>
                <a:cubicBezTo>
                  <a:pt x="9079586" y="3122254"/>
                  <a:pt x="9098929" y="3116375"/>
                  <a:pt x="9119623" y="3117497"/>
                </a:cubicBezTo>
                <a:cubicBezTo>
                  <a:pt x="9136774" y="3120160"/>
                  <a:pt x="9145771" y="3113719"/>
                  <a:pt x="9148432" y="3096543"/>
                </a:cubicBezTo>
                <a:cubicBezTo>
                  <a:pt x="9150718" y="3086274"/>
                  <a:pt x="9156079" y="3083101"/>
                  <a:pt x="9164327" y="3090476"/>
                </a:cubicBezTo>
                <a:cubicBezTo>
                  <a:pt x="9174112" y="3101400"/>
                  <a:pt x="9184553" y="3100234"/>
                  <a:pt x="9195462" y="3090433"/>
                </a:cubicBezTo>
                <a:cubicBezTo>
                  <a:pt x="9217466" y="3067377"/>
                  <a:pt x="9252611" y="3057159"/>
                  <a:pt x="9261476" y="3021266"/>
                </a:cubicBezTo>
                <a:cubicBezTo>
                  <a:pt x="9263200" y="3021359"/>
                  <a:pt x="9263294" y="3019633"/>
                  <a:pt x="9265112" y="3017999"/>
                </a:cubicBezTo>
                <a:cubicBezTo>
                  <a:pt x="9270473" y="3014826"/>
                  <a:pt x="9274109" y="3011559"/>
                  <a:pt x="9280820" y="3015387"/>
                </a:cubicBezTo>
                <a:cubicBezTo>
                  <a:pt x="9285806" y="3019121"/>
                  <a:pt x="9289067" y="3022762"/>
                  <a:pt x="9288693" y="3029670"/>
                </a:cubicBezTo>
                <a:cubicBezTo>
                  <a:pt x="9288224" y="3038305"/>
                  <a:pt x="9282770" y="3043205"/>
                  <a:pt x="9279040" y="3048200"/>
                </a:cubicBezTo>
                <a:cubicBezTo>
                  <a:pt x="9267944" y="3061454"/>
                  <a:pt x="9255124" y="3074615"/>
                  <a:pt x="9244028" y="3087870"/>
                </a:cubicBezTo>
                <a:cubicBezTo>
                  <a:pt x="9242303" y="3087776"/>
                  <a:pt x="9242210" y="3089504"/>
                  <a:pt x="9242116" y="3091230"/>
                </a:cubicBezTo>
                <a:cubicBezTo>
                  <a:pt x="9240392" y="3091137"/>
                  <a:pt x="9240298" y="3092864"/>
                  <a:pt x="9238573" y="3092771"/>
                </a:cubicBezTo>
                <a:cubicBezTo>
                  <a:pt x="9240298" y="3092864"/>
                  <a:pt x="9242022" y="3092958"/>
                  <a:pt x="9243747" y="3093051"/>
                </a:cubicBezTo>
                <a:cubicBezTo>
                  <a:pt x="9243747" y="3093051"/>
                  <a:pt x="9245565" y="3091418"/>
                  <a:pt x="9247289" y="3091511"/>
                </a:cubicBezTo>
                <a:cubicBezTo>
                  <a:pt x="9263184" y="3085445"/>
                  <a:pt x="9280803" y="3079472"/>
                  <a:pt x="9296699" y="3073406"/>
                </a:cubicBezTo>
                <a:cubicBezTo>
                  <a:pt x="9316043" y="3067526"/>
                  <a:pt x="9335387" y="3061647"/>
                  <a:pt x="9350119" y="3045126"/>
                </a:cubicBezTo>
                <a:cubicBezTo>
                  <a:pt x="9359490" y="3031777"/>
                  <a:pt x="9368019" y="3033972"/>
                  <a:pt x="9377710" y="3046622"/>
                </a:cubicBezTo>
                <a:cubicBezTo>
                  <a:pt x="9385677" y="3059178"/>
                  <a:pt x="9381760" y="3067626"/>
                  <a:pt x="9372669" y="3075794"/>
                </a:cubicBezTo>
                <a:cubicBezTo>
                  <a:pt x="9359755" y="3090681"/>
                  <a:pt x="9346841" y="3105570"/>
                  <a:pt x="9335652" y="3120552"/>
                </a:cubicBezTo>
                <a:cubicBezTo>
                  <a:pt x="9324649" y="3132079"/>
                  <a:pt x="9318727" y="3145614"/>
                  <a:pt x="9317884" y="3161158"/>
                </a:cubicBezTo>
                <a:cubicBezTo>
                  <a:pt x="9331867" y="3158452"/>
                  <a:pt x="9335971" y="3146549"/>
                  <a:pt x="9341613" y="3138196"/>
                </a:cubicBezTo>
                <a:cubicBezTo>
                  <a:pt x="9353083" y="3118033"/>
                  <a:pt x="9371077" y="3105152"/>
                  <a:pt x="9395407" y="3103007"/>
                </a:cubicBezTo>
                <a:cubicBezTo>
                  <a:pt x="9418014" y="3100769"/>
                  <a:pt x="9440432" y="3101984"/>
                  <a:pt x="9461593" y="3094472"/>
                </a:cubicBezTo>
                <a:cubicBezTo>
                  <a:pt x="9491565" y="3083973"/>
                  <a:pt x="9506898" y="3088268"/>
                  <a:pt x="9519008" y="3120102"/>
                </a:cubicBezTo>
                <a:cubicBezTo>
                  <a:pt x="9524970" y="3137746"/>
                  <a:pt x="9538860" y="3136767"/>
                  <a:pt x="9550049" y="3121785"/>
                </a:cubicBezTo>
                <a:cubicBezTo>
                  <a:pt x="9559140" y="3113618"/>
                  <a:pt x="9563244" y="3101716"/>
                  <a:pt x="9577321" y="3097284"/>
                </a:cubicBezTo>
                <a:cubicBezTo>
                  <a:pt x="9584050" y="3116701"/>
                  <a:pt x="9594824" y="3133307"/>
                  <a:pt x="9606711" y="3149323"/>
                </a:cubicBezTo>
                <a:lnTo>
                  <a:pt x="9624601" y="3173380"/>
                </a:lnTo>
                <a:lnTo>
                  <a:pt x="9651430" y="3164012"/>
                </a:lnTo>
                <a:cubicBezTo>
                  <a:pt x="9656211" y="3163417"/>
                  <a:pt x="9662430" y="3158756"/>
                  <a:pt x="9667080" y="3164979"/>
                </a:cubicBezTo>
                <a:cubicBezTo>
                  <a:pt x="9671731" y="3171201"/>
                  <a:pt x="9671601" y="3178020"/>
                  <a:pt x="9667410" y="3183399"/>
                </a:cubicBezTo>
                <a:lnTo>
                  <a:pt x="9649123" y="3212653"/>
                </a:lnTo>
                <a:lnTo>
                  <a:pt x="9666102" y="3252334"/>
                </a:lnTo>
                <a:lnTo>
                  <a:pt x="9679863" y="3245009"/>
                </a:lnTo>
                <a:cubicBezTo>
                  <a:pt x="9692303" y="3235687"/>
                  <a:pt x="9704612" y="3233183"/>
                  <a:pt x="9709723" y="3251007"/>
                </a:cubicBezTo>
                <a:cubicBezTo>
                  <a:pt x="9712343" y="3256511"/>
                  <a:pt x="9715683" y="3259982"/>
                  <a:pt x="9720464" y="3259387"/>
                </a:cubicBezTo>
                <a:cubicBezTo>
                  <a:pt x="9732773" y="3256883"/>
                  <a:pt x="9744234" y="3263229"/>
                  <a:pt x="9755105" y="3264791"/>
                </a:cubicBezTo>
                <a:cubicBezTo>
                  <a:pt x="9786276" y="3273543"/>
                  <a:pt x="9796554" y="3270319"/>
                  <a:pt x="9814755" y="3244732"/>
                </a:cubicBezTo>
                <a:cubicBezTo>
                  <a:pt x="9830205" y="3220460"/>
                  <a:pt x="9850764" y="3214014"/>
                  <a:pt x="9879906" y="3222046"/>
                </a:cubicBezTo>
                <a:cubicBezTo>
                  <a:pt x="9888027" y="3224922"/>
                  <a:pt x="9897457" y="3230550"/>
                  <a:pt x="9905578" y="3233426"/>
                </a:cubicBezTo>
                <a:cubicBezTo>
                  <a:pt x="9971979" y="3252365"/>
                  <a:pt x="10031959" y="3250727"/>
                  <a:pt x="10086040" y="3201240"/>
                </a:cubicBezTo>
                <a:cubicBezTo>
                  <a:pt x="10105421" y="3185223"/>
                  <a:pt x="10128730" y="3177463"/>
                  <a:pt x="10153810" y="3184057"/>
                </a:cubicBezTo>
                <a:cubicBezTo>
                  <a:pt x="10164682" y="3185618"/>
                  <a:pt x="10175552" y="3187180"/>
                  <a:pt x="10185701" y="3190775"/>
                </a:cubicBezTo>
                <a:cubicBezTo>
                  <a:pt x="10209473" y="3194618"/>
                  <a:pt x="10230494" y="3199774"/>
                  <a:pt x="10251903" y="3184475"/>
                </a:cubicBezTo>
                <a:cubicBezTo>
                  <a:pt x="10269844" y="3172526"/>
                  <a:pt x="10274624" y="3171930"/>
                  <a:pt x="10278295" y="3193822"/>
                </a:cubicBezTo>
                <a:cubicBezTo>
                  <a:pt x="10282684" y="3213681"/>
                  <a:pt x="10293555" y="3215242"/>
                  <a:pt x="10308025" y="3206640"/>
                </a:cubicBezTo>
                <a:cubicBezTo>
                  <a:pt x="10319024" y="3201383"/>
                  <a:pt x="10332186" y="3190028"/>
                  <a:pt x="10346986" y="3199844"/>
                </a:cubicBezTo>
                <a:cubicBezTo>
                  <a:pt x="10352356" y="3204035"/>
                  <a:pt x="10352486" y="3197216"/>
                  <a:pt x="10353205" y="3195183"/>
                </a:cubicBezTo>
                <a:cubicBezTo>
                  <a:pt x="10353595" y="3174730"/>
                  <a:pt x="10367475" y="3161341"/>
                  <a:pt x="10375266" y="3145796"/>
                </a:cubicBezTo>
                <a:cubicBezTo>
                  <a:pt x="10382335" y="3132284"/>
                  <a:pt x="10395235" y="3134565"/>
                  <a:pt x="10406695" y="3140912"/>
                </a:cubicBezTo>
                <a:cubicBezTo>
                  <a:pt x="10416126" y="3146540"/>
                  <a:pt x="10414556" y="3157423"/>
                  <a:pt x="10409646" y="3164837"/>
                </a:cubicBezTo>
                <a:cubicBezTo>
                  <a:pt x="10403296" y="3176315"/>
                  <a:pt x="10398977" y="3188513"/>
                  <a:pt x="10393347" y="3197959"/>
                </a:cubicBezTo>
                <a:cubicBezTo>
                  <a:pt x="10414756" y="3182663"/>
                  <a:pt x="10432106" y="3165927"/>
                  <a:pt x="10451487" y="3149911"/>
                </a:cubicBezTo>
                <a:cubicBezTo>
                  <a:pt x="10470866" y="3133895"/>
                  <a:pt x="10490837" y="3122662"/>
                  <a:pt x="10516767" y="3120406"/>
                </a:cubicBezTo>
                <a:cubicBezTo>
                  <a:pt x="10528359" y="3119934"/>
                  <a:pt x="10530979" y="3125438"/>
                  <a:pt x="10527379" y="3135603"/>
                </a:cubicBezTo>
                <a:cubicBezTo>
                  <a:pt x="10523059" y="3147801"/>
                  <a:pt x="10513368" y="3155809"/>
                  <a:pt x="10501648" y="3163099"/>
                </a:cubicBezTo>
                <a:cubicBezTo>
                  <a:pt x="10489207" y="3172421"/>
                  <a:pt x="10475457" y="3178991"/>
                  <a:pt x="10469697" y="3195255"/>
                </a:cubicBezTo>
                <a:cubicBezTo>
                  <a:pt x="10494319" y="3190247"/>
                  <a:pt x="10513899" y="3199469"/>
                  <a:pt x="10529159" y="3220890"/>
                </a:cubicBezTo>
                <a:cubicBezTo>
                  <a:pt x="10511939" y="3230807"/>
                  <a:pt x="10492100" y="3235220"/>
                  <a:pt x="10473570" y="3242386"/>
                </a:cubicBezTo>
                <a:cubicBezTo>
                  <a:pt x="10449538" y="3252179"/>
                  <a:pt x="10434939" y="3267601"/>
                  <a:pt x="10428328" y="3292715"/>
                </a:cubicBezTo>
                <a:cubicBezTo>
                  <a:pt x="10424729" y="3302880"/>
                  <a:pt x="10430820" y="3305037"/>
                  <a:pt x="10438349" y="3303128"/>
                </a:cubicBezTo>
                <a:cubicBezTo>
                  <a:pt x="10449350" y="3297872"/>
                  <a:pt x="10460350" y="3292616"/>
                  <a:pt x="10471349" y="3287360"/>
                </a:cubicBezTo>
                <a:cubicBezTo>
                  <a:pt x="10507101" y="3270277"/>
                  <a:pt x="10515221" y="3273153"/>
                  <a:pt x="10524001" y="3312869"/>
                </a:cubicBezTo>
                <a:cubicBezTo>
                  <a:pt x="10524001" y="3312869"/>
                  <a:pt x="10526031" y="3313588"/>
                  <a:pt x="10528061" y="3314308"/>
                </a:cubicBezTo>
                <a:cubicBezTo>
                  <a:pt x="10556412" y="3292316"/>
                  <a:pt x="10589872" y="3288150"/>
                  <a:pt x="10624514" y="3293554"/>
                </a:cubicBezTo>
                <a:cubicBezTo>
                  <a:pt x="10670744" y="3298487"/>
                  <a:pt x="10714096" y="3311551"/>
                  <a:pt x="10764187" y="3292683"/>
                </a:cubicBezTo>
                <a:cubicBezTo>
                  <a:pt x="10756397" y="3308228"/>
                  <a:pt x="10744677" y="3315517"/>
                  <a:pt x="10734267" y="3325558"/>
                </a:cubicBezTo>
                <a:cubicBezTo>
                  <a:pt x="10718945" y="3343012"/>
                  <a:pt x="10718817" y="3349830"/>
                  <a:pt x="10743176" y="3358458"/>
                </a:cubicBezTo>
                <a:cubicBezTo>
                  <a:pt x="10773627" y="3369242"/>
                  <a:pt x="10801919" y="3386124"/>
                  <a:pt x="10814889" y="3420462"/>
                </a:cubicBezTo>
                <a:cubicBezTo>
                  <a:pt x="10819410" y="3433503"/>
                  <a:pt x="10821180" y="3447858"/>
                  <a:pt x="10823671" y="3460180"/>
                </a:cubicBezTo>
                <a:cubicBezTo>
                  <a:pt x="10826031" y="3479319"/>
                  <a:pt x="10834611" y="3493797"/>
                  <a:pt x="10845222" y="3508995"/>
                </a:cubicBezTo>
                <a:cubicBezTo>
                  <a:pt x="10855242" y="3519407"/>
                  <a:pt x="10866243" y="3514151"/>
                  <a:pt x="10877113" y="3515713"/>
                </a:cubicBezTo>
                <a:cubicBezTo>
                  <a:pt x="10896823" y="3518118"/>
                  <a:pt x="10907433" y="3533315"/>
                  <a:pt x="10902264" y="3554365"/>
                </a:cubicBezTo>
                <a:cubicBezTo>
                  <a:pt x="10899974" y="3567280"/>
                  <a:pt x="10897684" y="3580198"/>
                  <a:pt x="10895395" y="3593115"/>
                </a:cubicBezTo>
                <a:cubicBezTo>
                  <a:pt x="10892254" y="3614882"/>
                  <a:pt x="10880404" y="3628990"/>
                  <a:pt x="10857224" y="3629933"/>
                </a:cubicBezTo>
                <a:cubicBezTo>
                  <a:pt x="10841575" y="3628966"/>
                  <a:pt x="10828284" y="3647140"/>
                  <a:pt x="10814204" y="3635289"/>
                </a:cubicBezTo>
                <a:cubicBezTo>
                  <a:pt x="10801433" y="3626190"/>
                  <a:pt x="10807912" y="3607893"/>
                  <a:pt x="10804113" y="3592819"/>
                </a:cubicBezTo>
                <a:cubicBezTo>
                  <a:pt x="10801033" y="3575713"/>
                  <a:pt x="10792911" y="3572837"/>
                  <a:pt x="10779161" y="3579408"/>
                </a:cubicBezTo>
                <a:cubicBezTo>
                  <a:pt x="10753102" y="3588482"/>
                  <a:pt x="10735161" y="3600433"/>
                  <a:pt x="10729863" y="3628300"/>
                </a:cubicBezTo>
                <a:cubicBezTo>
                  <a:pt x="10728292" y="3639184"/>
                  <a:pt x="10723382" y="3646597"/>
                  <a:pt x="10719783" y="3656762"/>
                </a:cubicBezTo>
                <a:cubicBezTo>
                  <a:pt x="10719783" y="3656762"/>
                  <a:pt x="10717752" y="3656043"/>
                  <a:pt x="10717033" y="3658076"/>
                </a:cubicBezTo>
                <a:cubicBezTo>
                  <a:pt x="10719063" y="3658795"/>
                  <a:pt x="10721092" y="3659514"/>
                  <a:pt x="10721092" y="3659514"/>
                </a:cubicBezTo>
                <a:cubicBezTo>
                  <a:pt x="10766603" y="3666479"/>
                  <a:pt x="10808904" y="3663156"/>
                  <a:pt x="10853365" y="3653734"/>
                </a:cubicBezTo>
                <a:cubicBezTo>
                  <a:pt x="10876675" y="3645973"/>
                  <a:pt x="10901885" y="3645749"/>
                  <a:pt x="10926247" y="3654377"/>
                </a:cubicBezTo>
                <a:cubicBezTo>
                  <a:pt x="10945827" y="3663599"/>
                  <a:pt x="10958858" y="3659062"/>
                  <a:pt x="10968086" y="3639450"/>
                </a:cubicBezTo>
                <a:cubicBezTo>
                  <a:pt x="10974437" y="3627970"/>
                  <a:pt x="10981968" y="3626062"/>
                  <a:pt x="10989237" y="3637788"/>
                </a:cubicBezTo>
                <a:cubicBezTo>
                  <a:pt x="10997098" y="3654300"/>
                  <a:pt x="11009998" y="3656581"/>
                  <a:pt x="11026497" y="3648696"/>
                </a:cubicBezTo>
                <a:cubicBezTo>
                  <a:pt x="11060940" y="3628862"/>
                  <a:pt x="11106580" y="3629009"/>
                  <a:pt x="11129820" y="3589192"/>
                </a:cubicBezTo>
                <a:cubicBezTo>
                  <a:pt x="11131850" y="3589911"/>
                  <a:pt x="11132569" y="3587878"/>
                  <a:pt x="11135319" y="3586563"/>
                </a:cubicBezTo>
                <a:cubicBezTo>
                  <a:pt x="11142850" y="3584654"/>
                  <a:pt x="11148349" y="3582026"/>
                  <a:pt x="11155030" y="3588968"/>
                </a:cubicBezTo>
                <a:cubicBezTo>
                  <a:pt x="11159680" y="3595191"/>
                  <a:pt x="11162301" y="3600695"/>
                  <a:pt x="11159420" y="3608827"/>
                </a:cubicBezTo>
                <a:cubicBezTo>
                  <a:pt x="11155821" y="3618992"/>
                  <a:pt x="11147571" y="3622934"/>
                  <a:pt x="11141351" y="3627595"/>
                </a:cubicBezTo>
                <a:cubicBezTo>
                  <a:pt x="11123410" y="3639546"/>
                  <a:pt x="11103441" y="3650777"/>
                  <a:pt x="11085499" y="3662727"/>
                </a:cubicBezTo>
                <a:cubicBezTo>
                  <a:pt x="11083470" y="3662008"/>
                  <a:pt x="11082751" y="3664041"/>
                  <a:pt x="11082031" y="3666074"/>
                </a:cubicBezTo>
                <a:cubicBezTo>
                  <a:pt x="11080000" y="3665355"/>
                  <a:pt x="11079280" y="3667388"/>
                  <a:pt x="11077250" y="3666669"/>
                </a:cubicBezTo>
                <a:cubicBezTo>
                  <a:pt x="11079280" y="3667388"/>
                  <a:pt x="11081311" y="3668107"/>
                  <a:pt x="11083340" y="3668826"/>
                </a:cubicBezTo>
                <a:cubicBezTo>
                  <a:pt x="11083340" y="3668826"/>
                  <a:pt x="11086091" y="3667512"/>
                  <a:pt x="11088119" y="3668231"/>
                </a:cubicBezTo>
                <a:cubicBezTo>
                  <a:pt x="11109270" y="3666570"/>
                  <a:pt x="11132451" y="3665627"/>
                  <a:pt x="11153601" y="3663966"/>
                </a:cubicBezTo>
                <a:cubicBezTo>
                  <a:pt x="11178811" y="3663741"/>
                  <a:pt x="11204021" y="3663517"/>
                  <a:pt x="11227462" y="3648939"/>
                </a:cubicBezTo>
                <a:cubicBezTo>
                  <a:pt x="11243372" y="3636270"/>
                  <a:pt x="11252803" y="3641898"/>
                  <a:pt x="11259944" y="3660443"/>
                </a:cubicBezTo>
                <a:cubicBezTo>
                  <a:pt x="11265054" y="3678268"/>
                  <a:pt x="11257394" y="3686995"/>
                  <a:pt x="11243644" y="3693566"/>
                </a:cubicBezTo>
                <a:cubicBezTo>
                  <a:pt x="11222954" y="3706830"/>
                  <a:pt x="11202263" y="3720095"/>
                  <a:pt x="11183604" y="3734078"/>
                </a:cubicBezTo>
                <a:cubicBezTo>
                  <a:pt x="11166384" y="3743995"/>
                  <a:pt x="11154532" y="3758102"/>
                  <a:pt x="11148054" y="3776399"/>
                </a:cubicBezTo>
                <a:cubicBezTo>
                  <a:pt x="11165734" y="3778085"/>
                  <a:pt x="11174834" y="3765292"/>
                  <a:pt x="11184524" y="3757284"/>
                </a:cubicBezTo>
                <a:cubicBezTo>
                  <a:pt x="11205345" y="3737201"/>
                  <a:pt x="11231404" y="3728126"/>
                  <a:pt x="11261264" y="3734125"/>
                </a:cubicBezTo>
                <a:cubicBezTo>
                  <a:pt x="11289096" y="3739406"/>
                  <a:pt x="11315487" y="3748752"/>
                  <a:pt x="11343448" y="3747214"/>
                </a:cubicBezTo>
                <a:cubicBezTo>
                  <a:pt x="11382998" y="3745205"/>
                  <a:pt x="11399828" y="3755741"/>
                  <a:pt x="11403109" y="3798086"/>
                </a:cubicBezTo>
                <a:cubicBezTo>
                  <a:pt x="11404030" y="3821292"/>
                  <a:pt x="11420989" y="3825010"/>
                  <a:pt x="11439651" y="3811027"/>
                </a:cubicBezTo>
                <a:cubicBezTo>
                  <a:pt x="11453401" y="3804457"/>
                  <a:pt x="11462501" y="3791664"/>
                  <a:pt x="11480901" y="3791317"/>
                </a:cubicBezTo>
                <a:cubicBezTo>
                  <a:pt x="11483332" y="3842513"/>
                  <a:pt x="11509073" y="3885948"/>
                  <a:pt x="11523815" y="3934641"/>
                </a:cubicBezTo>
                <a:cubicBezTo>
                  <a:pt x="11541176" y="3988836"/>
                  <a:pt x="11541576" y="4039314"/>
                  <a:pt x="11492407" y="4081388"/>
                </a:cubicBezTo>
                <a:cubicBezTo>
                  <a:pt x="11468117" y="4104817"/>
                  <a:pt x="11443826" y="4128248"/>
                  <a:pt x="11418227" y="4148925"/>
                </a:cubicBezTo>
                <a:cubicBezTo>
                  <a:pt x="11399567" y="4162908"/>
                  <a:pt x="11376256" y="4170669"/>
                  <a:pt x="11351765" y="4168859"/>
                </a:cubicBezTo>
                <a:cubicBezTo>
                  <a:pt x="11354056" y="4155942"/>
                  <a:pt x="11358965" y="4148529"/>
                  <a:pt x="11358504" y="4136926"/>
                </a:cubicBezTo>
                <a:cubicBezTo>
                  <a:pt x="11319543" y="4143721"/>
                  <a:pt x="11302325" y="4153638"/>
                  <a:pt x="11280654" y="4182572"/>
                </a:cubicBezTo>
                <a:cubicBezTo>
                  <a:pt x="11266054" y="4197993"/>
                  <a:pt x="11250864" y="4208629"/>
                  <a:pt x="11229843" y="4203472"/>
                </a:cubicBezTo>
                <a:cubicBezTo>
                  <a:pt x="11206793" y="4197598"/>
                  <a:pt x="11182892" y="4200574"/>
                  <a:pt x="11162461" y="4200202"/>
                </a:cubicBezTo>
                <a:cubicBezTo>
                  <a:pt x="11139281" y="4201144"/>
                  <a:pt x="11118261" y="4195988"/>
                  <a:pt x="11101431" y="4185452"/>
                </a:cubicBezTo>
                <a:cubicBezTo>
                  <a:pt x="11069799" y="4165098"/>
                  <a:pt x="11053429" y="4166164"/>
                  <a:pt x="11035820" y="4196536"/>
                </a:cubicBezTo>
                <a:cubicBezTo>
                  <a:pt x="11023119" y="4219494"/>
                  <a:pt x="11006619" y="4227378"/>
                  <a:pt x="10982719" y="4230354"/>
                </a:cubicBezTo>
                <a:cubicBezTo>
                  <a:pt x="10971849" y="4228793"/>
                  <a:pt x="10959539" y="4231297"/>
                  <a:pt x="10947228" y="4233801"/>
                </a:cubicBezTo>
                <a:cubicBezTo>
                  <a:pt x="10883057" y="4240819"/>
                  <a:pt x="10820126" y="4218532"/>
                  <a:pt x="10757524" y="4214666"/>
                </a:cubicBezTo>
                <a:cubicBezTo>
                  <a:pt x="10739843" y="4212980"/>
                  <a:pt x="10722884" y="4209262"/>
                  <a:pt x="10705333" y="4200758"/>
                </a:cubicBezTo>
                <a:cubicBezTo>
                  <a:pt x="10655300" y="4180752"/>
                  <a:pt x="10634741" y="4187199"/>
                  <a:pt x="10601222" y="4230239"/>
                </a:cubicBezTo>
                <a:cubicBezTo>
                  <a:pt x="10587931" y="4248413"/>
                  <a:pt x="10572021" y="4261082"/>
                  <a:pt x="10551460" y="4267529"/>
                </a:cubicBezTo>
                <a:cubicBezTo>
                  <a:pt x="10517870" y="4278513"/>
                  <a:pt x="10493451" y="4308760"/>
                  <a:pt x="10490771" y="4342131"/>
                </a:cubicBezTo>
                <a:cubicBezTo>
                  <a:pt x="10490642" y="4348949"/>
                  <a:pt x="10491231" y="4353734"/>
                  <a:pt x="10497320" y="4355891"/>
                </a:cubicBezTo>
                <a:cubicBezTo>
                  <a:pt x="10502691" y="4360081"/>
                  <a:pt x="10510222" y="4358171"/>
                  <a:pt x="10512381" y="4352072"/>
                </a:cubicBezTo>
                <a:cubicBezTo>
                  <a:pt x="10516572" y="4346692"/>
                  <a:pt x="10518012" y="4342626"/>
                  <a:pt x="10520171" y="4336527"/>
                </a:cubicBezTo>
                <a:cubicBezTo>
                  <a:pt x="10528351" y="4300528"/>
                  <a:pt x="10538631" y="4297305"/>
                  <a:pt x="10571831" y="4306774"/>
                </a:cubicBezTo>
                <a:cubicBezTo>
                  <a:pt x="10600973" y="4314807"/>
                  <a:pt x="10623044" y="4336351"/>
                  <a:pt x="10652185" y="4344383"/>
                </a:cubicBezTo>
                <a:cubicBezTo>
                  <a:pt x="10636274" y="4357052"/>
                  <a:pt x="10622394" y="4370441"/>
                  <a:pt x="10606484" y="4383110"/>
                </a:cubicBezTo>
                <a:cubicBezTo>
                  <a:pt x="10602294" y="4388490"/>
                  <a:pt x="10595355" y="4395185"/>
                  <a:pt x="10600004" y="4401407"/>
                </a:cubicBezTo>
                <a:cubicBezTo>
                  <a:pt x="10604654" y="4407630"/>
                  <a:pt x="10614935" y="4404406"/>
                  <a:pt x="10620434" y="4401778"/>
                </a:cubicBezTo>
                <a:cubicBezTo>
                  <a:pt x="10629406" y="4395803"/>
                  <a:pt x="10638375" y="4389828"/>
                  <a:pt x="10649964" y="4389356"/>
                </a:cubicBezTo>
                <a:cubicBezTo>
                  <a:pt x="10671835" y="4385662"/>
                  <a:pt x="10678515" y="4392604"/>
                  <a:pt x="10673347" y="4413653"/>
                </a:cubicBezTo>
                <a:cubicBezTo>
                  <a:pt x="10666015" y="4440801"/>
                  <a:pt x="10670666" y="4447024"/>
                  <a:pt x="10697778" y="4454336"/>
                </a:cubicBezTo>
                <a:cubicBezTo>
                  <a:pt x="10714737" y="4458055"/>
                  <a:pt x="10718668" y="4466311"/>
                  <a:pt x="10708848" y="4481137"/>
                </a:cubicBezTo>
                <a:cubicBezTo>
                  <a:pt x="10704659" y="4486517"/>
                  <a:pt x="10701187" y="4489864"/>
                  <a:pt x="10697719" y="4493211"/>
                </a:cubicBezTo>
                <a:cubicBezTo>
                  <a:pt x="10688618" y="4506004"/>
                  <a:pt x="10689078" y="4517607"/>
                  <a:pt x="10704598" y="4525392"/>
                </a:cubicBezTo>
                <a:cubicBezTo>
                  <a:pt x="10743170" y="4539052"/>
                  <a:pt x="10765702" y="4572198"/>
                  <a:pt x="10795893" y="4596619"/>
                </a:cubicBezTo>
                <a:cubicBezTo>
                  <a:pt x="10802573" y="4603560"/>
                  <a:pt x="10806502" y="4611816"/>
                  <a:pt x="10809713" y="4622105"/>
                </a:cubicBezTo>
                <a:cubicBezTo>
                  <a:pt x="10820784" y="4648905"/>
                  <a:pt x="10811555" y="4668516"/>
                  <a:pt x="10782873" y="4672087"/>
                </a:cubicBezTo>
                <a:cubicBezTo>
                  <a:pt x="10758254" y="4677096"/>
                  <a:pt x="10734353" y="4680072"/>
                  <a:pt x="10709142" y="4680295"/>
                </a:cubicBezTo>
                <a:cubicBezTo>
                  <a:pt x="10628011" y="4683594"/>
                  <a:pt x="10545439" y="4690960"/>
                  <a:pt x="10464768" y="4705862"/>
                </a:cubicBezTo>
                <a:cubicBezTo>
                  <a:pt x="10445647" y="4708243"/>
                  <a:pt x="10424497" y="4709905"/>
                  <a:pt x="10407276" y="4719822"/>
                </a:cubicBezTo>
                <a:cubicBezTo>
                  <a:pt x="10341867" y="4756145"/>
                  <a:pt x="10271475" y="4767823"/>
                  <a:pt x="10198003" y="4762396"/>
                </a:cubicBezTo>
                <a:cubicBezTo>
                  <a:pt x="10191194" y="4762272"/>
                  <a:pt x="10182353" y="4761429"/>
                  <a:pt x="10180192" y="4767528"/>
                </a:cubicBezTo>
                <a:cubicBezTo>
                  <a:pt x="10170244" y="4789172"/>
                  <a:pt x="10153614" y="4803874"/>
                  <a:pt x="10140324" y="4822048"/>
                </a:cubicBezTo>
                <a:cubicBezTo>
                  <a:pt x="10133973" y="4833527"/>
                  <a:pt x="10131093" y="4841659"/>
                  <a:pt x="10138364" y="4853385"/>
                </a:cubicBezTo>
                <a:cubicBezTo>
                  <a:pt x="10143604" y="4864394"/>
                  <a:pt x="10154603" y="4859137"/>
                  <a:pt x="10162135" y="4857228"/>
                </a:cubicBezTo>
                <a:cubicBezTo>
                  <a:pt x="10227746" y="4846144"/>
                  <a:pt x="10294077" y="4833027"/>
                  <a:pt x="10361718" y="4822662"/>
                </a:cubicBezTo>
                <a:cubicBezTo>
                  <a:pt x="10434139" y="4811702"/>
                  <a:pt x="10505711" y="4809593"/>
                  <a:pt x="10576893" y="4827938"/>
                </a:cubicBezTo>
                <a:cubicBezTo>
                  <a:pt x="10585011" y="4830813"/>
                  <a:pt x="10598633" y="4831061"/>
                  <a:pt x="10600533" y="4838598"/>
                </a:cubicBezTo>
                <a:cubicBezTo>
                  <a:pt x="10601713" y="4848168"/>
                  <a:pt x="10592023" y="4856176"/>
                  <a:pt x="10585083" y="4862870"/>
                </a:cubicBezTo>
                <a:cubicBezTo>
                  <a:pt x="10579582" y="4865498"/>
                  <a:pt x="10576114" y="4868846"/>
                  <a:pt x="10570613" y="4871473"/>
                </a:cubicBezTo>
                <a:cubicBezTo>
                  <a:pt x="10560204" y="4881515"/>
                  <a:pt x="10546454" y="4888085"/>
                  <a:pt x="10539383" y="4901597"/>
                </a:cubicBezTo>
                <a:cubicBezTo>
                  <a:pt x="10585355" y="4920165"/>
                  <a:pt x="10620785" y="4955593"/>
                  <a:pt x="10669637" y="4966029"/>
                </a:cubicBezTo>
                <a:cubicBezTo>
                  <a:pt x="10680506" y="4967591"/>
                  <a:pt x="10686468" y="4976566"/>
                  <a:pt x="10671998" y="4985169"/>
                </a:cubicBezTo>
                <a:cubicBezTo>
                  <a:pt x="10663027" y="4991144"/>
                  <a:pt x="10656676" y="5002623"/>
                  <a:pt x="10655108" y="5013507"/>
                </a:cubicBezTo>
                <a:cubicBezTo>
                  <a:pt x="10648827" y="5057043"/>
                  <a:pt x="10625849" y="5083224"/>
                  <a:pt x="10586628" y="5103655"/>
                </a:cubicBezTo>
                <a:cubicBezTo>
                  <a:pt x="10524688" y="5136630"/>
                  <a:pt x="10468707" y="5178580"/>
                  <a:pt x="10403556" y="5201267"/>
                </a:cubicBezTo>
                <a:cubicBezTo>
                  <a:pt x="10356215" y="5218821"/>
                  <a:pt x="10311624" y="5235062"/>
                  <a:pt x="10266905" y="5258120"/>
                </a:cubicBezTo>
                <a:cubicBezTo>
                  <a:pt x="10231154" y="5275203"/>
                  <a:pt x="10194224" y="5282717"/>
                  <a:pt x="10153363" y="5281973"/>
                </a:cubicBezTo>
                <a:cubicBezTo>
                  <a:pt x="10125402" y="5283511"/>
                  <a:pt x="10096721" y="5287082"/>
                  <a:pt x="10071970" y="5298909"/>
                </a:cubicBezTo>
                <a:cubicBezTo>
                  <a:pt x="10015661" y="5322438"/>
                  <a:pt x="9962489" y="5324200"/>
                  <a:pt x="9906367" y="5302036"/>
                </a:cubicBezTo>
                <a:cubicBezTo>
                  <a:pt x="9861707" y="5286220"/>
                  <a:pt x="9819406" y="5289543"/>
                  <a:pt x="9779335" y="5318824"/>
                </a:cubicBezTo>
                <a:cubicBezTo>
                  <a:pt x="9754456" y="5337469"/>
                  <a:pt x="9727545" y="5355394"/>
                  <a:pt x="9699914" y="5375353"/>
                </a:cubicBezTo>
                <a:cubicBezTo>
                  <a:pt x="9664035" y="5399254"/>
                  <a:pt x="9628154" y="5423154"/>
                  <a:pt x="9585003" y="5435329"/>
                </a:cubicBezTo>
                <a:cubicBezTo>
                  <a:pt x="9575444" y="5436519"/>
                  <a:pt x="9571384" y="5435082"/>
                  <a:pt x="9567454" y="5426826"/>
                </a:cubicBezTo>
                <a:cubicBezTo>
                  <a:pt x="9556253" y="5406843"/>
                  <a:pt x="9543612" y="5390926"/>
                  <a:pt x="9528222" y="5376324"/>
                </a:cubicBezTo>
                <a:cubicBezTo>
                  <a:pt x="9499340" y="5354656"/>
                  <a:pt x="9472100" y="5354161"/>
                  <a:pt x="9442439" y="5373400"/>
                </a:cubicBezTo>
                <a:cubicBezTo>
                  <a:pt x="9429279" y="5384757"/>
                  <a:pt x="9418149" y="5396830"/>
                  <a:pt x="9407020" y="5408904"/>
                </a:cubicBezTo>
                <a:cubicBezTo>
                  <a:pt x="9378538" y="5437714"/>
                  <a:pt x="9362168" y="5438781"/>
                  <a:pt x="9336888" y="5406947"/>
                </a:cubicBezTo>
                <a:cubicBezTo>
                  <a:pt x="9336888" y="5406947"/>
                  <a:pt x="9334138" y="5408261"/>
                  <a:pt x="9332108" y="5407542"/>
                </a:cubicBezTo>
                <a:cubicBezTo>
                  <a:pt x="9327918" y="5412923"/>
                  <a:pt x="9324448" y="5416270"/>
                  <a:pt x="9320258" y="5421650"/>
                </a:cubicBezTo>
                <a:cubicBezTo>
                  <a:pt x="9300027" y="5446517"/>
                  <a:pt x="9289748" y="5449741"/>
                  <a:pt x="9270426" y="5426883"/>
                </a:cubicBezTo>
                <a:cubicBezTo>
                  <a:pt x="9234406" y="5386670"/>
                  <a:pt x="9186274" y="5374201"/>
                  <a:pt x="9135262" y="5369863"/>
                </a:cubicBezTo>
                <a:cubicBezTo>
                  <a:pt x="9078752" y="5368154"/>
                  <a:pt x="9028200" y="5375419"/>
                  <a:pt x="8989180" y="5421088"/>
                </a:cubicBezTo>
                <a:cubicBezTo>
                  <a:pt x="8977332" y="5435196"/>
                  <a:pt x="8961422" y="5447865"/>
                  <a:pt x="8944200" y="5457782"/>
                </a:cubicBezTo>
                <a:cubicBezTo>
                  <a:pt x="8911790" y="5478335"/>
                  <a:pt x="8878460" y="5475684"/>
                  <a:pt x="8846828" y="5455330"/>
                </a:cubicBezTo>
                <a:cubicBezTo>
                  <a:pt x="8829998" y="5444793"/>
                  <a:pt x="8815068" y="5441794"/>
                  <a:pt x="8797257" y="5446926"/>
                </a:cubicBezTo>
                <a:cubicBezTo>
                  <a:pt x="8769168" y="5455282"/>
                  <a:pt x="8741796" y="5461605"/>
                  <a:pt x="8715866" y="5463861"/>
                </a:cubicBezTo>
                <a:cubicBezTo>
                  <a:pt x="8636765" y="5467880"/>
                  <a:pt x="8558843" y="5481469"/>
                  <a:pt x="8483413" y="5507378"/>
                </a:cubicBezTo>
                <a:cubicBezTo>
                  <a:pt x="8454602" y="5517767"/>
                  <a:pt x="8423891" y="5520619"/>
                  <a:pt x="8393440" y="5509835"/>
                </a:cubicBezTo>
                <a:cubicBezTo>
                  <a:pt x="8341969" y="5493895"/>
                  <a:pt x="8292728" y="5503912"/>
                  <a:pt x="8244669" y="5523500"/>
                </a:cubicBezTo>
                <a:cubicBezTo>
                  <a:pt x="8226137" y="5530665"/>
                  <a:pt x="8206297" y="5535079"/>
                  <a:pt x="8185997" y="5527889"/>
                </a:cubicBezTo>
                <a:cubicBezTo>
                  <a:pt x="8177877" y="5525013"/>
                  <a:pt x="8171066" y="5524889"/>
                  <a:pt x="8162816" y="5528832"/>
                </a:cubicBezTo>
                <a:cubicBezTo>
                  <a:pt x="8108537" y="5553081"/>
                  <a:pt x="8048555" y="5554718"/>
                  <a:pt x="7990143" y="5545472"/>
                </a:cubicBezTo>
                <a:cubicBezTo>
                  <a:pt x="7972462" y="5543787"/>
                  <a:pt x="7958253" y="5538754"/>
                  <a:pt x="7955172" y="5521647"/>
                </a:cubicBezTo>
                <a:cubicBezTo>
                  <a:pt x="7949472" y="5499036"/>
                  <a:pt x="7970492" y="5504193"/>
                  <a:pt x="7979462" y="5498217"/>
                </a:cubicBezTo>
                <a:cubicBezTo>
                  <a:pt x="7989872" y="5488176"/>
                  <a:pt x="8003492" y="5488424"/>
                  <a:pt x="8015542" y="5499556"/>
                </a:cubicBezTo>
                <a:cubicBezTo>
                  <a:pt x="8037613" y="5521100"/>
                  <a:pt x="8037613" y="5521100"/>
                  <a:pt x="8060463" y="5501736"/>
                </a:cubicBezTo>
                <a:cubicBezTo>
                  <a:pt x="8067403" y="5495042"/>
                  <a:pt x="8076374" y="5489066"/>
                  <a:pt x="8085343" y="5483091"/>
                </a:cubicBezTo>
                <a:cubicBezTo>
                  <a:pt x="8088815" y="5479744"/>
                  <a:pt x="8093004" y="5474364"/>
                  <a:pt x="8090383" y="5468860"/>
                </a:cubicBezTo>
                <a:cubicBezTo>
                  <a:pt x="8087763" y="5463357"/>
                  <a:pt x="8085144" y="5457853"/>
                  <a:pt x="8077613" y="5459762"/>
                </a:cubicBezTo>
                <a:cubicBezTo>
                  <a:pt x="8061243" y="5460829"/>
                  <a:pt x="8049913" y="5447664"/>
                  <a:pt x="8038452" y="5441318"/>
                </a:cubicBezTo>
                <a:cubicBezTo>
                  <a:pt x="8026991" y="5434971"/>
                  <a:pt x="8013501" y="5427905"/>
                  <a:pt x="8001191" y="5430409"/>
                </a:cubicBezTo>
                <a:cubicBezTo>
                  <a:pt x="7931389" y="5446874"/>
                  <a:pt x="7862828" y="5434033"/>
                  <a:pt x="7796426" y="5415093"/>
                </a:cubicBezTo>
                <a:cubicBezTo>
                  <a:pt x="7775406" y="5409937"/>
                  <a:pt x="7759756" y="5408970"/>
                  <a:pt x="7743127" y="5423673"/>
                </a:cubicBezTo>
                <a:cubicBezTo>
                  <a:pt x="7731995" y="5435747"/>
                  <a:pt x="7723875" y="5432871"/>
                  <a:pt x="7718045" y="5417078"/>
                </a:cubicBezTo>
                <a:cubicBezTo>
                  <a:pt x="7715555" y="5404756"/>
                  <a:pt x="7710314" y="5393748"/>
                  <a:pt x="7693944" y="5394815"/>
                </a:cubicBezTo>
                <a:cubicBezTo>
                  <a:pt x="7674824" y="5397196"/>
                  <a:pt x="7657013" y="5402328"/>
                  <a:pt x="7643854" y="5413684"/>
                </a:cubicBezTo>
                <a:cubicBezTo>
                  <a:pt x="7633444" y="5423725"/>
                  <a:pt x="7623882" y="5424915"/>
                  <a:pt x="7609673" y="5419882"/>
                </a:cubicBezTo>
                <a:cubicBezTo>
                  <a:pt x="7603582" y="5417725"/>
                  <a:pt x="7597493" y="5415569"/>
                  <a:pt x="7590682" y="5415445"/>
                </a:cubicBezTo>
                <a:cubicBezTo>
                  <a:pt x="7548511" y="5411951"/>
                  <a:pt x="7506340" y="5408455"/>
                  <a:pt x="7462859" y="5402209"/>
                </a:cubicBezTo>
                <a:cubicBezTo>
                  <a:pt x="7445899" y="5398491"/>
                  <a:pt x="7430248" y="5397524"/>
                  <a:pt x="7415058" y="5408160"/>
                </a:cubicBezTo>
                <a:cubicBezTo>
                  <a:pt x="7404059" y="5413416"/>
                  <a:pt x="7394498" y="5414607"/>
                  <a:pt x="7387227" y="5402880"/>
                </a:cubicBezTo>
                <a:cubicBezTo>
                  <a:pt x="7368037" y="5373204"/>
                  <a:pt x="7340206" y="5367924"/>
                  <a:pt x="7307595" y="5363239"/>
                </a:cubicBezTo>
                <a:cubicBezTo>
                  <a:pt x="7223974" y="5354217"/>
                  <a:pt x="7145981" y="5335748"/>
                  <a:pt x="7076759" y="5286066"/>
                </a:cubicBezTo>
                <a:cubicBezTo>
                  <a:pt x="7051218" y="5267869"/>
                  <a:pt x="7023517" y="5255771"/>
                  <a:pt x="6992936" y="5251805"/>
                </a:cubicBezTo>
                <a:lnTo>
                  <a:pt x="6915734" y="5234154"/>
                </a:lnTo>
                <a:lnTo>
                  <a:pt x="6850900" y="5246153"/>
                </a:lnTo>
                <a:cubicBezTo>
                  <a:pt x="6837011" y="5247131"/>
                  <a:pt x="6824752" y="5249931"/>
                  <a:pt x="6815474" y="5261553"/>
                </a:cubicBezTo>
                <a:cubicBezTo>
                  <a:pt x="6808202" y="5268086"/>
                  <a:pt x="6801116" y="5271166"/>
                  <a:pt x="6792869" y="5263790"/>
                </a:cubicBezTo>
                <a:cubicBezTo>
                  <a:pt x="6771386" y="5245305"/>
                  <a:pt x="6748781" y="5247543"/>
                  <a:pt x="6722633" y="5251322"/>
                </a:cubicBezTo>
                <a:cubicBezTo>
                  <a:pt x="6656259" y="5263311"/>
                  <a:pt x="6592079" y="5266760"/>
                  <a:pt x="6527579" y="5244209"/>
                </a:cubicBezTo>
                <a:cubicBezTo>
                  <a:pt x="6503811" y="5235992"/>
                  <a:pt x="6479762" y="5232955"/>
                  <a:pt x="6455339" y="5236827"/>
                </a:cubicBezTo>
                <a:cubicBezTo>
                  <a:pt x="6415300" y="5241584"/>
                  <a:pt x="6375356" y="5244615"/>
                  <a:pt x="6335600" y="5244191"/>
                </a:cubicBezTo>
                <a:cubicBezTo>
                  <a:pt x="6282047" y="5243018"/>
                  <a:pt x="6228682" y="5238393"/>
                  <a:pt x="6174286" y="5252764"/>
                </a:cubicBezTo>
                <a:cubicBezTo>
                  <a:pt x="6130332" y="5265969"/>
                  <a:pt x="6085214" y="5268719"/>
                  <a:pt x="6038466" y="5269648"/>
                </a:cubicBezTo>
                <a:cubicBezTo>
                  <a:pt x="5995261" y="5269037"/>
                  <a:pt x="5952148" y="5266699"/>
                  <a:pt x="5908381" y="5276450"/>
                </a:cubicBezTo>
                <a:cubicBezTo>
                  <a:pt x="5876872" y="5283401"/>
                  <a:pt x="5845643" y="5285172"/>
                  <a:pt x="5814416" y="5286943"/>
                </a:cubicBezTo>
                <a:cubicBezTo>
                  <a:pt x="5684611" y="5288565"/>
                  <a:pt x="5556064" y="5298914"/>
                  <a:pt x="5429428" y="5305903"/>
                </a:cubicBezTo>
                <a:cubicBezTo>
                  <a:pt x="5288807" y="5315598"/>
                  <a:pt x="5149818" y="5327114"/>
                  <a:pt x="5009386" y="5333357"/>
                </a:cubicBezTo>
                <a:cubicBezTo>
                  <a:pt x="4875852" y="5339972"/>
                  <a:pt x="4742599" y="5341406"/>
                  <a:pt x="4609813" y="5334205"/>
                </a:cubicBezTo>
                <a:cubicBezTo>
                  <a:pt x="4508070" y="5328688"/>
                  <a:pt x="4406044" y="5328352"/>
                  <a:pt x="4303831" y="5331469"/>
                </a:cubicBezTo>
                <a:cubicBezTo>
                  <a:pt x="4225855" y="5334169"/>
                  <a:pt x="4147878" y="5336868"/>
                  <a:pt x="4070090" y="5336114"/>
                </a:cubicBezTo>
                <a:cubicBezTo>
                  <a:pt x="4014813" y="5334849"/>
                  <a:pt x="3959535" y="5333584"/>
                  <a:pt x="3902440" y="5333952"/>
                </a:cubicBezTo>
                <a:cubicBezTo>
                  <a:pt x="3867951" y="5332082"/>
                  <a:pt x="3831737" y="5330117"/>
                  <a:pt x="3797153" y="5329974"/>
                </a:cubicBezTo>
                <a:cubicBezTo>
                  <a:pt x="3785082" y="5329320"/>
                  <a:pt x="3774735" y="5328759"/>
                  <a:pt x="3764388" y="5328198"/>
                </a:cubicBezTo>
                <a:cubicBezTo>
                  <a:pt x="3760940" y="5328011"/>
                  <a:pt x="3759309" y="5326190"/>
                  <a:pt x="3757584" y="5326096"/>
                </a:cubicBezTo>
                <a:cubicBezTo>
                  <a:pt x="3594226" y="5308578"/>
                  <a:pt x="3429932" y="5308329"/>
                  <a:pt x="3266856" y="5285629"/>
                </a:cubicBezTo>
                <a:cubicBezTo>
                  <a:pt x="3223931" y="5279837"/>
                  <a:pt x="3180819" y="5277501"/>
                  <a:pt x="3137988" y="5269981"/>
                </a:cubicBezTo>
                <a:cubicBezTo>
                  <a:pt x="3043704" y="5254476"/>
                  <a:pt x="2950956" y="5242519"/>
                  <a:pt x="2856391" y="5232194"/>
                </a:cubicBezTo>
                <a:cubicBezTo>
                  <a:pt x="2782425" y="5224719"/>
                  <a:pt x="2708459" y="5217244"/>
                  <a:pt x="2635056" y="5199407"/>
                </a:cubicBezTo>
                <a:cubicBezTo>
                  <a:pt x="2566826" y="5181850"/>
                  <a:pt x="2498408" y="5167748"/>
                  <a:pt x="2429242" y="5167461"/>
                </a:cubicBezTo>
                <a:cubicBezTo>
                  <a:pt x="2422344" y="5167087"/>
                  <a:pt x="2417171" y="5166807"/>
                  <a:pt x="2412278" y="5161346"/>
                </a:cubicBezTo>
                <a:cubicBezTo>
                  <a:pt x="2382736" y="5132031"/>
                  <a:pt x="2346709" y="5126613"/>
                  <a:pt x="2306952" y="5126189"/>
                </a:cubicBezTo>
                <a:cubicBezTo>
                  <a:pt x="2268921" y="5125858"/>
                  <a:pt x="2230981" y="5123802"/>
                  <a:pt x="2193418" y="5114836"/>
                </a:cubicBezTo>
                <a:cubicBezTo>
                  <a:pt x="2130267" y="5099287"/>
                  <a:pt x="2069029" y="5080378"/>
                  <a:pt x="2003592" y="5075098"/>
                </a:cubicBezTo>
                <a:cubicBezTo>
                  <a:pt x="1974276" y="5073507"/>
                  <a:pt x="1948971" y="5061743"/>
                  <a:pt x="1929401" y="5039897"/>
                </a:cubicBezTo>
                <a:cubicBezTo>
                  <a:pt x="1922877" y="5032615"/>
                  <a:pt x="1917703" y="5032334"/>
                  <a:pt x="1910524" y="5037142"/>
                </a:cubicBezTo>
                <a:cubicBezTo>
                  <a:pt x="1894536" y="5044936"/>
                  <a:pt x="1878735" y="5049274"/>
                  <a:pt x="1865688" y="5034710"/>
                </a:cubicBezTo>
                <a:cubicBezTo>
                  <a:pt x="1847562" y="5018139"/>
                  <a:pt x="1827055" y="5013563"/>
                  <a:pt x="1802819" y="5013981"/>
                </a:cubicBezTo>
                <a:cubicBezTo>
                  <a:pt x="1766511" y="5013744"/>
                  <a:pt x="1734214" y="5003333"/>
                  <a:pt x="1706115" y="4979292"/>
                </a:cubicBezTo>
                <a:cubicBezTo>
                  <a:pt x="1689620" y="4964541"/>
                  <a:pt x="1665852" y="4956323"/>
                  <a:pt x="1648045" y="4965751"/>
                </a:cubicBezTo>
                <a:cubicBezTo>
                  <a:pt x="1615975" y="4983063"/>
                  <a:pt x="1590481" y="4974753"/>
                  <a:pt x="1563732" y="4957714"/>
                </a:cubicBezTo>
                <a:cubicBezTo>
                  <a:pt x="1550311" y="4950058"/>
                  <a:pt x="1535166" y="4942309"/>
                  <a:pt x="1517734" y="4944827"/>
                </a:cubicBezTo>
                <a:cubicBezTo>
                  <a:pt x="1508924" y="4947813"/>
                  <a:pt x="1505756" y="4942446"/>
                  <a:pt x="1506131" y="4935538"/>
                </a:cubicBezTo>
                <a:cubicBezTo>
                  <a:pt x="1506412" y="4930357"/>
                  <a:pt x="1506599" y="4926903"/>
                  <a:pt x="1506786" y="4923449"/>
                </a:cubicBezTo>
                <a:cubicBezTo>
                  <a:pt x="1509541" y="4904546"/>
                  <a:pt x="1507816" y="4904453"/>
                  <a:pt x="1491827" y="4912245"/>
                </a:cubicBezTo>
                <a:cubicBezTo>
                  <a:pt x="1474114" y="4919945"/>
                  <a:pt x="1454770" y="4925824"/>
                  <a:pt x="1437245" y="4930070"/>
                </a:cubicBezTo>
                <a:cubicBezTo>
                  <a:pt x="1430253" y="4931423"/>
                  <a:pt x="1423262" y="4932776"/>
                  <a:pt x="1418369" y="4927315"/>
                </a:cubicBezTo>
                <a:cubicBezTo>
                  <a:pt x="1413477" y="4921853"/>
                  <a:pt x="1417301" y="4915132"/>
                  <a:pt x="1421030" y="4910138"/>
                </a:cubicBezTo>
                <a:cubicBezTo>
                  <a:pt x="1430402" y="4896791"/>
                  <a:pt x="1425603" y="4889601"/>
                  <a:pt x="1411901" y="4887127"/>
                </a:cubicBezTo>
                <a:cubicBezTo>
                  <a:pt x="1406821" y="4885120"/>
                  <a:pt x="1401835" y="4881384"/>
                  <a:pt x="1396662" y="4881104"/>
                </a:cubicBezTo>
                <a:cubicBezTo>
                  <a:pt x="1384589" y="4880449"/>
                  <a:pt x="1383147" y="4875175"/>
                  <a:pt x="1390607" y="4865187"/>
                </a:cubicBezTo>
                <a:cubicBezTo>
                  <a:pt x="1394243" y="4861919"/>
                  <a:pt x="1397973" y="4856926"/>
                  <a:pt x="1392987" y="4853192"/>
                </a:cubicBezTo>
                <a:cubicBezTo>
                  <a:pt x="1389819" y="4847823"/>
                  <a:pt x="1384551" y="4849270"/>
                  <a:pt x="1379284" y="4850717"/>
                </a:cubicBezTo>
                <a:cubicBezTo>
                  <a:pt x="1365113" y="4856876"/>
                  <a:pt x="1351505" y="4852674"/>
                  <a:pt x="1336172" y="4848378"/>
                </a:cubicBezTo>
                <a:cubicBezTo>
                  <a:pt x="1290361" y="4832038"/>
                  <a:pt x="1248317" y="4841883"/>
                  <a:pt x="1207343" y="4863909"/>
                </a:cubicBezTo>
                <a:cubicBezTo>
                  <a:pt x="1200258" y="4866989"/>
                  <a:pt x="1196341" y="4875437"/>
                  <a:pt x="1187625" y="4876696"/>
                </a:cubicBezTo>
                <a:cubicBezTo>
                  <a:pt x="1189817" y="4868156"/>
                  <a:pt x="1191916" y="4861340"/>
                  <a:pt x="1194109" y="4852799"/>
                </a:cubicBezTo>
                <a:cubicBezTo>
                  <a:pt x="1198495" y="4835717"/>
                  <a:pt x="1192159" y="4824981"/>
                  <a:pt x="1176826" y="4820685"/>
                </a:cubicBezTo>
                <a:cubicBezTo>
                  <a:pt x="1125746" y="4805791"/>
                  <a:pt x="1074668" y="4790896"/>
                  <a:pt x="1023588" y="4776002"/>
                </a:cubicBezTo>
                <a:cubicBezTo>
                  <a:pt x="1004806" y="4771520"/>
                  <a:pt x="985744" y="4772218"/>
                  <a:pt x="967149" y="4764281"/>
                </a:cubicBezTo>
                <a:cubicBezTo>
                  <a:pt x="955359" y="4758445"/>
                  <a:pt x="948742" y="4752891"/>
                  <a:pt x="953034" y="4737535"/>
                </a:cubicBezTo>
                <a:cubicBezTo>
                  <a:pt x="955788" y="4718631"/>
                  <a:pt x="942553" y="4707521"/>
                  <a:pt x="924841" y="4715221"/>
                </a:cubicBezTo>
                <a:cubicBezTo>
                  <a:pt x="910670" y="4721381"/>
                  <a:pt x="900417" y="4719093"/>
                  <a:pt x="888720" y="4711530"/>
                </a:cubicBezTo>
                <a:cubicBezTo>
                  <a:pt x="882197" y="4704248"/>
                  <a:pt x="875299" y="4703874"/>
                  <a:pt x="866302" y="4710315"/>
                </a:cubicBezTo>
                <a:cubicBezTo>
                  <a:pt x="857212" y="4718482"/>
                  <a:pt x="846771" y="4719648"/>
                  <a:pt x="836705" y="4713906"/>
                </a:cubicBezTo>
                <a:cubicBezTo>
                  <a:pt x="829901" y="4711805"/>
                  <a:pt x="821559" y="4706157"/>
                  <a:pt x="814661" y="4705783"/>
                </a:cubicBezTo>
                <a:cubicBezTo>
                  <a:pt x="804314" y="4705222"/>
                  <a:pt x="801146" y="4699853"/>
                  <a:pt x="799890" y="4691125"/>
                </a:cubicBezTo>
                <a:cubicBezTo>
                  <a:pt x="795653" y="4673574"/>
                  <a:pt x="792298" y="4671661"/>
                  <a:pt x="774491" y="4681087"/>
                </a:cubicBezTo>
                <a:cubicBezTo>
                  <a:pt x="763770" y="4687435"/>
                  <a:pt x="752955" y="4695508"/>
                  <a:pt x="740696" y="4698308"/>
                </a:cubicBezTo>
                <a:cubicBezTo>
                  <a:pt x="740790" y="4696580"/>
                  <a:pt x="739066" y="4696487"/>
                  <a:pt x="739159" y="4694760"/>
                </a:cubicBezTo>
                <a:cubicBezTo>
                  <a:pt x="755897" y="4673151"/>
                  <a:pt x="755897" y="4673151"/>
                  <a:pt x="743412" y="4648225"/>
                </a:cubicBezTo>
                <a:cubicBezTo>
                  <a:pt x="741875" y="4644678"/>
                  <a:pt x="740338" y="4641130"/>
                  <a:pt x="738707" y="4639309"/>
                </a:cubicBezTo>
                <a:cubicBezTo>
                  <a:pt x="726503" y="4609202"/>
                  <a:pt x="706090" y="4602900"/>
                  <a:pt x="676024" y="4615126"/>
                </a:cubicBezTo>
                <a:cubicBezTo>
                  <a:pt x="660036" y="4622919"/>
                  <a:pt x="649970" y="4617177"/>
                  <a:pt x="649182" y="4599814"/>
                </a:cubicBezTo>
                <a:cubicBezTo>
                  <a:pt x="647926" y="4591085"/>
                  <a:pt x="648394" y="4582451"/>
                  <a:pt x="650587" y="4573909"/>
                </a:cubicBezTo>
                <a:cubicBezTo>
                  <a:pt x="657071" y="4550012"/>
                  <a:pt x="679864" y="4544320"/>
                  <a:pt x="696266" y="4560797"/>
                </a:cubicBezTo>
                <a:cubicBezTo>
                  <a:pt x="709406" y="4573634"/>
                  <a:pt x="722922" y="4579563"/>
                  <a:pt x="738255" y="4583860"/>
                </a:cubicBezTo>
                <a:cubicBezTo>
                  <a:pt x="753681" y="4586428"/>
                  <a:pt x="767196" y="4592356"/>
                  <a:pt x="776887" y="4605006"/>
                </a:cubicBezTo>
                <a:cubicBezTo>
                  <a:pt x="791284" y="4626573"/>
                  <a:pt x="799812" y="4628767"/>
                  <a:pt x="819718" y="4612526"/>
                </a:cubicBezTo>
                <a:cubicBezTo>
                  <a:pt x="834077" y="4602912"/>
                  <a:pt x="846335" y="4600112"/>
                  <a:pt x="863393" y="4604501"/>
                </a:cubicBezTo>
                <a:cubicBezTo>
                  <a:pt x="894152" y="4611365"/>
                  <a:pt x="922719" y="4626771"/>
                  <a:pt x="951661" y="4635268"/>
                </a:cubicBezTo>
                <a:cubicBezTo>
                  <a:pt x="977153" y="4643580"/>
                  <a:pt x="1003020" y="4644983"/>
                  <a:pt x="1026281" y="4630655"/>
                </a:cubicBezTo>
                <a:cubicBezTo>
                  <a:pt x="1038915" y="4620948"/>
                  <a:pt x="1045625" y="4624776"/>
                  <a:pt x="1055410" y="4635699"/>
                </a:cubicBezTo>
                <a:cubicBezTo>
                  <a:pt x="1101074" y="4686673"/>
                  <a:pt x="1154946" y="4713843"/>
                  <a:pt x="1223793" y="4688131"/>
                </a:cubicBezTo>
                <a:cubicBezTo>
                  <a:pt x="1234421" y="4683511"/>
                  <a:pt x="1242856" y="4687432"/>
                  <a:pt x="1251291" y="4691354"/>
                </a:cubicBezTo>
                <a:cubicBezTo>
                  <a:pt x="1256277" y="4695089"/>
                  <a:pt x="1262800" y="4702370"/>
                  <a:pt x="1269979" y="4697564"/>
                </a:cubicBezTo>
                <a:cubicBezTo>
                  <a:pt x="1277251" y="4691030"/>
                  <a:pt x="1272453" y="4683842"/>
                  <a:pt x="1271103" y="4676840"/>
                </a:cubicBezTo>
                <a:cubicBezTo>
                  <a:pt x="1266491" y="4666198"/>
                  <a:pt x="1271852" y="4663025"/>
                  <a:pt x="1282199" y="4663585"/>
                </a:cubicBezTo>
                <a:cubicBezTo>
                  <a:pt x="1292547" y="4664147"/>
                  <a:pt x="1302706" y="4668162"/>
                  <a:pt x="1312959" y="4670449"/>
                </a:cubicBezTo>
                <a:cubicBezTo>
                  <a:pt x="1335003" y="4678573"/>
                  <a:pt x="1353504" y="4688237"/>
                  <a:pt x="1377927" y="4684366"/>
                </a:cubicBezTo>
                <a:cubicBezTo>
                  <a:pt x="1383100" y="4684645"/>
                  <a:pt x="1382914" y="4688100"/>
                  <a:pt x="1384451" y="4691646"/>
                </a:cubicBezTo>
                <a:cubicBezTo>
                  <a:pt x="1388781" y="4707470"/>
                  <a:pt x="1400665" y="4711579"/>
                  <a:pt x="1414462" y="4712327"/>
                </a:cubicBezTo>
                <a:cubicBezTo>
                  <a:pt x="1466102" y="4716859"/>
                  <a:pt x="1517556" y="4724845"/>
                  <a:pt x="1566629" y="4744827"/>
                </a:cubicBezTo>
                <a:cubicBezTo>
                  <a:pt x="1569984" y="4746741"/>
                  <a:pt x="1575158" y="4747022"/>
                  <a:pt x="1580425" y="4745576"/>
                </a:cubicBezTo>
                <a:cubicBezTo>
                  <a:pt x="1596413" y="4737782"/>
                  <a:pt x="1606479" y="4743524"/>
                  <a:pt x="1614166" y="4761262"/>
                </a:cubicBezTo>
                <a:cubicBezTo>
                  <a:pt x="1621852" y="4778999"/>
                  <a:pt x="1632105" y="4781287"/>
                  <a:pt x="1648374" y="4768313"/>
                </a:cubicBezTo>
                <a:cubicBezTo>
                  <a:pt x="1655553" y="4763506"/>
                  <a:pt x="1661007" y="4758606"/>
                  <a:pt x="1668280" y="4752072"/>
                </a:cubicBezTo>
                <a:cubicBezTo>
                  <a:pt x="1674616" y="4762808"/>
                  <a:pt x="1680952" y="4773543"/>
                  <a:pt x="1693023" y="4774198"/>
                </a:cubicBezTo>
                <a:cubicBezTo>
                  <a:pt x="1706819" y="4774946"/>
                  <a:pt x="1720521" y="4777421"/>
                  <a:pt x="1732593" y="4778076"/>
                </a:cubicBezTo>
                <a:cubicBezTo>
                  <a:pt x="1777336" y="4782234"/>
                  <a:pt x="1782322" y="4785970"/>
                  <a:pt x="1793566" y="4738080"/>
                </a:cubicBezTo>
                <a:cubicBezTo>
                  <a:pt x="1793566" y="4738080"/>
                  <a:pt x="1795291" y="4738174"/>
                  <a:pt x="1795384" y="4736447"/>
                </a:cubicBezTo>
                <a:cubicBezTo>
                  <a:pt x="1801494" y="4719458"/>
                  <a:pt x="1808673" y="4714651"/>
                  <a:pt x="1825637" y="4720767"/>
                </a:cubicBezTo>
                <a:cubicBezTo>
                  <a:pt x="1900671" y="4740425"/>
                  <a:pt x="1977712" y="4754995"/>
                  <a:pt x="2052932" y="4771198"/>
                </a:cubicBezTo>
                <a:cubicBezTo>
                  <a:pt x="2100844" y="4780725"/>
                  <a:pt x="2150573" y="4788617"/>
                  <a:pt x="2198578" y="4796417"/>
                </a:cubicBezTo>
                <a:cubicBezTo>
                  <a:pt x="2256835" y="4806504"/>
                  <a:pt x="2311083" y="4826766"/>
                  <a:pt x="2367147" y="4845395"/>
                </a:cubicBezTo>
                <a:cubicBezTo>
                  <a:pt x="2409698" y="4858095"/>
                  <a:pt x="2450710" y="4867247"/>
                  <a:pt x="2494666" y="4854042"/>
                </a:cubicBezTo>
                <a:cubicBezTo>
                  <a:pt x="2512285" y="4848069"/>
                  <a:pt x="2527618" y="4852365"/>
                  <a:pt x="2544395" y="4861934"/>
                </a:cubicBezTo>
                <a:cubicBezTo>
                  <a:pt x="2576317" y="4879255"/>
                  <a:pt x="2612157" y="4888126"/>
                  <a:pt x="2650189" y="4888457"/>
                </a:cubicBezTo>
                <a:cubicBezTo>
                  <a:pt x="2683141" y="4886779"/>
                  <a:pt x="2717536" y="4890377"/>
                  <a:pt x="2749834" y="4900788"/>
                </a:cubicBezTo>
                <a:cubicBezTo>
                  <a:pt x="2799282" y="4913862"/>
                  <a:pt x="2849010" y="4921754"/>
                  <a:pt x="2900745" y="4924561"/>
                </a:cubicBezTo>
                <a:cubicBezTo>
                  <a:pt x="2933510" y="4926337"/>
                  <a:pt x="2964364" y="4931474"/>
                  <a:pt x="2995217" y="4936612"/>
                </a:cubicBezTo>
                <a:cubicBezTo>
                  <a:pt x="3061911" y="4950620"/>
                  <a:pt x="3130608" y="4959542"/>
                  <a:pt x="3199494" y="4965009"/>
                </a:cubicBezTo>
                <a:cubicBezTo>
                  <a:pt x="3268379" y="4970477"/>
                  <a:pt x="3337453" y="4972490"/>
                  <a:pt x="3404427" y="4981319"/>
                </a:cubicBezTo>
                <a:cubicBezTo>
                  <a:pt x="3450706" y="4989024"/>
                  <a:pt x="3496799" y="5000184"/>
                  <a:pt x="3543641" y="4997528"/>
                </a:cubicBezTo>
                <a:cubicBezTo>
                  <a:pt x="3618355" y="4991187"/>
                  <a:pt x="3690409" y="5002022"/>
                  <a:pt x="3762650" y="5009404"/>
                </a:cubicBezTo>
                <a:cubicBezTo>
                  <a:pt x="3798677" y="5014823"/>
                  <a:pt x="3834610" y="5021967"/>
                  <a:pt x="3872643" y="5022298"/>
                </a:cubicBezTo>
                <a:cubicBezTo>
                  <a:pt x="3915942" y="5021180"/>
                  <a:pt x="3960403" y="5030520"/>
                  <a:pt x="4004078" y="5022496"/>
                </a:cubicBezTo>
                <a:cubicBezTo>
                  <a:pt x="4032044" y="5017084"/>
                  <a:pt x="4059542" y="5020308"/>
                  <a:pt x="4085129" y="5026891"/>
                </a:cubicBezTo>
                <a:cubicBezTo>
                  <a:pt x="4114071" y="5035388"/>
                  <a:pt x="4141568" y="5038612"/>
                  <a:pt x="4171165" y="5035020"/>
                </a:cubicBezTo>
                <a:cubicBezTo>
                  <a:pt x="4206123" y="5028256"/>
                  <a:pt x="4242525" y="5026766"/>
                  <a:pt x="4278832" y="5027003"/>
                </a:cubicBezTo>
                <a:cubicBezTo>
                  <a:pt x="4329030" y="5026261"/>
                  <a:pt x="4377409" y="5027152"/>
                  <a:pt x="4425882" y="5026316"/>
                </a:cubicBezTo>
                <a:cubicBezTo>
                  <a:pt x="4491692" y="5024689"/>
                  <a:pt x="4557504" y="5023061"/>
                  <a:pt x="4623316" y="5021434"/>
                </a:cubicBezTo>
                <a:cubicBezTo>
                  <a:pt x="4663072" y="5021859"/>
                  <a:pt x="4701198" y="5020461"/>
                  <a:pt x="4739323" y="5019064"/>
                </a:cubicBezTo>
                <a:cubicBezTo>
                  <a:pt x="4799962" y="5017157"/>
                  <a:pt x="4859343" y="5006520"/>
                  <a:pt x="4918857" y="5025336"/>
                </a:cubicBezTo>
                <a:cubicBezTo>
                  <a:pt x="4927386" y="5027531"/>
                  <a:pt x="4931022" y="5024264"/>
                  <a:pt x="4931490" y="5015629"/>
                </a:cubicBezTo>
                <a:cubicBezTo>
                  <a:pt x="4932146" y="5003539"/>
                  <a:pt x="4927348" y="4996351"/>
                  <a:pt x="4915276" y="4995696"/>
                </a:cubicBezTo>
                <a:cubicBezTo>
                  <a:pt x="4903205" y="4995042"/>
                  <a:pt x="4891041" y="4996115"/>
                  <a:pt x="4878968" y="4995460"/>
                </a:cubicBezTo>
                <a:cubicBezTo>
                  <a:pt x="4619922" y="4988341"/>
                  <a:pt x="4358963" y="4984582"/>
                  <a:pt x="4100103" y="4974009"/>
                </a:cubicBezTo>
                <a:cubicBezTo>
                  <a:pt x="3862031" y="4962831"/>
                  <a:pt x="3624053" y="4949927"/>
                  <a:pt x="3386636" y="4926659"/>
                </a:cubicBezTo>
                <a:cubicBezTo>
                  <a:pt x="3233532" y="4911429"/>
                  <a:pt x="3082338" y="4892838"/>
                  <a:pt x="2931334" y="4870793"/>
                </a:cubicBezTo>
                <a:cubicBezTo>
                  <a:pt x="2799111" y="4853231"/>
                  <a:pt x="2667168" y="4830487"/>
                  <a:pt x="2535320" y="4806017"/>
                </a:cubicBezTo>
                <a:cubicBezTo>
                  <a:pt x="2372711" y="4774683"/>
                  <a:pt x="2214208" y="4731446"/>
                  <a:pt x="2053792" y="4691569"/>
                </a:cubicBezTo>
                <a:cubicBezTo>
                  <a:pt x="2002526" y="4680130"/>
                  <a:pt x="1951727" y="4660054"/>
                  <a:pt x="1899900" y="4658976"/>
                </a:cubicBezTo>
                <a:cubicBezTo>
                  <a:pt x="1841268" y="4655796"/>
                  <a:pt x="1786365" y="4647623"/>
                  <a:pt x="1740046" y="4608738"/>
                </a:cubicBezTo>
                <a:cubicBezTo>
                  <a:pt x="1721825" y="4593894"/>
                  <a:pt x="1697776" y="4590857"/>
                  <a:pt x="1673259" y="4596456"/>
                </a:cubicBezTo>
                <a:cubicBezTo>
                  <a:pt x="1657458" y="4600796"/>
                  <a:pt x="1642032" y="4598227"/>
                  <a:pt x="1624973" y="4593838"/>
                </a:cubicBezTo>
                <a:cubicBezTo>
                  <a:pt x="1599387" y="4587255"/>
                  <a:pt x="1574082" y="4575489"/>
                  <a:pt x="1546116" y="4580901"/>
                </a:cubicBezTo>
                <a:cubicBezTo>
                  <a:pt x="1521693" y="4584773"/>
                  <a:pt x="1504823" y="4576930"/>
                  <a:pt x="1490331" y="4557091"/>
                </a:cubicBezTo>
                <a:cubicBezTo>
                  <a:pt x="1485533" y="4549903"/>
                  <a:pt x="1478729" y="4547802"/>
                  <a:pt x="1469919" y="4550788"/>
                </a:cubicBezTo>
                <a:cubicBezTo>
                  <a:pt x="1457567" y="4555314"/>
                  <a:pt x="1443677" y="4556294"/>
                  <a:pt x="1430162" y="4550364"/>
                </a:cubicBezTo>
                <a:cubicBezTo>
                  <a:pt x="1389524" y="4534304"/>
                  <a:pt x="1343150" y="4528326"/>
                  <a:pt x="1302699" y="4508811"/>
                </a:cubicBezTo>
                <a:cubicBezTo>
                  <a:pt x="1289277" y="4501155"/>
                  <a:pt x="1275575" y="4498680"/>
                  <a:pt x="1261405" y="4504840"/>
                </a:cubicBezTo>
                <a:cubicBezTo>
                  <a:pt x="1231433" y="4515339"/>
                  <a:pt x="1222905" y="4513144"/>
                  <a:pt x="1205341" y="4486211"/>
                </a:cubicBezTo>
                <a:cubicBezTo>
                  <a:pt x="1199005" y="4475475"/>
                  <a:pt x="1190757" y="4468099"/>
                  <a:pt x="1180409" y="4467538"/>
                </a:cubicBezTo>
                <a:cubicBezTo>
                  <a:pt x="1144289" y="4463848"/>
                  <a:pt x="1112273" y="4448255"/>
                  <a:pt x="1080070" y="4436116"/>
                </a:cubicBezTo>
                <a:cubicBezTo>
                  <a:pt x="1051315" y="4424165"/>
                  <a:pt x="1022467" y="4413941"/>
                  <a:pt x="991146" y="4417438"/>
                </a:cubicBezTo>
                <a:cubicBezTo>
                  <a:pt x="978981" y="4418511"/>
                  <a:pt x="972271" y="4414683"/>
                  <a:pt x="967565" y="4405767"/>
                </a:cubicBezTo>
                <a:cubicBezTo>
                  <a:pt x="961229" y="4395031"/>
                  <a:pt x="953262" y="4382474"/>
                  <a:pt x="939279" y="4385181"/>
                </a:cubicBezTo>
                <a:cubicBezTo>
                  <a:pt x="909588" y="4390498"/>
                  <a:pt x="886101" y="4377101"/>
                  <a:pt x="866531" y="4355255"/>
                </a:cubicBezTo>
                <a:cubicBezTo>
                  <a:pt x="837082" y="4324213"/>
                  <a:pt x="799706" y="4311794"/>
                  <a:pt x="757663" y="4321638"/>
                </a:cubicBezTo>
                <a:cubicBezTo>
                  <a:pt x="741955" y="4324250"/>
                  <a:pt x="736969" y="4320516"/>
                  <a:pt x="737812" y="4304973"/>
                </a:cubicBezTo>
                <a:cubicBezTo>
                  <a:pt x="738093" y="4299792"/>
                  <a:pt x="738374" y="4294611"/>
                  <a:pt x="736836" y="4291063"/>
                </a:cubicBezTo>
                <a:cubicBezTo>
                  <a:pt x="716384" y="4253581"/>
                  <a:pt x="695839" y="4217826"/>
                  <a:pt x="649747" y="4206666"/>
                </a:cubicBezTo>
                <a:cubicBezTo>
                  <a:pt x="639494" y="4204378"/>
                  <a:pt x="641499" y="4199290"/>
                  <a:pt x="645323" y="4192569"/>
                </a:cubicBezTo>
                <a:cubicBezTo>
                  <a:pt x="647234" y="4189209"/>
                  <a:pt x="650871" y="4185942"/>
                  <a:pt x="654507" y="4182675"/>
                </a:cubicBezTo>
                <a:cubicBezTo>
                  <a:pt x="661779" y="4176141"/>
                  <a:pt x="668958" y="4171334"/>
                  <a:pt x="662622" y="4160598"/>
                </a:cubicBezTo>
                <a:cubicBezTo>
                  <a:pt x="658011" y="4149956"/>
                  <a:pt x="649014" y="4156396"/>
                  <a:pt x="640298" y="4157656"/>
                </a:cubicBezTo>
                <a:cubicBezTo>
                  <a:pt x="622771" y="4161901"/>
                  <a:pt x="603521" y="4166054"/>
                  <a:pt x="590287" y="4154944"/>
                </a:cubicBezTo>
                <a:cubicBezTo>
                  <a:pt x="573698" y="4141920"/>
                  <a:pt x="564795" y="4146634"/>
                  <a:pt x="551974" y="4159795"/>
                </a:cubicBezTo>
                <a:cubicBezTo>
                  <a:pt x="548338" y="4163062"/>
                  <a:pt x="544702" y="4166329"/>
                  <a:pt x="539435" y="4167775"/>
                </a:cubicBezTo>
                <a:cubicBezTo>
                  <a:pt x="533981" y="4172675"/>
                  <a:pt x="528713" y="4174122"/>
                  <a:pt x="522189" y="4166840"/>
                </a:cubicBezTo>
                <a:cubicBezTo>
                  <a:pt x="517298" y="4161378"/>
                  <a:pt x="517671" y="4154471"/>
                  <a:pt x="523126" y="4149570"/>
                </a:cubicBezTo>
                <a:cubicBezTo>
                  <a:pt x="528674" y="4142942"/>
                  <a:pt x="530774" y="4136128"/>
                  <a:pt x="537953" y="4131322"/>
                </a:cubicBezTo>
                <a:cubicBezTo>
                  <a:pt x="541495" y="4129781"/>
                  <a:pt x="545038" y="4128242"/>
                  <a:pt x="543594" y="4122967"/>
                </a:cubicBezTo>
                <a:cubicBezTo>
                  <a:pt x="542057" y="4119420"/>
                  <a:pt x="536790" y="4120867"/>
                  <a:pt x="533341" y="4120679"/>
                </a:cubicBezTo>
                <a:cubicBezTo>
                  <a:pt x="528168" y="4120399"/>
                  <a:pt x="524719" y="4120212"/>
                  <a:pt x="521083" y="4123478"/>
                </a:cubicBezTo>
                <a:cubicBezTo>
                  <a:pt x="517446" y="4126745"/>
                  <a:pt x="513996" y="4126558"/>
                  <a:pt x="510735" y="4122917"/>
                </a:cubicBezTo>
                <a:cubicBezTo>
                  <a:pt x="492796" y="4102892"/>
                  <a:pt x="470846" y="4093041"/>
                  <a:pt x="444885" y="4093366"/>
                </a:cubicBezTo>
                <a:cubicBezTo>
                  <a:pt x="432720" y="4094438"/>
                  <a:pt x="420649" y="4093783"/>
                  <a:pt x="408671" y="4091402"/>
                </a:cubicBezTo>
                <a:cubicBezTo>
                  <a:pt x="401773" y="4091028"/>
                  <a:pt x="391426" y="4090467"/>
                  <a:pt x="388445" y="4081644"/>
                </a:cubicBezTo>
                <a:cubicBezTo>
                  <a:pt x="387095" y="4074643"/>
                  <a:pt x="395999" y="4069929"/>
                  <a:pt x="401453" y="4065029"/>
                </a:cubicBezTo>
                <a:cubicBezTo>
                  <a:pt x="405089" y="4061762"/>
                  <a:pt x="408632" y="4060222"/>
                  <a:pt x="412269" y="4056955"/>
                </a:cubicBezTo>
                <a:cubicBezTo>
                  <a:pt x="415905" y="4053688"/>
                  <a:pt x="424715" y="4050702"/>
                  <a:pt x="421641" y="4043607"/>
                </a:cubicBezTo>
                <a:cubicBezTo>
                  <a:pt x="420291" y="4036606"/>
                  <a:pt x="411667" y="4036138"/>
                  <a:pt x="404676" y="4037491"/>
                </a:cubicBezTo>
                <a:cubicBezTo>
                  <a:pt x="389156" y="4036650"/>
                  <a:pt x="377271" y="4032541"/>
                  <a:pt x="362126" y="4024791"/>
                </a:cubicBezTo>
                <a:cubicBezTo>
                  <a:pt x="328573" y="4005651"/>
                  <a:pt x="309136" y="4013258"/>
                  <a:pt x="293467" y="4047049"/>
                </a:cubicBezTo>
                <a:cubicBezTo>
                  <a:pt x="287544" y="4060584"/>
                  <a:pt x="278546" y="4067024"/>
                  <a:pt x="264844" y="4064550"/>
                </a:cubicBezTo>
                <a:cubicBezTo>
                  <a:pt x="266624" y="4031737"/>
                  <a:pt x="268309" y="4000651"/>
                  <a:pt x="270089" y="3967839"/>
                </a:cubicBezTo>
                <a:cubicBezTo>
                  <a:pt x="294325" y="3967421"/>
                  <a:pt x="299968" y="3959067"/>
                  <a:pt x="293912" y="3943150"/>
                </a:cubicBezTo>
                <a:cubicBezTo>
                  <a:pt x="292468" y="3937875"/>
                  <a:pt x="285758" y="3934047"/>
                  <a:pt x="289487" y="3929053"/>
                </a:cubicBezTo>
                <a:cubicBezTo>
                  <a:pt x="294942" y="3924152"/>
                  <a:pt x="301746" y="3926254"/>
                  <a:pt x="306827" y="3928261"/>
                </a:cubicBezTo>
                <a:cubicBezTo>
                  <a:pt x="312000" y="3928542"/>
                  <a:pt x="315355" y="3930455"/>
                  <a:pt x="318711" y="3932370"/>
                </a:cubicBezTo>
                <a:cubicBezTo>
                  <a:pt x="328870" y="3936385"/>
                  <a:pt x="334137" y="3934939"/>
                  <a:pt x="336517" y="3922943"/>
                </a:cubicBezTo>
                <a:cubicBezTo>
                  <a:pt x="338616" y="3916129"/>
                  <a:pt x="344352" y="3906047"/>
                  <a:pt x="352693" y="3911695"/>
                </a:cubicBezTo>
                <a:cubicBezTo>
                  <a:pt x="364483" y="3917531"/>
                  <a:pt x="376555" y="3918186"/>
                  <a:pt x="388532" y="3920568"/>
                </a:cubicBezTo>
                <a:cubicBezTo>
                  <a:pt x="398785" y="3922855"/>
                  <a:pt x="410669" y="3926964"/>
                  <a:pt x="422929" y="3924165"/>
                </a:cubicBezTo>
                <a:cubicBezTo>
                  <a:pt x="433463" y="3921272"/>
                  <a:pt x="445721" y="3918472"/>
                  <a:pt x="438036" y="3900735"/>
                </a:cubicBezTo>
                <a:cubicBezTo>
                  <a:pt x="434868" y="3895367"/>
                  <a:pt x="438504" y="3892100"/>
                  <a:pt x="445496" y="3890747"/>
                </a:cubicBezTo>
                <a:cubicBezTo>
                  <a:pt x="471362" y="3892150"/>
                  <a:pt x="479610" y="3899526"/>
                  <a:pt x="479930" y="3925523"/>
                </a:cubicBezTo>
                <a:cubicBezTo>
                  <a:pt x="479462" y="3934158"/>
                  <a:pt x="480812" y="3941160"/>
                  <a:pt x="487522" y="3944988"/>
                </a:cubicBezTo>
                <a:cubicBezTo>
                  <a:pt x="499312" y="3950824"/>
                  <a:pt x="511196" y="3954932"/>
                  <a:pt x="525179" y="3952226"/>
                </a:cubicBezTo>
                <a:cubicBezTo>
                  <a:pt x="528629" y="3952414"/>
                  <a:pt x="530727" y="3945599"/>
                  <a:pt x="529191" y="3942052"/>
                </a:cubicBezTo>
                <a:cubicBezTo>
                  <a:pt x="529471" y="3936870"/>
                  <a:pt x="529847" y="3929962"/>
                  <a:pt x="533482" y="3926696"/>
                </a:cubicBezTo>
                <a:cubicBezTo>
                  <a:pt x="538937" y="3921795"/>
                  <a:pt x="546491" y="3910081"/>
                  <a:pt x="551102" y="3920723"/>
                </a:cubicBezTo>
                <a:cubicBezTo>
                  <a:pt x="563868" y="3940467"/>
                  <a:pt x="581112" y="3941403"/>
                  <a:pt x="600082" y="3942432"/>
                </a:cubicBezTo>
                <a:cubicBezTo>
                  <a:pt x="610335" y="3944719"/>
                  <a:pt x="620588" y="3947008"/>
                  <a:pt x="628742" y="3956110"/>
                </a:cubicBezTo>
                <a:cubicBezTo>
                  <a:pt x="659822" y="3988973"/>
                  <a:pt x="685783" y="3988648"/>
                  <a:pt x="711986" y="3951964"/>
                </a:cubicBezTo>
                <a:cubicBezTo>
                  <a:pt x="719446" y="3941976"/>
                  <a:pt x="728255" y="3938989"/>
                  <a:pt x="736316" y="3949819"/>
                </a:cubicBezTo>
                <a:cubicBezTo>
                  <a:pt x="755886" y="3971665"/>
                  <a:pt x="781379" y="3979976"/>
                  <a:pt x="808876" y="3983199"/>
                </a:cubicBezTo>
                <a:cubicBezTo>
                  <a:pt x="822579" y="3985674"/>
                  <a:pt x="836468" y="3984696"/>
                  <a:pt x="851895" y="3987264"/>
                </a:cubicBezTo>
                <a:cubicBezTo>
                  <a:pt x="877575" y="3992120"/>
                  <a:pt x="899993" y="3993336"/>
                  <a:pt x="912026" y="3962812"/>
                </a:cubicBezTo>
                <a:cubicBezTo>
                  <a:pt x="911370" y="3974900"/>
                  <a:pt x="909178" y="3983442"/>
                  <a:pt x="913789" y="3994084"/>
                </a:cubicBezTo>
                <a:cubicBezTo>
                  <a:pt x="918213" y="4008180"/>
                  <a:pt x="930004" y="4014016"/>
                  <a:pt x="942075" y="4014671"/>
                </a:cubicBezTo>
                <a:cubicBezTo>
                  <a:pt x="955964" y="4013692"/>
                  <a:pt x="947997" y="4001136"/>
                  <a:pt x="950097" y="3994321"/>
                </a:cubicBezTo>
                <a:cubicBezTo>
                  <a:pt x="952383" y="3984052"/>
                  <a:pt x="959655" y="3977518"/>
                  <a:pt x="969721" y="3983261"/>
                </a:cubicBezTo>
                <a:cubicBezTo>
                  <a:pt x="983143" y="3990917"/>
                  <a:pt x="995215" y="3991571"/>
                  <a:pt x="1010828" y="3990686"/>
                </a:cubicBezTo>
                <a:cubicBezTo>
                  <a:pt x="1030078" y="3986534"/>
                  <a:pt x="1049048" y="3987562"/>
                  <a:pt x="1065543" y="4002313"/>
                </a:cubicBezTo>
                <a:cubicBezTo>
                  <a:pt x="1075422" y="4011509"/>
                  <a:pt x="1085862" y="4010343"/>
                  <a:pt x="1094954" y="4002176"/>
                </a:cubicBezTo>
                <a:cubicBezTo>
                  <a:pt x="1100408" y="3997276"/>
                  <a:pt x="1105862" y="3992375"/>
                  <a:pt x="1109499" y="3989109"/>
                </a:cubicBezTo>
                <a:cubicBezTo>
                  <a:pt x="1118496" y="3982668"/>
                  <a:pt x="1124325" y="3970860"/>
                  <a:pt x="1134484" y="3974875"/>
                </a:cubicBezTo>
                <a:cubicBezTo>
                  <a:pt x="1144643" y="3978890"/>
                  <a:pt x="1142263" y="3990885"/>
                  <a:pt x="1141795" y="3999520"/>
                </a:cubicBezTo>
                <a:cubicBezTo>
                  <a:pt x="1141327" y="4008155"/>
                  <a:pt x="1148412" y="4005075"/>
                  <a:pt x="1153492" y="4007082"/>
                </a:cubicBezTo>
                <a:cubicBezTo>
                  <a:pt x="1158665" y="4007363"/>
                  <a:pt x="1163839" y="4007643"/>
                  <a:pt x="1162489" y="4000642"/>
                </a:cubicBezTo>
                <a:cubicBezTo>
                  <a:pt x="1160070" y="3981458"/>
                  <a:pt x="1170698" y="3976839"/>
                  <a:pt x="1186312" y="3975953"/>
                </a:cubicBezTo>
                <a:cubicBezTo>
                  <a:pt x="1201925" y="3975068"/>
                  <a:pt x="1204025" y="3968253"/>
                  <a:pt x="1194333" y="3955603"/>
                </a:cubicBezTo>
                <a:cubicBezTo>
                  <a:pt x="1192797" y="3952056"/>
                  <a:pt x="1187716" y="3950048"/>
                  <a:pt x="1182637" y="3948041"/>
                </a:cubicBezTo>
                <a:cubicBezTo>
                  <a:pt x="1138924" y="3924886"/>
                  <a:pt x="1091201" y="3911905"/>
                  <a:pt x="1041471" y="3904013"/>
                </a:cubicBezTo>
                <a:cubicBezTo>
                  <a:pt x="1002090" y="3896680"/>
                  <a:pt x="966343" y="3886082"/>
                  <a:pt x="934983" y="3858401"/>
                </a:cubicBezTo>
                <a:cubicBezTo>
                  <a:pt x="916857" y="3841829"/>
                  <a:pt x="904185" y="3820357"/>
                  <a:pt x="893331" y="3797252"/>
                </a:cubicBezTo>
                <a:cubicBezTo>
                  <a:pt x="880136" y="3817321"/>
                  <a:pt x="871419" y="3818580"/>
                  <a:pt x="855111" y="3800375"/>
                </a:cubicBezTo>
                <a:cubicBezTo>
                  <a:pt x="850218" y="3794914"/>
                  <a:pt x="847238" y="3786092"/>
                  <a:pt x="849430" y="3777551"/>
                </a:cubicBezTo>
                <a:cubicBezTo>
                  <a:pt x="851998" y="3762101"/>
                  <a:pt x="840207" y="3756266"/>
                  <a:pt x="828230" y="3753884"/>
                </a:cubicBezTo>
                <a:cubicBezTo>
                  <a:pt x="816346" y="3749775"/>
                  <a:pt x="810704" y="3758129"/>
                  <a:pt x="805062" y="3766484"/>
                </a:cubicBezTo>
                <a:cubicBezTo>
                  <a:pt x="801145" y="3774932"/>
                  <a:pt x="800583" y="3785294"/>
                  <a:pt x="789675" y="3795095"/>
                </a:cubicBezTo>
                <a:cubicBezTo>
                  <a:pt x="795972" y="3774652"/>
                  <a:pt x="785906" y="3768909"/>
                  <a:pt x="772297" y="3764707"/>
                </a:cubicBezTo>
                <a:cubicBezTo>
                  <a:pt x="760319" y="3762326"/>
                  <a:pt x="746992" y="3752943"/>
                  <a:pt x="749278" y="3742674"/>
                </a:cubicBezTo>
                <a:cubicBezTo>
                  <a:pt x="753757" y="3723864"/>
                  <a:pt x="756512" y="3704961"/>
                  <a:pt x="769427" y="3690073"/>
                </a:cubicBezTo>
                <a:cubicBezTo>
                  <a:pt x="776793" y="3681812"/>
                  <a:pt x="783784" y="3680460"/>
                  <a:pt x="795762" y="3682841"/>
                </a:cubicBezTo>
                <a:cubicBezTo>
                  <a:pt x="804197" y="3686762"/>
                  <a:pt x="807459" y="3690404"/>
                  <a:pt x="805172" y="3700672"/>
                </a:cubicBezTo>
                <a:cubicBezTo>
                  <a:pt x="804798" y="3707579"/>
                  <a:pt x="809784" y="3711314"/>
                  <a:pt x="814957" y="3711595"/>
                </a:cubicBezTo>
                <a:cubicBezTo>
                  <a:pt x="835744" y="3710990"/>
                  <a:pt x="847254" y="3722006"/>
                  <a:pt x="858669" y="3734750"/>
                </a:cubicBezTo>
                <a:cubicBezTo>
                  <a:pt x="870179" y="3745766"/>
                  <a:pt x="883788" y="3749968"/>
                  <a:pt x="896515" y="3738534"/>
                </a:cubicBezTo>
                <a:cubicBezTo>
                  <a:pt x="905606" y="3730367"/>
                  <a:pt x="908867" y="3734008"/>
                  <a:pt x="906581" y="3744276"/>
                </a:cubicBezTo>
                <a:cubicBezTo>
                  <a:pt x="906206" y="3751184"/>
                  <a:pt x="909562" y="3753098"/>
                  <a:pt x="916272" y="3756926"/>
                </a:cubicBezTo>
                <a:cubicBezTo>
                  <a:pt x="945026" y="3768878"/>
                  <a:pt x="976067" y="3770561"/>
                  <a:pt x="1005945" y="3761789"/>
                </a:cubicBezTo>
                <a:cubicBezTo>
                  <a:pt x="1021840" y="3755723"/>
                  <a:pt x="1037360" y="3756564"/>
                  <a:pt x="1052693" y="3760859"/>
                </a:cubicBezTo>
                <a:cubicBezTo>
                  <a:pt x="1066302" y="3765062"/>
                  <a:pt x="1077905" y="3774351"/>
                  <a:pt x="1087783" y="3783547"/>
                </a:cubicBezTo>
                <a:cubicBezTo>
                  <a:pt x="1092676" y="3789009"/>
                  <a:pt x="1095750" y="3796104"/>
                  <a:pt x="1104654" y="3791391"/>
                </a:cubicBezTo>
                <a:cubicBezTo>
                  <a:pt x="1113558" y="3786677"/>
                  <a:pt x="1113932" y="3779769"/>
                  <a:pt x="1112676" y="3771041"/>
                </a:cubicBezTo>
                <a:cubicBezTo>
                  <a:pt x="1111326" y="3764039"/>
                  <a:pt x="1108157" y="3758671"/>
                  <a:pt x="1110256" y="3751857"/>
                </a:cubicBezTo>
                <a:cubicBezTo>
                  <a:pt x="1111286" y="3732860"/>
                  <a:pt x="1103133" y="3723758"/>
                  <a:pt x="1086075" y="3719369"/>
                </a:cubicBezTo>
                <a:cubicBezTo>
                  <a:pt x="1055409" y="3710777"/>
                  <a:pt x="1028286" y="3700646"/>
                  <a:pt x="999531" y="3688695"/>
                </a:cubicBezTo>
                <a:cubicBezTo>
                  <a:pt x="982754" y="3679124"/>
                  <a:pt x="981498" y="3670396"/>
                  <a:pt x="994320" y="3657234"/>
                </a:cubicBezTo>
                <a:cubicBezTo>
                  <a:pt x="996043" y="3657329"/>
                  <a:pt x="996138" y="3655601"/>
                  <a:pt x="996230" y="3653874"/>
                </a:cubicBezTo>
                <a:cubicBezTo>
                  <a:pt x="1000617" y="3636791"/>
                  <a:pt x="1013250" y="3627084"/>
                  <a:pt x="1025790" y="3619104"/>
                </a:cubicBezTo>
                <a:cubicBezTo>
                  <a:pt x="1034786" y="3612663"/>
                  <a:pt x="1038048" y="3616304"/>
                  <a:pt x="1039398" y="3623306"/>
                </a:cubicBezTo>
                <a:cubicBezTo>
                  <a:pt x="1042004" y="3639036"/>
                  <a:pt x="1033007" y="3645476"/>
                  <a:pt x="1019118" y="3646455"/>
                </a:cubicBezTo>
                <a:cubicBezTo>
                  <a:pt x="1022099" y="3655277"/>
                  <a:pt x="1026897" y="3662466"/>
                  <a:pt x="1035520" y="3662933"/>
                </a:cubicBezTo>
                <a:cubicBezTo>
                  <a:pt x="1040693" y="3663213"/>
                  <a:pt x="1042792" y="3656399"/>
                  <a:pt x="1044798" y="3651312"/>
                </a:cubicBezTo>
                <a:cubicBezTo>
                  <a:pt x="1053100" y="3625781"/>
                  <a:pt x="1060279" y="3620974"/>
                  <a:pt x="1086052" y="3624104"/>
                </a:cubicBezTo>
                <a:cubicBezTo>
                  <a:pt x="1110008" y="3628867"/>
                  <a:pt x="1135875" y="3630270"/>
                  <a:pt x="1160205" y="3628125"/>
                </a:cubicBezTo>
                <a:cubicBezTo>
                  <a:pt x="1193251" y="3624720"/>
                  <a:pt x="1199774" y="3632002"/>
                  <a:pt x="1192822" y="3664534"/>
                </a:cubicBezTo>
                <a:cubicBezTo>
                  <a:pt x="1192728" y="3666262"/>
                  <a:pt x="1192634" y="3667989"/>
                  <a:pt x="1192541" y="3669716"/>
                </a:cubicBezTo>
                <a:cubicBezTo>
                  <a:pt x="1190535" y="3674803"/>
                  <a:pt x="1184987" y="3681431"/>
                  <a:pt x="1193422" y="3685352"/>
                </a:cubicBezTo>
                <a:cubicBezTo>
                  <a:pt x="1201951" y="3687547"/>
                  <a:pt x="1210386" y="3691468"/>
                  <a:pt x="1216122" y="3681387"/>
                </a:cubicBezTo>
                <a:cubicBezTo>
                  <a:pt x="1219945" y="3674666"/>
                  <a:pt x="1223676" y="3669672"/>
                  <a:pt x="1225774" y="3662857"/>
                </a:cubicBezTo>
                <a:cubicBezTo>
                  <a:pt x="1233235" y="3652870"/>
                  <a:pt x="1240226" y="3651517"/>
                  <a:pt x="1250198" y="3658985"/>
                </a:cubicBezTo>
                <a:cubicBezTo>
                  <a:pt x="1260264" y="3664728"/>
                  <a:pt x="1258071" y="3673269"/>
                  <a:pt x="1250799" y="3679803"/>
                </a:cubicBezTo>
                <a:cubicBezTo>
                  <a:pt x="1248887" y="3683164"/>
                  <a:pt x="1247069" y="3684798"/>
                  <a:pt x="1245157" y="3688158"/>
                </a:cubicBezTo>
                <a:cubicBezTo>
                  <a:pt x="1241521" y="3691425"/>
                  <a:pt x="1241240" y="3696605"/>
                  <a:pt x="1244502" y="3700246"/>
                </a:cubicBezTo>
                <a:cubicBezTo>
                  <a:pt x="1249488" y="3703981"/>
                  <a:pt x="1251493" y="3698894"/>
                  <a:pt x="1255036" y="3697353"/>
                </a:cubicBezTo>
                <a:cubicBezTo>
                  <a:pt x="1262215" y="3692547"/>
                  <a:pt x="1267763" y="3685919"/>
                  <a:pt x="1271680" y="3677471"/>
                </a:cubicBezTo>
                <a:cubicBezTo>
                  <a:pt x="1284969" y="3655675"/>
                  <a:pt x="1295503" y="3652782"/>
                  <a:pt x="1317265" y="3666087"/>
                </a:cubicBezTo>
                <a:cubicBezTo>
                  <a:pt x="1327331" y="3671829"/>
                  <a:pt x="1337304" y="3679298"/>
                  <a:pt x="1347370" y="3685040"/>
                </a:cubicBezTo>
                <a:cubicBezTo>
                  <a:pt x="1354081" y="3688868"/>
                  <a:pt x="1362609" y="3691063"/>
                  <a:pt x="1369975" y="3682802"/>
                </a:cubicBezTo>
                <a:cubicBezTo>
                  <a:pt x="1379160" y="3672907"/>
                  <a:pt x="1384989" y="3661099"/>
                  <a:pt x="1402140" y="3663761"/>
                </a:cubicBezTo>
                <a:cubicBezTo>
                  <a:pt x="1412393" y="3666049"/>
                  <a:pt x="1419478" y="3662969"/>
                  <a:pt x="1427726" y="3670344"/>
                </a:cubicBezTo>
                <a:cubicBezTo>
                  <a:pt x="1468872" y="3708949"/>
                  <a:pt x="1516688" y="3720203"/>
                  <a:pt x="1570710" y="3712740"/>
                </a:cubicBezTo>
                <a:cubicBezTo>
                  <a:pt x="1579426" y="3711480"/>
                  <a:pt x="1586230" y="3713581"/>
                  <a:pt x="1592847" y="3719136"/>
                </a:cubicBezTo>
                <a:cubicBezTo>
                  <a:pt x="1607524" y="3735521"/>
                  <a:pt x="1626400" y="3738276"/>
                  <a:pt x="1647281" y="3735945"/>
                </a:cubicBezTo>
                <a:cubicBezTo>
                  <a:pt x="1676972" y="3730626"/>
                  <a:pt x="1703307" y="3723394"/>
                  <a:pt x="1729924" y="3710981"/>
                </a:cubicBezTo>
                <a:cubicBezTo>
                  <a:pt x="1742370" y="3704728"/>
                  <a:pt x="1754815" y="3698474"/>
                  <a:pt x="1768517" y="3700949"/>
                </a:cubicBezTo>
                <a:cubicBezTo>
                  <a:pt x="1812793" y="3713742"/>
                  <a:pt x="1861078" y="3716361"/>
                  <a:pt x="1901248" y="3741056"/>
                </a:cubicBezTo>
                <a:cubicBezTo>
                  <a:pt x="1909590" y="3746704"/>
                  <a:pt x="1916582" y="3745352"/>
                  <a:pt x="1925578" y="3738911"/>
                </a:cubicBezTo>
                <a:cubicBezTo>
                  <a:pt x="1929215" y="3735644"/>
                  <a:pt x="1932851" y="3732377"/>
                  <a:pt x="1936394" y="3730837"/>
                </a:cubicBezTo>
                <a:cubicBezTo>
                  <a:pt x="1945109" y="3729578"/>
                  <a:pt x="1943572" y="3726031"/>
                  <a:pt x="1942129" y="3720756"/>
                </a:cubicBezTo>
                <a:cubicBezTo>
                  <a:pt x="1939242" y="3710207"/>
                  <a:pt x="1932625" y="3704652"/>
                  <a:pt x="1922278" y="3704091"/>
                </a:cubicBezTo>
                <a:cubicBezTo>
                  <a:pt x="1910207" y="3703437"/>
                  <a:pt x="1905595" y="3692794"/>
                  <a:pt x="1907881" y="3682525"/>
                </a:cubicBezTo>
                <a:cubicBezTo>
                  <a:pt x="1910074" y="3673984"/>
                  <a:pt x="1920234" y="3677999"/>
                  <a:pt x="1927038" y="3680100"/>
                </a:cubicBezTo>
                <a:cubicBezTo>
                  <a:pt x="1945820" y="3684583"/>
                  <a:pt x="1950150" y="3700406"/>
                  <a:pt x="1954575" y="3714503"/>
                </a:cubicBezTo>
                <a:cubicBezTo>
                  <a:pt x="1976095" y="3764168"/>
                  <a:pt x="2016640" y="3781954"/>
                  <a:pt x="2066237" y="3760395"/>
                </a:cubicBezTo>
                <a:cubicBezTo>
                  <a:pt x="2078589" y="3755868"/>
                  <a:pt x="2090847" y="3753069"/>
                  <a:pt x="2102825" y="3755451"/>
                </a:cubicBezTo>
                <a:cubicBezTo>
                  <a:pt x="2111448" y="3755919"/>
                  <a:pt x="2114803" y="3757832"/>
                  <a:pt x="2114334" y="3766467"/>
                </a:cubicBezTo>
                <a:cubicBezTo>
                  <a:pt x="2115217" y="3782104"/>
                  <a:pt x="2120109" y="3787565"/>
                  <a:pt x="2135910" y="3783226"/>
                </a:cubicBezTo>
                <a:cubicBezTo>
                  <a:pt x="2165695" y="3776181"/>
                  <a:pt x="2193286" y="3777677"/>
                  <a:pt x="2222602" y="3779267"/>
                </a:cubicBezTo>
                <a:lnTo>
                  <a:pt x="2264074" y="3776576"/>
                </a:lnTo>
                <a:lnTo>
                  <a:pt x="2200987" y="3751532"/>
                </a:lnTo>
                <a:cubicBezTo>
                  <a:pt x="2192867" y="3748656"/>
                  <a:pt x="2186777" y="3746499"/>
                  <a:pt x="2182847" y="3738244"/>
                </a:cubicBezTo>
                <a:cubicBezTo>
                  <a:pt x="2157825" y="3692774"/>
                  <a:pt x="2116634" y="3673611"/>
                  <a:pt x="2069222" y="3659108"/>
                </a:cubicBezTo>
                <a:cubicBezTo>
                  <a:pt x="2046532" y="3652217"/>
                  <a:pt x="2024022" y="3644817"/>
                  <a:pt x="2001961" y="3636146"/>
                </a:cubicBezTo>
                <a:lnTo>
                  <a:pt x="1995895" y="3633272"/>
                </a:lnTo>
                <a:lnTo>
                  <a:pt x="1992761" y="3636250"/>
                </a:lnTo>
                <a:cubicBezTo>
                  <a:pt x="1989469" y="3637153"/>
                  <a:pt x="1985612" y="3636511"/>
                  <a:pt x="1981394" y="3634550"/>
                </a:cubicBezTo>
                <a:cubicBezTo>
                  <a:pt x="1978902" y="3632683"/>
                  <a:pt x="1976000" y="3630360"/>
                  <a:pt x="1974202" y="3627665"/>
                </a:cubicBezTo>
                <a:lnTo>
                  <a:pt x="1973892" y="3622848"/>
                </a:lnTo>
                <a:lnTo>
                  <a:pt x="1937399" y="3605560"/>
                </a:lnTo>
                <a:cubicBezTo>
                  <a:pt x="1867326" y="3564729"/>
                  <a:pt x="1800725" y="3520550"/>
                  <a:pt x="1724302" y="3491197"/>
                </a:cubicBezTo>
                <a:lnTo>
                  <a:pt x="1715730" y="3486211"/>
                </a:lnTo>
                <a:lnTo>
                  <a:pt x="1699267" y="3478954"/>
                </a:lnTo>
                <a:cubicBezTo>
                  <a:pt x="1689295" y="3471485"/>
                  <a:pt x="1682397" y="3471111"/>
                  <a:pt x="1671768" y="3475731"/>
                </a:cubicBezTo>
                <a:cubicBezTo>
                  <a:pt x="1648789" y="3484877"/>
                  <a:pt x="1626371" y="3483662"/>
                  <a:pt x="1604795" y="3466903"/>
                </a:cubicBezTo>
                <a:cubicBezTo>
                  <a:pt x="1599903" y="3461442"/>
                  <a:pt x="1594823" y="3459434"/>
                  <a:pt x="1587738" y="3462514"/>
                </a:cubicBezTo>
                <a:cubicBezTo>
                  <a:pt x="1557859" y="3471286"/>
                  <a:pt x="1508786" y="3451304"/>
                  <a:pt x="1494671" y="3424558"/>
                </a:cubicBezTo>
                <a:cubicBezTo>
                  <a:pt x="1480126" y="3437625"/>
                  <a:pt x="1462787" y="3438418"/>
                  <a:pt x="1447547" y="3432395"/>
                </a:cubicBezTo>
                <a:cubicBezTo>
                  <a:pt x="1425597" y="3422545"/>
                  <a:pt x="1401548" y="3419508"/>
                  <a:pt x="1377499" y="3416472"/>
                </a:cubicBezTo>
                <a:cubicBezTo>
                  <a:pt x="1344921" y="3411241"/>
                  <a:pt x="1326514" y="3399850"/>
                  <a:pt x="1319858" y="3363117"/>
                </a:cubicBezTo>
                <a:cubicBezTo>
                  <a:pt x="1320045" y="3359662"/>
                  <a:pt x="1318414" y="3357842"/>
                  <a:pt x="1318602" y="3354388"/>
                </a:cubicBezTo>
                <a:cubicBezTo>
                  <a:pt x="1315809" y="3342112"/>
                  <a:pt x="1309004" y="3340011"/>
                  <a:pt x="1299914" y="3348178"/>
                </a:cubicBezTo>
                <a:cubicBezTo>
                  <a:pt x="1292641" y="3354713"/>
                  <a:pt x="1285369" y="3361246"/>
                  <a:pt x="1276372" y="3367687"/>
                </a:cubicBezTo>
                <a:cubicBezTo>
                  <a:pt x="1243927" y="3391908"/>
                  <a:pt x="1209905" y="3381403"/>
                  <a:pt x="1192902" y="3344108"/>
                </a:cubicBezTo>
                <a:cubicBezTo>
                  <a:pt x="1186847" y="3328190"/>
                  <a:pt x="1177249" y="3313814"/>
                  <a:pt x="1162291" y="3302610"/>
                </a:cubicBezTo>
                <a:cubicBezTo>
                  <a:pt x="1149057" y="3291500"/>
                  <a:pt x="1135823" y="3280390"/>
                  <a:pt x="1128044" y="3264380"/>
                </a:cubicBezTo>
                <a:cubicBezTo>
                  <a:pt x="1116760" y="3281088"/>
                  <a:pt x="1125984" y="3302373"/>
                  <a:pt x="1114700" y="3319082"/>
                </a:cubicBezTo>
                <a:cubicBezTo>
                  <a:pt x="1100397" y="3295790"/>
                  <a:pt x="1100397" y="3295790"/>
                  <a:pt x="1075598" y="3306570"/>
                </a:cubicBezTo>
                <a:cubicBezTo>
                  <a:pt x="1065064" y="3309463"/>
                  <a:pt x="1058073" y="3310815"/>
                  <a:pt x="1048007" y="3305073"/>
                </a:cubicBezTo>
                <a:cubicBezTo>
                  <a:pt x="1021070" y="3291488"/>
                  <a:pt x="993947" y="3281357"/>
                  <a:pt x="966824" y="3271226"/>
                </a:cubicBezTo>
                <a:cubicBezTo>
                  <a:pt x="883822" y="3239012"/>
                  <a:pt x="798535" y="3217066"/>
                  <a:pt x="717539" y="3179765"/>
                </a:cubicBezTo>
                <a:cubicBezTo>
                  <a:pt x="710735" y="3177664"/>
                  <a:pt x="700388" y="3177103"/>
                  <a:pt x="700857" y="3168468"/>
                </a:cubicBezTo>
                <a:cubicBezTo>
                  <a:pt x="699600" y="3159739"/>
                  <a:pt x="708410" y="3156754"/>
                  <a:pt x="713864" y="3151853"/>
                </a:cubicBezTo>
                <a:cubicBezTo>
                  <a:pt x="719225" y="3148680"/>
                  <a:pt x="726310" y="3145600"/>
                  <a:pt x="723236" y="3138505"/>
                </a:cubicBezTo>
                <a:cubicBezTo>
                  <a:pt x="721980" y="3129776"/>
                  <a:pt x="715269" y="3125948"/>
                  <a:pt x="708465" y="3123846"/>
                </a:cubicBezTo>
                <a:cubicBezTo>
                  <a:pt x="703292" y="3123566"/>
                  <a:pt x="698118" y="3123286"/>
                  <a:pt x="692945" y="3123006"/>
                </a:cubicBezTo>
                <a:cubicBezTo>
                  <a:pt x="668895" y="3119969"/>
                  <a:pt x="655848" y="3105405"/>
                  <a:pt x="657159" y="3081227"/>
                </a:cubicBezTo>
                <a:cubicBezTo>
                  <a:pt x="657628" y="3072593"/>
                  <a:pt x="658096" y="3063957"/>
                  <a:pt x="662013" y="3055510"/>
                </a:cubicBezTo>
                <a:cubicBezTo>
                  <a:pt x="664299" y="3045241"/>
                  <a:pt x="657682" y="3039686"/>
                  <a:pt x="647148" y="3042579"/>
                </a:cubicBezTo>
                <a:cubicBezTo>
                  <a:pt x="627898" y="3046732"/>
                  <a:pt x="618527" y="3060080"/>
                  <a:pt x="618940" y="3084351"/>
                </a:cubicBezTo>
                <a:cubicBezTo>
                  <a:pt x="607618" y="3069881"/>
                  <a:pt x="599651" y="3057324"/>
                  <a:pt x="595227" y="3043228"/>
                </a:cubicBezTo>
                <a:cubicBezTo>
                  <a:pt x="590803" y="3029131"/>
                  <a:pt x="597662" y="2998327"/>
                  <a:pt x="610295" y="2988618"/>
                </a:cubicBezTo>
                <a:cubicBezTo>
                  <a:pt x="626471" y="2977372"/>
                  <a:pt x="641523" y="2986848"/>
                  <a:pt x="653220" y="2994410"/>
                </a:cubicBezTo>
                <a:cubicBezTo>
                  <a:pt x="669902" y="3005708"/>
                  <a:pt x="688497" y="3013645"/>
                  <a:pt x="709191" y="3014767"/>
                </a:cubicBezTo>
                <a:cubicBezTo>
                  <a:pt x="721263" y="3015421"/>
                  <a:pt x="735058" y="3016169"/>
                  <a:pt x="748854" y="3016918"/>
                </a:cubicBezTo>
                <a:cubicBezTo>
                  <a:pt x="805762" y="3020004"/>
                  <a:pt x="860477" y="3031630"/>
                  <a:pt x="903066" y="3075510"/>
                </a:cubicBezTo>
                <a:cubicBezTo>
                  <a:pt x="919468" y="3091987"/>
                  <a:pt x="930096" y="3087368"/>
                  <a:pt x="939842" y="3067112"/>
                </a:cubicBezTo>
                <a:cubicBezTo>
                  <a:pt x="941754" y="3063751"/>
                  <a:pt x="938586" y="3058383"/>
                  <a:pt x="943853" y="3056936"/>
                </a:cubicBezTo>
                <a:cubicBezTo>
                  <a:pt x="949027" y="3057217"/>
                  <a:pt x="952288" y="3060857"/>
                  <a:pt x="953825" y="3064405"/>
                </a:cubicBezTo>
                <a:cubicBezTo>
                  <a:pt x="955363" y="3067953"/>
                  <a:pt x="956900" y="3071501"/>
                  <a:pt x="958531" y="3073321"/>
                </a:cubicBezTo>
                <a:cubicBezTo>
                  <a:pt x="963236" y="3082237"/>
                  <a:pt x="969759" y="3089518"/>
                  <a:pt x="978850" y="3081351"/>
                </a:cubicBezTo>
                <a:cubicBezTo>
                  <a:pt x="989665" y="3073277"/>
                  <a:pt x="975963" y="3070802"/>
                  <a:pt x="972795" y="3065435"/>
                </a:cubicBezTo>
                <a:cubicBezTo>
                  <a:pt x="972888" y="3063707"/>
                  <a:pt x="971164" y="3063614"/>
                  <a:pt x="971257" y="3061887"/>
                </a:cubicBezTo>
                <a:cubicBezTo>
                  <a:pt x="967996" y="3058245"/>
                  <a:pt x="966552" y="3052971"/>
                  <a:pt x="970188" y="3049704"/>
                </a:cubicBezTo>
                <a:cubicBezTo>
                  <a:pt x="973918" y="3044710"/>
                  <a:pt x="977367" y="3044897"/>
                  <a:pt x="982353" y="3048631"/>
                </a:cubicBezTo>
                <a:cubicBezTo>
                  <a:pt x="1002485" y="3060115"/>
                  <a:pt x="1021829" y="3054236"/>
                  <a:pt x="1036655" y="3035988"/>
                </a:cubicBezTo>
                <a:cubicBezTo>
                  <a:pt x="1040292" y="3032721"/>
                  <a:pt x="1047377" y="3029641"/>
                  <a:pt x="1047658" y="3024460"/>
                </a:cubicBezTo>
                <a:lnTo>
                  <a:pt x="1038180" y="3000117"/>
                </a:lnTo>
                <a:lnTo>
                  <a:pt x="1030205" y="2998857"/>
                </a:lnTo>
                <a:lnTo>
                  <a:pt x="1010771" y="2987895"/>
                </a:lnTo>
                <a:lnTo>
                  <a:pt x="962578" y="2986721"/>
                </a:lnTo>
                <a:cubicBezTo>
                  <a:pt x="946109" y="2983446"/>
                  <a:pt x="930007" y="2977376"/>
                  <a:pt x="914045" y="2968718"/>
                </a:cubicBezTo>
                <a:cubicBezTo>
                  <a:pt x="902161" y="2964608"/>
                  <a:pt x="890277" y="2960499"/>
                  <a:pt x="879462" y="2968574"/>
                </a:cubicBezTo>
                <a:cubicBezTo>
                  <a:pt x="870559" y="2973288"/>
                  <a:pt x="867204" y="2971373"/>
                  <a:pt x="866041" y="2960918"/>
                </a:cubicBezTo>
                <a:lnTo>
                  <a:pt x="861965" y="2956039"/>
                </a:lnTo>
                <a:lnTo>
                  <a:pt x="846103" y="2958255"/>
                </a:lnTo>
                <a:cubicBezTo>
                  <a:pt x="836544" y="2959445"/>
                  <a:pt x="828883" y="2968172"/>
                  <a:pt x="818014" y="2966611"/>
                </a:cubicBezTo>
                <a:cubicBezTo>
                  <a:pt x="823643" y="2957165"/>
                  <a:pt x="828553" y="2949751"/>
                  <a:pt x="834183" y="2940305"/>
                </a:cubicBezTo>
                <a:lnTo>
                  <a:pt x="836358" y="2930865"/>
                </a:lnTo>
                <a:lnTo>
                  <a:pt x="799309" y="2915729"/>
                </a:lnTo>
                <a:cubicBezTo>
                  <a:pt x="785701" y="2911527"/>
                  <a:pt x="781089" y="2900885"/>
                  <a:pt x="783563" y="2887163"/>
                </a:cubicBezTo>
                <a:cubicBezTo>
                  <a:pt x="783656" y="2885435"/>
                  <a:pt x="783844" y="2881981"/>
                  <a:pt x="785756" y="2878621"/>
                </a:cubicBezTo>
                <a:lnTo>
                  <a:pt x="783152" y="2869106"/>
                </a:lnTo>
                <a:lnTo>
                  <a:pt x="772681" y="2862395"/>
                </a:lnTo>
                <a:lnTo>
                  <a:pt x="766568" y="2865673"/>
                </a:lnTo>
                <a:cubicBezTo>
                  <a:pt x="765554" y="2868432"/>
                  <a:pt x="765343" y="2872318"/>
                  <a:pt x="765156" y="2875772"/>
                </a:cubicBezTo>
                <a:cubicBezTo>
                  <a:pt x="763057" y="2882587"/>
                  <a:pt x="762682" y="2889494"/>
                  <a:pt x="752241" y="2890661"/>
                </a:cubicBezTo>
                <a:cubicBezTo>
                  <a:pt x="736721" y="2889818"/>
                  <a:pt x="723862" y="2871800"/>
                  <a:pt x="728154" y="2856445"/>
                </a:cubicBezTo>
                <a:cubicBezTo>
                  <a:pt x="728435" y="2851264"/>
                  <a:pt x="732071" y="2847997"/>
                  <a:pt x="728903" y="2842630"/>
                </a:cubicBezTo>
                <a:cubicBezTo>
                  <a:pt x="723730" y="2842349"/>
                  <a:pt x="723449" y="2847529"/>
                  <a:pt x="719906" y="2849070"/>
                </a:cubicBezTo>
                <a:cubicBezTo>
                  <a:pt x="710722" y="2858964"/>
                  <a:pt x="703823" y="2858590"/>
                  <a:pt x="697581" y="2846127"/>
                </a:cubicBezTo>
                <a:cubicBezTo>
                  <a:pt x="689988" y="2826662"/>
                  <a:pt x="676942" y="2812098"/>
                  <a:pt x="663802" y="2799261"/>
                </a:cubicBezTo>
                <a:lnTo>
                  <a:pt x="655108" y="2787393"/>
                </a:lnTo>
                <a:lnTo>
                  <a:pt x="624991" y="2772987"/>
                </a:lnTo>
                <a:cubicBezTo>
                  <a:pt x="614185" y="2768015"/>
                  <a:pt x="603560" y="2762537"/>
                  <a:pt x="593834" y="2754517"/>
                </a:cubicBezTo>
                <a:cubicBezTo>
                  <a:pt x="581784" y="2743385"/>
                  <a:pt x="575823" y="2734410"/>
                  <a:pt x="586364" y="2717551"/>
                </a:cubicBezTo>
                <a:cubicBezTo>
                  <a:pt x="596313" y="2695907"/>
                  <a:pt x="584393" y="2677957"/>
                  <a:pt x="560492" y="2680933"/>
                </a:cubicBezTo>
                <a:cubicBezTo>
                  <a:pt x="541371" y="2683314"/>
                  <a:pt x="529911" y="2676967"/>
                  <a:pt x="518580" y="2663803"/>
                </a:cubicBezTo>
                <a:cubicBezTo>
                  <a:pt x="513341" y="2652795"/>
                  <a:pt x="505221" y="2649919"/>
                  <a:pt x="492190" y="2654456"/>
                </a:cubicBezTo>
                <a:cubicBezTo>
                  <a:pt x="478440" y="2661027"/>
                  <a:pt x="465540" y="2658746"/>
                  <a:pt x="455520" y="2648334"/>
                </a:cubicBezTo>
                <a:cubicBezTo>
                  <a:pt x="448118" y="2643425"/>
                  <a:pt x="440129" y="2633732"/>
                  <a:pt x="432008" y="2630856"/>
                </a:cubicBezTo>
                <a:cubicBezTo>
                  <a:pt x="419828" y="2626542"/>
                  <a:pt x="417927" y="2619005"/>
                  <a:pt x="419498" y="2608121"/>
                </a:cubicBezTo>
                <a:cubicBezTo>
                  <a:pt x="420607" y="2585634"/>
                  <a:pt x="417267" y="2582163"/>
                  <a:pt x="392647" y="2587172"/>
                </a:cubicBezTo>
                <a:cubicBezTo>
                  <a:pt x="377586" y="2590991"/>
                  <a:pt x="361806" y="2596842"/>
                  <a:pt x="346156" y="2595876"/>
                </a:cubicBezTo>
                <a:cubicBezTo>
                  <a:pt x="346876" y="2593843"/>
                  <a:pt x="344846" y="2593124"/>
                  <a:pt x="345566" y="2591091"/>
                </a:cubicBezTo>
                <a:cubicBezTo>
                  <a:pt x="373196" y="2571132"/>
                  <a:pt x="373196" y="2571132"/>
                  <a:pt x="367036" y="2536919"/>
                </a:cubicBezTo>
                <a:cubicBezTo>
                  <a:pt x="366445" y="2532134"/>
                  <a:pt x="365855" y="2527349"/>
                  <a:pt x="364545" y="2524597"/>
                </a:cubicBezTo>
                <a:cubicBezTo>
                  <a:pt x="360544" y="2484284"/>
                  <a:pt x="338343" y="2469557"/>
                  <a:pt x="298072" y="2473601"/>
                </a:cubicBezTo>
                <a:cubicBezTo>
                  <a:pt x="276202" y="2477295"/>
                  <a:pt x="266182" y="2466882"/>
                  <a:pt x="271351" y="2445833"/>
                </a:cubicBezTo>
                <a:cubicBezTo>
                  <a:pt x="272921" y="2434949"/>
                  <a:pt x="276521" y="2424784"/>
                  <a:pt x="282151" y="2415338"/>
                </a:cubicBezTo>
                <a:cubicBezTo>
                  <a:pt x="298321" y="2389033"/>
                  <a:pt x="327592" y="2390247"/>
                  <a:pt x="341412" y="2415734"/>
                </a:cubicBezTo>
                <a:cubicBezTo>
                  <a:pt x="352613" y="2435716"/>
                  <a:pt x="366693" y="2447566"/>
                  <a:pt x="383523" y="2458103"/>
                </a:cubicBezTo>
                <a:cubicBezTo>
                  <a:pt x="401075" y="2466606"/>
                  <a:pt x="415155" y="2478457"/>
                  <a:pt x="422295" y="2497002"/>
                </a:cubicBezTo>
                <a:cubicBezTo>
                  <a:pt x="431927" y="2527867"/>
                  <a:pt x="441357" y="2533495"/>
                  <a:pt x="470887" y="2521074"/>
                </a:cubicBezTo>
                <a:cubicBezTo>
                  <a:pt x="491447" y="2514627"/>
                  <a:pt x="507098" y="2515594"/>
                  <a:pt x="525958" y="2526848"/>
                </a:cubicBezTo>
                <a:cubicBezTo>
                  <a:pt x="560339" y="2545889"/>
                  <a:pt x="589090" y="2574375"/>
                  <a:pt x="620722" y="2594728"/>
                </a:cubicBezTo>
                <a:cubicBezTo>
                  <a:pt x="648293" y="2613645"/>
                  <a:pt x="678743" y="2624428"/>
                  <a:pt x="711613" y="2615477"/>
                </a:cubicBezTo>
                <a:cubicBezTo>
                  <a:pt x="730144" y="2608312"/>
                  <a:pt x="736824" y="2615254"/>
                  <a:pt x="744685" y="2631766"/>
                </a:cubicBezTo>
                <a:lnTo>
                  <a:pt x="747907" y="2637185"/>
                </a:lnTo>
                <a:lnTo>
                  <a:pt x="752242" y="2631501"/>
                </a:lnTo>
                <a:cubicBezTo>
                  <a:pt x="757329" y="2629395"/>
                  <a:pt x="763795" y="2629746"/>
                  <a:pt x="771462" y="2631893"/>
                </a:cubicBezTo>
                <a:cubicBezTo>
                  <a:pt x="783440" y="2634275"/>
                  <a:pt x="789963" y="2641557"/>
                  <a:pt x="796206" y="2654020"/>
                </a:cubicBezTo>
                <a:cubicBezTo>
                  <a:pt x="813302" y="2689588"/>
                  <a:pt x="841401" y="2713629"/>
                  <a:pt x="880596" y="2724414"/>
                </a:cubicBezTo>
                <a:cubicBezTo>
                  <a:pt x="912799" y="2736553"/>
                  <a:pt x="912799" y="2736553"/>
                  <a:pt x="907774" y="2701639"/>
                </a:cubicBezTo>
                <a:cubicBezTo>
                  <a:pt x="905355" y="2682455"/>
                  <a:pt x="909272" y="2674008"/>
                  <a:pt x="925167" y="2667941"/>
                </a:cubicBezTo>
                <a:cubicBezTo>
                  <a:pt x="928936" y="2694127"/>
                  <a:pt x="933828" y="2699588"/>
                  <a:pt x="959602" y="2702718"/>
                </a:cubicBezTo>
                <a:cubicBezTo>
                  <a:pt x="976847" y="2703653"/>
                  <a:pt x="996097" y="2699500"/>
                  <a:pt x="1007232" y="2717425"/>
                </a:cubicBezTo>
                <a:cubicBezTo>
                  <a:pt x="1007138" y="2719152"/>
                  <a:pt x="1008863" y="2719246"/>
                  <a:pt x="1010587" y="2719339"/>
                </a:cubicBezTo>
                <a:cubicBezTo>
                  <a:pt x="1031655" y="2713553"/>
                  <a:pt x="1042845" y="2698571"/>
                  <a:pt x="1045787" y="2676214"/>
                </a:cubicBezTo>
                <a:cubicBezTo>
                  <a:pt x="1046443" y="2664125"/>
                  <a:pt x="1047098" y="2652036"/>
                  <a:pt x="1061176" y="2647603"/>
                </a:cubicBezTo>
                <a:cubicBezTo>
                  <a:pt x="1062994" y="2645970"/>
                  <a:pt x="1068354" y="2642797"/>
                  <a:pt x="1068073" y="2647977"/>
                </a:cubicBezTo>
                <a:cubicBezTo>
                  <a:pt x="1069049" y="2661886"/>
                  <a:pt x="1081026" y="2664268"/>
                  <a:pt x="1091092" y="2670011"/>
                </a:cubicBezTo>
                <a:cubicBezTo>
                  <a:pt x="1102883" y="2675846"/>
                  <a:pt x="1109312" y="2684855"/>
                  <a:pt x="1106839" y="2698577"/>
                </a:cubicBezTo>
                <a:cubicBezTo>
                  <a:pt x="1104271" y="2714027"/>
                  <a:pt x="1110514" y="2726489"/>
                  <a:pt x="1123935" y="2734145"/>
                </a:cubicBezTo>
                <a:cubicBezTo>
                  <a:pt x="1135538" y="2743435"/>
                  <a:pt x="1147890" y="2738908"/>
                  <a:pt x="1160429" y="2730929"/>
                </a:cubicBezTo>
                <a:cubicBezTo>
                  <a:pt x="1171339" y="2721128"/>
                  <a:pt x="1174413" y="2728223"/>
                  <a:pt x="1173852" y="2738585"/>
                </a:cubicBezTo>
                <a:cubicBezTo>
                  <a:pt x="1173009" y="2754127"/>
                  <a:pt x="1181350" y="2759776"/>
                  <a:pt x="1195333" y="2757070"/>
                </a:cubicBezTo>
                <a:cubicBezTo>
                  <a:pt x="1198782" y="2757257"/>
                  <a:pt x="1202231" y="2757444"/>
                  <a:pt x="1205774" y="2755904"/>
                </a:cubicBezTo>
                <a:cubicBezTo>
                  <a:pt x="1221481" y="2753292"/>
                  <a:pt x="1233459" y="2755673"/>
                  <a:pt x="1239420" y="2773317"/>
                </a:cubicBezTo>
                <a:cubicBezTo>
                  <a:pt x="1247200" y="2789328"/>
                  <a:pt x="1262252" y="2798805"/>
                  <a:pt x="1277679" y="2801373"/>
                </a:cubicBezTo>
                <a:cubicBezTo>
                  <a:pt x="1289563" y="2805481"/>
                  <a:pt x="1303359" y="2806229"/>
                  <a:pt x="1300940" y="2787045"/>
                </a:cubicBezTo>
                <a:cubicBezTo>
                  <a:pt x="1301221" y="2781865"/>
                  <a:pt x="1303320" y="2775051"/>
                  <a:pt x="1305325" y="2769963"/>
                </a:cubicBezTo>
                <a:cubicBezTo>
                  <a:pt x="1305981" y="2757874"/>
                  <a:pt x="1311810" y="2746066"/>
                  <a:pt x="1305474" y="2735330"/>
                </a:cubicBezTo>
                <a:cubicBezTo>
                  <a:pt x="1296551" y="2724454"/>
                  <a:pt x="1292849" y="2712995"/>
                  <a:pt x="1291553" y="2701016"/>
                </a:cubicBezTo>
                <a:lnTo>
                  <a:pt x="1291712" y="2689492"/>
                </a:lnTo>
                <a:lnTo>
                  <a:pt x="1284690" y="2679435"/>
                </a:lnTo>
                <a:cubicBezTo>
                  <a:pt x="1280989" y="2676980"/>
                  <a:pt x="1276242" y="2675870"/>
                  <a:pt x="1270446" y="2676106"/>
                </a:cubicBezTo>
                <a:cubicBezTo>
                  <a:pt x="1254077" y="2677173"/>
                  <a:pt x="1237116" y="2673454"/>
                  <a:pt x="1223036" y="2661604"/>
                </a:cubicBezTo>
                <a:cubicBezTo>
                  <a:pt x="1180074" y="2628086"/>
                  <a:pt x="1126703" y="2604608"/>
                  <a:pt x="1085181" y="2567024"/>
                </a:cubicBezTo>
                <a:cubicBezTo>
                  <a:pt x="1071820" y="2553140"/>
                  <a:pt x="1056300" y="2545355"/>
                  <a:pt x="1037180" y="2547736"/>
                </a:cubicBezTo>
                <a:cubicBezTo>
                  <a:pt x="997628" y="2549746"/>
                  <a:pt x="988198" y="2544118"/>
                  <a:pt x="976668" y="2505715"/>
                </a:cubicBezTo>
                <a:cubicBezTo>
                  <a:pt x="972867" y="2490640"/>
                  <a:pt x="965596" y="2478914"/>
                  <a:pt x="953416" y="2474600"/>
                </a:cubicBezTo>
                <a:cubicBezTo>
                  <a:pt x="911505" y="2457470"/>
                  <a:pt x="878693" y="2427546"/>
                  <a:pt x="844442" y="2401688"/>
                </a:cubicBezTo>
                <a:cubicBezTo>
                  <a:pt x="814251" y="2377268"/>
                  <a:pt x="783340" y="2354882"/>
                  <a:pt x="744639" y="2348040"/>
                </a:cubicBezTo>
                <a:cubicBezTo>
                  <a:pt x="729709" y="2345040"/>
                  <a:pt x="723029" y="2338098"/>
                  <a:pt x="720538" y="2325777"/>
                </a:cubicBezTo>
                <a:cubicBezTo>
                  <a:pt x="716738" y="2310703"/>
                  <a:pt x="711627" y="2292878"/>
                  <a:pt x="693947" y="2291192"/>
                </a:cubicBezTo>
                <a:cubicBezTo>
                  <a:pt x="656556" y="2287102"/>
                  <a:pt x="633175" y="2262807"/>
                  <a:pt x="617455" y="2229783"/>
                </a:cubicBezTo>
                <a:cubicBezTo>
                  <a:pt x="593153" y="2182281"/>
                  <a:pt x="552812" y="2154267"/>
                  <a:pt x="499051" y="2151243"/>
                </a:cubicBezTo>
                <a:cubicBezTo>
                  <a:pt x="479340" y="2148839"/>
                  <a:pt x="474690" y="2142616"/>
                  <a:pt x="481169" y="2124319"/>
                </a:cubicBezTo>
                <a:cubicBezTo>
                  <a:pt x="483330" y="2118220"/>
                  <a:pt x="485489" y="2112121"/>
                  <a:pt x="484899" y="2107336"/>
                </a:cubicBezTo>
                <a:cubicBezTo>
                  <a:pt x="473628" y="2055297"/>
                  <a:pt x="461637" y="2005290"/>
                  <a:pt x="410425" y="1975715"/>
                </a:cubicBezTo>
                <a:cubicBezTo>
                  <a:pt x="398965" y="1969368"/>
                  <a:pt x="403154" y="1963988"/>
                  <a:pt x="410095" y="1957294"/>
                </a:cubicBezTo>
                <a:cubicBezTo>
                  <a:pt x="413565" y="1953946"/>
                  <a:pt x="419065" y="1951319"/>
                  <a:pt x="424565" y="1948691"/>
                </a:cubicBezTo>
                <a:cubicBezTo>
                  <a:pt x="435565" y="1943434"/>
                  <a:pt x="445845" y="1940211"/>
                  <a:pt x="442045" y="1925137"/>
                </a:cubicBezTo>
                <a:cubicBezTo>
                  <a:pt x="440275" y="1910782"/>
                  <a:pt x="427244" y="1915319"/>
                  <a:pt x="416374" y="1913758"/>
                </a:cubicBezTo>
                <a:cubicBezTo>
                  <a:pt x="393913" y="1912667"/>
                  <a:pt x="369423" y="1910859"/>
                  <a:pt x="357502" y="1892909"/>
                </a:cubicBezTo>
                <a:cubicBezTo>
                  <a:pt x="342241" y="1871489"/>
                  <a:pt x="329931" y="1873993"/>
                  <a:pt x="309961" y="1885224"/>
                </a:cubicBezTo>
                <a:cubicBezTo>
                  <a:pt x="304461" y="1887853"/>
                  <a:pt x="298962" y="1890481"/>
                  <a:pt x="292151" y="1890358"/>
                </a:cubicBezTo>
                <a:cubicBezTo>
                  <a:pt x="283901" y="1894300"/>
                  <a:pt x="277090" y="1894176"/>
                  <a:pt x="271850" y="1883168"/>
                </a:cubicBezTo>
                <a:cubicBezTo>
                  <a:pt x="267920" y="1874912"/>
                  <a:pt x="270800" y="1866780"/>
                  <a:pt x="279050" y="1862838"/>
                </a:cubicBezTo>
                <a:cubicBezTo>
                  <a:pt x="288020" y="1856863"/>
                  <a:pt x="292930" y="1849450"/>
                  <a:pt x="303210" y="1846226"/>
                </a:cubicBezTo>
                <a:cubicBezTo>
                  <a:pt x="307990" y="1845631"/>
                  <a:pt x="312771" y="1845036"/>
                  <a:pt x="312900" y="1838218"/>
                </a:cubicBezTo>
                <a:cubicBezTo>
                  <a:pt x="312310" y="1833433"/>
                  <a:pt x="305500" y="1833309"/>
                  <a:pt x="301440" y="1831872"/>
                </a:cubicBezTo>
                <a:cubicBezTo>
                  <a:pt x="295350" y="1829715"/>
                  <a:pt x="291290" y="1828277"/>
                  <a:pt x="285789" y="1830905"/>
                </a:cubicBezTo>
                <a:cubicBezTo>
                  <a:pt x="280290" y="1833533"/>
                  <a:pt x="276230" y="1832095"/>
                  <a:pt x="273609" y="1826591"/>
                </a:cubicBezTo>
                <a:cubicBezTo>
                  <a:pt x="259199" y="1796319"/>
                  <a:pt x="236408" y="1776809"/>
                  <a:pt x="205237" y="1768058"/>
                </a:cubicBezTo>
                <a:cubicBezTo>
                  <a:pt x="190306" y="1765058"/>
                  <a:pt x="176096" y="1760026"/>
                  <a:pt x="162605" y="1752960"/>
                </a:cubicBezTo>
                <a:cubicBezTo>
                  <a:pt x="154486" y="1750085"/>
                  <a:pt x="142304" y="1745771"/>
                  <a:pt x="141845" y="1734168"/>
                </a:cubicBezTo>
                <a:cubicBezTo>
                  <a:pt x="142695" y="1725317"/>
                  <a:pt x="155005" y="1722813"/>
                  <a:pt x="163255" y="1718871"/>
                </a:cubicBezTo>
                <a:cubicBezTo>
                  <a:pt x="168755" y="1716243"/>
                  <a:pt x="173535" y="1715648"/>
                  <a:pt x="179035" y="1713019"/>
                </a:cubicBezTo>
                <a:cubicBezTo>
                  <a:pt x="184535" y="1710390"/>
                  <a:pt x="196126" y="1709919"/>
                  <a:pt x="194945" y="1700350"/>
                </a:cubicBezTo>
                <a:cubicBezTo>
                  <a:pt x="195795" y="1691498"/>
                  <a:pt x="185644" y="1687905"/>
                  <a:pt x="176805" y="1687062"/>
                </a:cubicBezTo>
                <a:cubicBezTo>
                  <a:pt x="158534" y="1680591"/>
                  <a:pt x="145763" y="1671493"/>
                  <a:pt x="130373" y="1656890"/>
                </a:cubicBezTo>
                <a:cubicBezTo>
                  <a:pt x="96972" y="1622182"/>
                  <a:pt x="71041" y="1624438"/>
                  <a:pt x="40401" y="1659347"/>
                </a:cubicBezTo>
                <a:cubicBezTo>
                  <a:pt x="28551" y="1673454"/>
                  <a:pt x="15521" y="1677991"/>
                  <a:pt x="0" y="1670206"/>
                </a:cubicBezTo>
                <a:cubicBezTo>
                  <a:pt x="13680" y="1631579"/>
                  <a:pt x="26639" y="1594985"/>
                  <a:pt x="40319" y="1556359"/>
                </a:cubicBezTo>
                <a:cubicBezTo>
                  <a:pt x="69460" y="1564391"/>
                  <a:pt x="79150" y="1556382"/>
                  <a:pt x="77510" y="1535210"/>
                </a:cubicBezTo>
                <a:cubicBezTo>
                  <a:pt x="77639" y="1528392"/>
                  <a:pt x="70959" y="1521450"/>
                  <a:pt x="77179" y="1516789"/>
                </a:cubicBezTo>
                <a:cubicBezTo>
                  <a:pt x="85429" y="1512846"/>
                  <a:pt x="92829" y="1517755"/>
                  <a:pt x="98199" y="1521945"/>
                </a:cubicBezTo>
                <a:cubicBezTo>
                  <a:pt x="104289" y="1524102"/>
                  <a:pt x="107629" y="1527573"/>
                  <a:pt x="110970" y="1531044"/>
                </a:cubicBezTo>
                <a:cubicBezTo>
                  <a:pt x="121710" y="1539424"/>
                  <a:pt x="128521" y="1539548"/>
                  <a:pt x="135591" y="1526036"/>
                </a:cubicBezTo>
                <a:cubicBezTo>
                  <a:pt x="140500" y="1518622"/>
                  <a:pt x="150910" y="1508581"/>
                  <a:pt x="158901" y="1518275"/>
                </a:cubicBezTo>
                <a:cubicBezTo>
                  <a:pt x="170951" y="1529406"/>
                  <a:pt x="185161" y="1534438"/>
                  <a:pt x="198653" y="1541504"/>
                </a:cubicBezTo>
                <a:cubicBezTo>
                  <a:pt x="210113" y="1547851"/>
                  <a:pt x="222883" y="1556950"/>
                  <a:pt x="238534" y="1557916"/>
                </a:cubicBezTo>
                <a:cubicBezTo>
                  <a:pt x="252153" y="1558163"/>
                  <a:pt x="267804" y="1559129"/>
                  <a:pt x="264854" y="1535205"/>
                </a:cubicBezTo>
                <a:cubicBezTo>
                  <a:pt x="262953" y="1527669"/>
                  <a:pt x="268453" y="1525041"/>
                  <a:pt x="277294" y="1525883"/>
                </a:cubicBezTo>
                <a:cubicBezTo>
                  <a:pt x="307745" y="1536667"/>
                  <a:pt x="315014" y="1548394"/>
                  <a:pt x="306245" y="1579608"/>
                </a:cubicBezTo>
                <a:cubicBezTo>
                  <a:pt x="302646" y="1589773"/>
                  <a:pt x="301795" y="1598624"/>
                  <a:pt x="308476" y="1605566"/>
                </a:cubicBezTo>
                <a:cubicBezTo>
                  <a:pt x="320526" y="1616697"/>
                  <a:pt x="333296" y="1625795"/>
                  <a:pt x="350977" y="1627481"/>
                </a:cubicBezTo>
                <a:cubicBezTo>
                  <a:pt x="355037" y="1628918"/>
                  <a:pt x="359947" y="1621505"/>
                  <a:pt x="359357" y="1616720"/>
                </a:cubicBezTo>
                <a:cubicBezTo>
                  <a:pt x="361517" y="1610621"/>
                  <a:pt x="364397" y="1602489"/>
                  <a:pt x="369897" y="1599861"/>
                </a:cubicBezTo>
                <a:cubicBezTo>
                  <a:pt x="378147" y="1595919"/>
                  <a:pt x="391307" y="1584564"/>
                  <a:pt x="393077" y="1598919"/>
                </a:cubicBezTo>
                <a:cubicBezTo>
                  <a:pt x="401398" y="1627034"/>
                  <a:pt x="421698" y="1634222"/>
                  <a:pt x="444029" y="1642131"/>
                </a:cubicBezTo>
                <a:cubicBezTo>
                  <a:pt x="455489" y="1648477"/>
                  <a:pt x="466950" y="1654824"/>
                  <a:pt x="473501" y="1668584"/>
                </a:cubicBezTo>
                <a:cubicBezTo>
                  <a:pt x="499112" y="1718838"/>
                  <a:pt x="530283" y="1727588"/>
                  <a:pt x="574543" y="1692928"/>
                </a:cubicBezTo>
                <a:cubicBezTo>
                  <a:pt x="586983" y="1683605"/>
                  <a:pt x="598573" y="1683134"/>
                  <a:pt x="604404" y="1698927"/>
                </a:cubicBezTo>
                <a:cubicBezTo>
                  <a:pt x="620125" y="1731949"/>
                  <a:pt x="647695" y="1750866"/>
                  <a:pt x="679457" y="1764402"/>
                </a:cubicBezTo>
                <a:cubicBezTo>
                  <a:pt x="694977" y="1772186"/>
                  <a:pt x="711937" y="1775905"/>
                  <a:pt x="729488" y="1784408"/>
                </a:cubicBezTo>
                <a:cubicBezTo>
                  <a:pt x="758499" y="1799258"/>
                  <a:pt x="784890" y="1808604"/>
                  <a:pt x="810030" y="1776324"/>
                </a:cubicBezTo>
                <a:cubicBezTo>
                  <a:pt x="804990" y="1790555"/>
                  <a:pt x="799360" y="1800001"/>
                  <a:pt x="801130" y="1814355"/>
                </a:cubicBezTo>
                <a:cubicBezTo>
                  <a:pt x="801460" y="1832776"/>
                  <a:pt x="813510" y="1843908"/>
                  <a:pt x="827722" y="1848941"/>
                </a:cubicBezTo>
                <a:cubicBezTo>
                  <a:pt x="844682" y="1852658"/>
                  <a:pt x="839571" y="1834833"/>
                  <a:pt x="844482" y="1827419"/>
                </a:cubicBezTo>
                <a:cubicBezTo>
                  <a:pt x="850831" y="1815940"/>
                  <a:pt x="861831" y="1810684"/>
                  <a:pt x="871852" y="1821097"/>
                </a:cubicBezTo>
                <a:cubicBezTo>
                  <a:pt x="885212" y="1834981"/>
                  <a:pt x="899422" y="1840013"/>
                  <a:pt x="918413" y="1844451"/>
                </a:cubicBezTo>
                <a:cubicBezTo>
                  <a:pt x="942904" y="1846259"/>
                  <a:pt x="965234" y="1854168"/>
                  <a:pt x="979775" y="1877621"/>
                </a:cubicBezTo>
                <a:cubicBezTo>
                  <a:pt x="988355" y="1892100"/>
                  <a:pt x="1001256" y="1894381"/>
                  <a:pt x="1015006" y="1887811"/>
                </a:cubicBezTo>
                <a:cubicBezTo>
                  <a:pt x="1023256" y="1883868"/>
                  <a:pt x="1031506" y="1879925"/>
                  <a:pt x="1037006" y="1877297"/>
                </a:cubicBezTo>
                <a:cubicBezTo>
                  <a:pt x="1050036" y="1872760"/>
                  <a:pt x="1061166" y="1860686"/>
                  <a:pt x="1071907" y="1869066"/>
                </a:cubicBezTo>
                <a:cubicBezTo>
                  <a:pt x="1082647" y="1877445"/>
                  <a:pt x="1075577" y="1890957"/>
                  <a:pt x="1071977" y="1901122"/>
                </a:cubicBezTo>
                <a:cubicBezTo>
                  <a:pt x="1068378" y="1911287"/>
                  <a:pt x="1077937" y="1910097"/>
                  <a:pt x="1083308" y="1914287"/>
                </a:cubicBezTo>
                <a:cubicBezTo>
                  <a:pt x="1089399" y="1916444"/>
                  <a:pt x="1095489" y="1918601"/>
                  <a:pt x="1096338" y="1909750"/>
                </a:cubicBezTo>
                <a:cubicBezTo>
                  <a:pt x="1100197" y="1885949"/>
                  <a:pt x="1114538" y="1884164"/>
                  <a:pt x="1133529" y="1888600"/>
                </a:cubicBezTo>
                <a:cubicBezTo>
                  <a:pt x="1152519" y="1893038"/>
                  <a:pt x="1157429" y="1885625"/>
                  <a:pt x="1150289" y="1867081"/>
                </a:cubicBezTo>
                <a:cubicBezTo>
                  <a:pt x="1149698" y="1862295"/>
                  <a:pt x="1144328" y="1858105"/>
                  <a:pt x="1138958" y="1853915"/>
                </a:cubicBezTo>
                <a:cubicBezTo>
                  <a:pt x="1094816" y="1810827"/>
                  <a:pt x="1042295" y="1778500"/>
                  <a:pt x="985583" y="1751551"/>
                </a:cubicBezTo>
                <a:cubicBezTo>
                  <a:pt x="941051" y="1728917"/>
                  <a:pt x="902020" y="1703654"/>
                  <a:pt x="874249" y="1659500"/>
                </a:cubicBezTo>
                <a:cubicBezTo>
                  <a:pt x="858397" y="1633294"/>
                  <a:pt x="850797" y="1603146"/>
                  <a:pt x="845946" y="1571686"/>
                </a:cubicBezTo>
                <a:cubicBezTo>
                  <a:pt x="823096" y="1591049"/>
                  <a:pt x="812226" y="1589487"/>
                  <a:pt x="799125" y="1561968"/>
                </a:cubicBezTo>
                <a:cubicBezTo>
                  <a:pt x="795195" y="1553712"/>
                  <a:pt x="794734" y="1542109"/>
                  <a:pt x="800364" y="1532663"/>
                </a:cubicBezTo>
                <a:cubicBezTo>
                  <a:pt x="808874" y="1515085"/>
                  <a:pt x="796824" y="1503953"/>
                  <a:pt x="783333" y="1496888"/>
                </a:cubicBezTo>
                <a:cubicBezTo>
                  <a:pt x="770563" y="1487790"/>
                  <a:pt x="760873" y="1495798"/>
                  <a:pt x="751182" y="1503806"/>
                </a:cubicBezTo>
                <a:cubicBezTo>
                  <a:pt x="743523" y="1512533"/>
                  <a:pt x="739203" y="1524731"/>
                  <a:pt x="722703" y="1532615"/>
                </a:cubicBezTo>
                <a:cubicBezTo>
                  <a:pt x="737433" y="1510376"/>
                  <a:pt x="727413" y="1499963"/>
                  <a:pt x="712611" y="1490146"/>
                </a:cubicBezTo>
                <a:cubicBezTo>
                  <a:pt x="699121" y="1483081"/>
                  <a:pt x="686481" y="1467164"/>
                  <a:pt x="692831" y="1455685"/>
                </a:cubicBezTo>
                <a:cubicBezTo>
                  <a:pt x="704810" y="1434760"/>
                  <a:pt x="714761" y="1413116"/>
                  <a:pt x="735450" y="1399851"/>
                </a:cubicBezTo>
                <a:cubicBezTo>
                  <a:pt x="747171" y="1392562"/>
                  <a:pt x="756010" y="1393404"/>
                  <a:pt x="769502" y="1400470"/>
                </a:cubicBezTo>
                <a:cubicBezTo>
                  <a:pt x="778212" y="1408131"/>
                  <a:pt x="780832" y="1413635"/>
                  <a:pt x="774482" y="1425114"/>
                </a:cubicBezTo>
                <a:cubicBezTo>
                  <a:pt x="771602" y="1433246"/>
                  <a:pt x="776252" y="1439469"/>
                  <a:pt x="782342" y="1441626"/>
                </a:cubicBezTo>
                <a:cubicBezTo>
                  <a:pt x="807423" y="1448220"/>
                  <a:pt x="817313" y="1465450"/>
                  <a:pt x="826484" y="1484714"/>
                </a:cubicBezTo>
                <a:cubicBezTo>
                  <a:pt x="836374" y="1501944"/>
                  <a:pt x="851175" y="1511762"/>
                  <a:pt x="870426" y="1502564"/>
                </a:cubicBezTo>
                <a:cubicBezTo>
                  <a:pt x="884176" y="1495993"/>
                  <a:pt x="886795" y="1501497"/>
                  <a:pt x="880446" y="1512976"/>
                </a:cubicBezTo>
                <a:cubicBezTo>
                  <a:pt x="877566" y="1521108"/>
                  <a:pt x="880906" y="1524578"/>
                  <a:pt x="887586" y="1531520"/>
                </a:cubicBezTo>
                <a:cubicBezTo>
                  <a:pt x="917777" y="1555940"/>
                  <a:pt x="954319" y="1568881"/>
                  <a:pt x="993149" y="1568905"/>
                </a:cubicBezTo>
                <a:cubicBezTo>
                  <a:pt x="1014300" y="1567243"/>
                  <a:pt x="1032570" y="1573714"/>
                  <a:pt x="1049400" y="1584250"/>
                </a:cubicBezTo>
                <a:cubicBezTo>
                  <a:pt x="1064201" y="1594067"/>
                  <a:pt x="1074812" y="1609265"/>
                  <a:pt x="1083393" y="1623743"/>
                </a:cubicBezTo>
                <a:cubicBezTo>
                  <a:pt x="1087322" y="1632000"/>
                  <a:pt x="1088503" y="1641569"/>
                  <a:pt x="1100812" y="1639065"/>
                </a:cubicBezTo>
                <a:cubicBezTo>
                  <a:pt x="1113123" y="1636561"/>
                  <a:pt x="1116003" y="1628429"/>
                  <a:pt x="1117572" y="1617545"/>
                </a:cubicBezTo>
                <a:cubicBezTo>
                  <a:pt x="1118423" y="1608694"/>
                  <a:pt x="1116522" y="1601157"/>
                  <a:pt x="1121433" y="1593744"/>
                </a:cubicBezTo>
                <a:cubicBezTo>
                  <a:pt x="1129352" y="1571381"/>
                  <a:pt x="1122802" y="1557621"/>
                  <a:pt x="1103941" y="1546366"/>
                </a:cubicBezTo>
                <a:cubicBezTo>
                  <a:pt x="1070280" y="1525293"/>
                  <a:pt x="1041399" y="1503625"/>
                  <a:pt x="1011208" y="1479205"/>
                </a:cubicBezTo>
                <a:cubicBezTo>
                  <a:pt x="994507" y="1461851"/>
                  <a:pt x="996077" y="1450967"/>
                  <a:pt x="1016047" y="1439736"/>
                </a:cubicBezTo>
                <a:cubicBezTo>
                  <a:pt x="1018077" y="1440455"/>
                  <a:pt x="1018797" y="1438422"/>
                  <a:pt x="1019518" y="1436389"/>
                </a:cubicBezTo>
                <a:cubicBezTo>
                  <a:pt x="1030777" y="1417497"/>
                  <a:pt x="1049307" y="1410330"/>
                  <a:pt x="1067117" y="1405198"/>
                </a:cubicBezTo>
                <a:cubicBezTo>
                  <a:pt x="1080148" y="1400661"/>
                  <a:pt x="1082768" y="1406165"/>
                  <a:pt x="1081918" y="1415016"/>
                </a:cubicBezTo>
                <a:cubicBezTo>
                  <a:pt x="1079498" y="1434751"/>
                  <a:pt x="1066468" y="1439288"/>
                  <a:pt x="1049508" y="1435569"/>
                </a:cubicBezTo>
                <a:cubicBezTo>
                  <a:pt x="1049968" y="1447172"/>
                  <a:pt x="1053178" y="1457461"/>
                  <a:pt x="1063328" y="1461056"/>
                </a:cubicBezTo>
                <a:cubicBezTo>
                  <a:pt x="1069418" y="1463213"/>
                  <a:pt x="1074329" y="1455800"/>
                  <a:pt x="1078518" y="1450420"/>
                </a:cubicBezTo>
                <a:cubicBezTo>
                  <a:pt x="1097439" y="1422800"/>
                  <a:pt x="1107718" y="1419577"/>
                  <a:pt x="1137450" y="1432394"/>
                </a:cubicBezTo>
                <a:cubicBezTo>
                  <a:pt x="1164430" y="1446525"/>
                  <a:pt x="1194881" y="1457309"/>
                  <a:pt x="1224742" y="1463309"/>
                </a:cubicBezTo>
                <a:cubicBezTo>
                  <a:pt x="1265472" y="1470869"/>
                  <a:pt x="1270713" y="1481876"/>
                  <a:pt x="1250943" y="1518347"/>
                </a:cubicBezTo>
                <a:cubicBezTo>
                  <a:pt x="1250223" y="1520380"/>
                  <a:pt x="1249504" y="1522413"/>
                  <a:pt x="1248784" y="1524446"/>
                </a:cubicBezTo>
                <a:cubicBezTo>
                  <a:pt x="1244594" y="1529826"/>
                  <a:pt x="1235624" y="1535801"/>
                  <a:pt x="1244334" y="1543462"/>
                </a:cubicBezTo>
                <a:cubicBezTo>
                  <a:pt x="1253764" y="1549090"/>
                  <a:pt x="1262475" y="1556750"/>
                  <a:pt x="1272885" y="1546709"/>
                </a:cubicBezTo>
                <a:cubicBezTo>
                  <a:pt x="1279824" y="1540015"/>
                  <a:pt x="1286045" y="1535354"/>
                  <a:pt x="1290955" y="1527940"/>
                </a:cubicBezTo>
                <a:cubicBezTo>
                  <a:pt x="1303395" y="1518618"/>
                  <a:pt x="1312235" y="1519461"/>
                  <a:pt x="1321536" y="1531906"/>
                </a:cubicBezTo>
                <a:cubicBezTo>
                  <a:pt x="1331556" y="1542319"/>
                  <a:pt x="1325926" y="1551765"/>
                  <a:pt x="1314926" y="1557021"/>
                </a:cubicBezTo>
                <a:cubicBezTo>
                  <a:pt x="1311456" y="1560368"/>
                  <a:pt x="1308706" y="1561682"/>
                  <a:pt x="1305235" y="1565029"/>
                </a:cubicBezTo>
                <a:cubicBezTo>
                  <a:pt x="1299736" y="1567657"/>
                  <a:pt x="1297575" y="1573757"/>
                  <a:pt x="1300196" y="1579260"/>
                </a:cubicBezTo>
                <a:cubicBezTo>
                  <a:pt x="1304846" y="1585483"/>
                  <a:pt x="1309036" y="1580103"/>
                  <a:pt x="1313816" y="1579508"/>
                </a:cubicBezTo>
                <a:cubicBezTo>
                  <a:pt x="1324097" y="1576285"/>
                  <a:pt x="1333066" y="1570310"/>
                  <a:pt x="1340726" y="1561583"/>
                </a:cubicBezTo>
                <a:cubicBezTo>
                  <a:pt x="1364296" y="1540186"/>
                  <a:pt x="1377917" y="1540434"/>
                  <a:pt x="1399267" y="1564011"/>
                </a:cubicBezTo>
                <a:cubicBezTo>
                  <a:pt x="1409288" y="1574423"/>
                  <a:pt x="1418588" y="1586869"/>
                  <a:pt x="1428609" y="1597282"/>
                </a:cubicBezTo>
                <a:cubicBezTo>
                  <a:pt x="1435289" y="1604224"/>
                  <a:pt x="1444720" y="1609851"/>
                  <a:pt x="1456440" y="1602562"/>
                </a:cubicBezTo>
                <a:cubicBezTo>
                  <a:pt x="1470910" y="1593958"/>
                  <a:pt x="1482040" y="1581884"/>
                  <a:pt x="1501620" y="1591106"/>
                </a:cubicBezTo>
                <a:cubicBezTo>
                  <a:pt x="1513080" y="1597453"/>
                  <a:pt x="1522641" y="1596263"/>
                  <a:pt x="1529912" y="1607990"/>
                </a:cubicBezTo>
                <a:cubicBezTo>
                  <a:pt x="1565543" y="1668656"/>
                  <a:pt x="1618785" y="1698950"/>
                  <a:pt x="1686036" y="1709040"/>
                </a:cubicBezTo>
                <a:cubicBezTo>
                  <a:pt x="1696906" y="1710602"/>
                  <a:pt x="1704307" y="1715510"/>
                  <a:pt x="1710267" y="1724485"/>
                </a:cubicBezTo>
                <a:cubicBezTo>
                  <a:pt x="1722058" y="1749252"/>
                  <a:pt x="1743669" y="1759193"/>
                  <a:pt x="1769469" y="1763755"/>
                </a:cubicBezTo>
                <a:cubicBezTo>
                  <a:pt x="1806860" y="1767844"/>
                  <a:pt x="1840911" y="1768463"/>
                  <a:pt x="1877122" y="1762984"/>
                </a:cubicBezTo>
                <a:cubicBezTo>
                  <a:pt x="1894212" y="1759885"/>
                  <a:pt x="1911302" y="1756784"/>
                  <a:pt x="1926823" y="1764569"/>
                </a:cubicBezTo>
                <a:cubicBezTo>
                  <a:pt x="1975284" y="1795459"/>
                  <a:pt x="2032126" y="1815589"/>
                  <a:pt x="2071487" y="1859272"/>
                </a:cubicBezTo>
                <a:cubicBezTo>
                  <a:pt x="2079478" y="1868966"/>
                  <a:pt x="2088318" y="1869809"/>
                  <a:pt x="2101348" y="1865272"/>
                </a:cubicBezTo>
                <a:cubicBezTo>
                  <a:pt x="2106848" y="1862644"/>
                  <a:pt x="2112349" y="1860015"/>
                  <a:pt x="2117129" y="1859420"/>
                </a:cubicBezTo>
                <a:cubicBezTo>
                  <a:pt x="2127998" y="1860982"/>
                  <a:pt x="2127408" y="1856197"/>
                  <a:pt x="2127538" y="1849379"/>
                </a:cubicBezTo>
                <a:cubicBezTo>
                  <a:pt x="2127798" y="1835743"/>
                  <a:pt x="2121838" y="1826768"/>
                  <a:pt x="2109657" y="1822455"/>
                </a:cubicBezTo>
                <a:cubicBezTo>
                  <a:pt x="2095447" y="1817422"/>
                  <a:pt x="2093677" y="1803068"/>
                  <a:pt x="2100027" y="1791589"/>
                </a:cubicBezTo>
                <a:cubicBezTo>
                  <a:pt x="2105656" y="1782142"/>
                  <a:pt x="2116397" y="1790522"/>
                  <a:pt x="2123798" y="1795430"/>
                </a:cubicBezTo>
                <a:cubicBezTo>
                  <a:pt x="2144688" y="1807405"/>
                  <a:pt x="2144299" y="1827859"/>
                  <a:pt x="2144629" y="1846280"/>
                </a:cubicBezTo>
                <a:cubicBezTo>
                  <a:pt x="2152891" y="1913268"/>
                  <a:pt x="2195132" y="1948820"/>
                  <a:pt x="2262053" y="1940488"/>
                </a:cubicBezTo>
                <a:cubicBezTo>
                  <a:pt x="2278424" y="1939422"/>
                  <a:pt x="2294073" y="1940388"/>
                  <a:pt x="2307564" y="1947454"/>
                </a:cubicBezTo>
                <a:cubicBezTo>
                  <a:pt x="2317715" y="1951049"/>
                  <a:pt x="2321055" y="1954520"/>
                  <a:pt x="2317455" y="1964684"/>
                </a:cubicBezTo>
                <a:cubicBezTo>
                  <a:pt x="2313005" y="1983700"/>
                  <a:pt x="2316936" y="1991956"/>
                  <a:pt x="2337365" y="1992327"/>
                </a:cubicBezTo>
                <a:cubicBezTo>
                  <a:pt x="2375477" y="1994384"/>
                  <a:pt x="2407958" y="2005888"/>
                  <a:pt x="2442468" y="2018109"/>
                </a:cubicBezTo>
                <a:cubicBezTo>
                  <a:pt x="2496560" y="2039554"/>
                  <a:pt x="2551631" y="2045329"/>
                  <a:pt x="2608662" y="2019765"/>
                </a:cubicBezTo>
                <a:cubicBezTo>
                  <a:pt x="2608662" y="2019765"/>
                  <a:pt x="2609972" y="2022518"/>
                  <a:pt x="2609253" y="2024550"/>
                </a:cubicBezTo>
                <a:cubicBezTo>
                  <a:pt x="2605062" y="2029930"/>
                  <a:pt x="2598843" y="2034593"/>
                  <a:pt x="2593932" y="2042005"/>
                </a:cubicBezTo>
                <a:cubicBezTo>
                  <a:pt x="2583391" y="2058864"/>
                  <a:pt x="2584572" y="2068434"/>
                  <a:pt x="2601403" y="2078970"/>
                </a:cubicBezTo>
                <a:cubicBezTo>
                  <a:pt x="2622294" y="2090945"/>
                  <a:pt x="2629824" y="2089036"/>
                  <a:pt x="2639774" y="2067392"/>
                </a:cubicBezTo>
                <a:cubicBezTo>
                  <a:pt x="2641934" y="2061293"/>
                  <a:pt x="2642192" y="2047657"/>
                  <a:pt x="2654373" y="2051970"/>
                </a:cubicBezTo>
                <a:cubicBezTo>
                  <a:pt x="2673364" y="2056408"/>
                  <a:pt x="2679785" y="2076985"/>
                  <a:pt x="2665905" y="2090373"/>
                </a:cubicBezTo>
                <a:cubicBezTo>
                  <a:pt x="2656215" y="2098382"/>
                  <a:pt x="2656085" y="2105200"/>
                  <a:pt x="2666825" y="2113579"/>
                </a:cubicBezTo>
                <a:cubicBezTo>
                  <a:pt x="2689616" y="2133090"/>
                  <a:pt x="2711686" y="2154635"/>
                  <a:pt x="2730287" y="2179525"/>
                </a:cubicBezTo>
                <a:cubicBezTo>
                  <a:pt x="2746268" y="2198913"/>
                  <a:pt x="2767879" y="2208854"/>
                  <a:pt x="2795249" y="2202532"/>
                </a:cubicBezTo>
                <a:cubicBezTo>
                  <a:pt x="2803500" y="2198590"/>
                  <a:pt x="2812340" y="2199433"/>
                  <a:pt x="2822489" y="2203026"/>
                </a:cubicBezTo>
                <a:cubicBezTo>
                  <a:pt x="2838011" y="2210812"/>
                  <a:pt x="2853531" y="2218596"/>
                  <a:pt x="2869051" y="2226380"/>
                </a:cubicBezTo>
                <a:cubicBezTo>
                  <a:pt x="2881231" y="2230694"/>
                  <a:pt x="2889222" y="2240388"/>
                  <a:pt x="2888242" y="2256057"/>
                </a:cubicBezTo>
                <a:cubicBezTo>
                  <a:pt x="2885233" y="2271007"/>
                  <a:pt x="2892633" y="2275914"/>
                  <a:pt x="2906253" y="2276162"/>
                </a:cubicBezTo>
                <a:cubicBezTo>
                  <a:pt x="2917124" y="2277724"/>
                  <a:pt x="2930024" y="2280005"/>
                  <a:pt x="2940893" y="2281566"/>
                </a:cubicBezTo>
                <a:cubicBezTo>
                  <a:pt x="2967414" y="2284095"/>
                  <a:pt x="2986665" y="2274897"/>
                  <a:pt x="2999364" y="2251937"/>
                </a:cubicBezTo>
                <a:cubicBezTo>
                  <a:pt x="3004274" y="2244524"/>
                  <a:pt x="3007155" y="2236393"/>
                  <a:pt x="3012064" y="2228979"/>
                </a:cubicBezTo>
                <a:cubicBezTo>
                  <a:pt x="2996555" y="2292126"/>
                  <a:pt x="3037617" y="2318108"/>
                  <a:pt x="3081428" y="2342775"/>
                </a:cubicBezTo>
                <a:cubicBezTo>
                  <a:pt x="3094198" y="2351874"/>
                  <a:pt x="3106509" y="2349370"/>
                  <a:pt x="3119539" y="2344832"/>
                </a:cubicBezTo>
                <a:cubicBezTo>
                  <a:pt x="3132570" y="2340295"/>
                  <a:pt x="3140229" y="2331568"/>
                  <a:pt x="3140489" y="2317932"/>
                </a:cubicBezTo>
                <a:cubicBezTo>
                  <a:pt x="3140029" y="2306329"/>
                  <a:pt x="3127719" y="2308834"/>
                  <a:pt x="3119599" y="2305958"/>
                </a:cubicBezTo>
                <a:cubicBezTo>
                  <a:pt x="3113507" y="2303801"/>
                  <a:pt x="3102638" y="2302239"/>
                  <a:pt x="3104208" y="2291355"/>
                </a:cubicBezTo>
                <a:cubicBezTo>
                  <a:pt x="3105057" y="2282504"/>
                  <a:pt x="3112717" y="2273777"/>
                  <a:pt x="3122278" y="2272587"/>
                </a:cubicBezTo>
                <a:cubicBezTo>
                  <a:pt x="3132558" y="2269363"/>
                  <a:pt x="3142709" y="2272958"/>
                  <a:pt x="3150829" y="2275834"/>
                </a:cubicBezTo>
                <a:cubicBezTo>
                  <a:pt x="3160979" y="2279429"/>
                  <a:pt x="3171128" y="2283024"/>
                  <a:pt x="3180099" y="2277048"/>
                </a:cubicBezTo>
                <a:cubicBezTo>
                  <a:pt x="3174989" y="2259223"/>
                  <a:pt x="3160908" y="2247372"/>
                  <a:pt x="3146697" y="2242339"/>
                </a:cubicBezTo>
                <a:cubicBezTo>
                  <a:pt x="3105506" y="2223176"/>
                  <a:pt x="3071975" y="2195285"/>
                  <a:pt x="3038444" y="2167394"/>
                </a:cubicBezTo>
                <a:cubicBezTo>
                  <a:pt x="3015653" y="2147884"/>
                  <a:pt x="2989262" y="2138537"/>
                  <a:pt x="2957112" y="2145455"/>
                </a:cubicBezTo>
                <a:cubicBezTo>
                  <a:pt x="2946832" y="2148678"/>
                  <a:pt x="2939432" y="2143770"/>
                  <a:pt x="2934191" y="2132762"/>
                </a:cubicBezTo>
                <a:cubicBezTo>
                  <a:pt x="2925741" y="2111465"/>
                  <a:pt x="2911070" y="2094830"/>
                  <a:pt x="2896399" y="2078194"/>
                </a:cubicBezTo>
                <a:cubicBezTo>
                  <a:pt x="2887689" y="2070533"/>
                  <a:pt x="2877539" y="2066940"/>
                  <a:pt x="2865228" y="2069444"/>
                </a:cubicBezTo>
                <a:cubicBezTo>
                  <a:pt x="2840608" y="2074452"/>
                  <a:pt x="2816837" y="2070610"/>
                  <a:pt x="2796666" y="2056603"/>
                </a:cubicBezTo>
                <a:cubicBezTo>
                  <a:pt x="2778526" y="2043315"/>
                  <a:pt x="2760386" y="2030026"/>
                  <a:pt x="2744275" y="2017457"/>
                </a:cubicBezTo>
                <a:cubicBezTo>
                  <a:pt x="2732225" y="2006325"/>
                  <a:pt x="2723384" y="2005482"/>
                  <a:pt x="2715594" y="2021028"/>
                </a:cubicBezTo>
                <a:cubicBezTo>
                  <a:pt x="2709965" y="2030473"/>
                  <a:pt x="2703744" y="2035135"/>
                  <a:pt x="2693594" y="2031541"/>
                </a:cubicBezTo>
                <a:cubicBezTo>
                  <a:pt x="2670543" y="2025665"/>
                  <a:pt x="2668053" y="2013343"/>
                  <a:pt x="2681343" y="1995170"/>
                </a:cubicBezTo>
                <a:cubicBezTo>
                  <a:pt x="2699542" y="1969584"/>
                  <a:pt x="2695613" y="1961328"/>
                  <a:pt x="2667192" y="1951263"/>
                </a:cubicBezTo>
                <a:cubicBezTo>
                  <a:pt x="2648921" y="1944793"/>
                  <a:pt x="2629931" y="1940356"/>
                  <a:pt x="2612970" y="1936637"/>
                </a:cubicBezTo>
                <a:cubicBezTo>
                  <a:pt x="2586580" y="1927291"/>
                  <a:pt x="2560779" y="1922729"/>
                  <a:pt x="2540018" y="1903937"/>
                </a:cubicBezTo>
                <a:cubicBezTo>
                  <a:pt x="2527248" y="1894839"/>
                  <a:pt x="2519258" y="1885145"/>
                  <a:pt x="2530517" y="1866253"/>
                </a:cubicBezTo>
                <a:cubicBezTo>
                  <a:pt x="2539618" y="1853460"/>
                  <a:pt x="2535817" y="1838386"/>
                  <a:pt x="2519577" y="1832634"/>
                </a:cubicBezTo>
                <a:cubicBezTo>
                  <a:pt x="2469545" y="1812628"/>
                  <a:pt x="2431364" y="1778514"/>
                  <a:pt x="2393902" y="1742368"/>
                </a:cubicBezTo>
                <a:cubicBezTo>
                  <a:pt x="2364431" y="1715915"/>
                  <a:pt x="2344850" y="1706692"/>
                  <a:pt x="2310280" y="1733346"/>
                </a:cubicBezTo>
                <a:cubicBezTo>
                  <a:pt x="2308250" y="1732627"/>
                  <a:pt x="2306220" y="1731908"/>
                  <a:pt x="2306220" y="1731908"/>
                </a:cubicBezTo>
                <a:cubicBezTo>
                  <a:pt x="2300259" y="1722933"/>
                  <a:pt x="2316890" y="1708231"/>
                  <a:pt x="2304709" y="1703917"/>
                </a:cubicBezTo>
                <a:cubicBezTo>
                  <a:pt x="2294559" y="1700322"/>
                  <a:pt x="2282119" y="1709645"/>
                  <a:pt x="2272429" y="1717653"/>
                </a:cubicBezTo>
                <a:cubicBezTo>
                  <a:pt x="2269679" y="1718967"/>
                  <a:pt x="2266209" y="1722314"/>
                  <a:pt x="2263458" y="1723628"/>
                </a:cubicBezTo>
                <a:cubicBezTo>
                  <a:pt x="2250299" y="1734983"/>
                  <a:pt x="2239169" y="1747057"/>
                  <a:pt x="2230069" y="1759852"/>
                </a:cubicBezTo>
                <a:cubicBezTo>
                  <a:pt x="2222409" y="1768578"/>
                  <a:pt x="2213569" y="1767735"/>
                  <a:pt x="2204859" y="1760075"/>
                </a:cubicBezTo>
                <a:cubicBezTo>
                  <a:pt x="2200208" y="1753852"/>
                  <a:pt x="2194248" y="1744877"/>
                  <a:pt x="2201188" y="1738183"/>
                </a:cubicBezTo>
                <a:cubicBezTo>
                  <a:pt x="2228818" y="1718224"/>
                  <a:pt x="2227308" y="1690234"/>
                  <a:pt x="2227827" y="1662962"/>
                </a:cubicBezTo>
                <a:cubicBezTo>
                  <a:pt x="2228807" y="1647293"/>
                  <a:pt x="2226906" y="1639756"/>
                  <a:pt x="2210406" y="1647640"/>
                </a:cubicBezTo>
                <a:cubicBezTo>
                  <a:pt x="2184347" y="1656715"/>
                  <a:pt x="2159265" y="1650121"/>
                  <a:pt x="2135495" y="1646279"/>
                </a:cubicBezTo>
                <a:cubicBezTo>
                  <a:pt x="2126655" y="1645436"/>
                  <a:pt x="2120564" y="1643279"/>
                  <a:pt x="2120694" y="1636461"/>
                </a:cubicBezTo>
                <a:cubicBezTo>
                  <a:pt x="2117154" y="1607752"/>
                  <a:pt x="2096263" y="1595777"/>
                  <a:pt x="2075371" y="1583804"/>
                </a:cubicBezTo>
                <a:cubicBezTo>
                  <a:pt x="2057232" y="1570515"/>
                  <a:pt x="2038371" y="1559260"/>
                  <a:pt x="2034700" y="1537368"/>
                </a:cubicBezTo>
                <a:cubicBezTo>
                  <a:pt x="2034240" y="1525765"/>
                  <a:pt x="2030180" y="1524327"/>
                  <a:pt x="2019309" y="1522765"/>
                </a:cubicBezTo>
                <a:cubicBezTo>
                  <a:pt x="1979169" y="1519990"/>
                  <a:pt x="1944658" y="1507768"/>
                  <a:pt x="1922127" y="1474621"/>
                </a:cubicBezTo>
                <a:cubicBezTo>
                  <a:pt x="1912827" y="1462176"/>
                  <a:pt x="1904706" y="1459300"/>
                  <a:pt x="1890366" y="1461085"/>
                </a:cubicBezTo>
                <a:cubicBezTo>
                  <a:pt x="1859655" y="1463937"/>
                  <a:pt x="1833265" y="1454591"/>
                  <a:pt x="1813353" y="1426948"/>
                </a:cubicBezTo>
                <a:cubicBezTo>
                  <a:pt x="1809424" y="1418692"/>
                  <a:pt x="1804053" y="1414502"/>
                  <a:pt x="1794493" y="1415692"/>
                </a:cubicBezTo>
                <a:cubicBezTo>
                  <a:pt x="1755662" y="1415669"/>
                  <a:pt x="1703991" y="1374489"/>
                  <a:pt x="1696519" y="1337523"/>
                </a:cubicBezTo>
                <a:cubicBezTo>
                  <a:pt x="1674519" y="1348037"/>
                  <a:pt x="1653499" y="1342880"/>
                  <a:pt x="1637388" y="1330311"/>
                </a:cubicBezTo>
                <a:cubicBezTo>
                  <a:pt x="1614597" y="1310799"/>
                  <a:pt x="1586896" y="1298702"/>
                  <a:pt x="1559196" y="1286604"/>
                </a:cubicBezTo>
                <a:cubicBezTo>
                  <a:pt x="1522064" y="1268877"/>
                  <a:pt x="1504053" y="1248772"/>
                  <a:pt x="1509023" y="1202484"/>
                </a:cubicBezTo>
                <a:cubicBezTo>
                  <a:pt x="1510462" y="1198418"/>
                  <a:pt x="1509152" y="1195666"/>
                  <a:pt x="1510593" y="1191600"/>
                </a:cubicBezTo>
                <a:cubicBezTo>
                  <a:pt x="1511573" y="1175931"/>
                  <a:pt x="1504173" y="1171022"/>
                  <a:pt x="1490422" y="1177592"/>
                </a:cubicBezTo>
                <a:cubicBezTo>
                  <a:pt x="1479422" y="1182849"/>
                  <a:pt x="1468422" y="1188105"/>
                  <a:pt x="1455391" y="1192642"/>
                </a:cubicBezTo>
                <a:cubicBezTo>
                  <a:pt x="1408050" y="1210197"/>
                  <a:pt x="1371050" y="1185653"/>
                  <a:pt x="1363838" y="1135052"/>
                </a:cubicBezTo>
                <a:cubicBezTo>
                  <a:pt x="1362198" y="1113879"/>
                  <a:pt x="1355777" y="1093302"/>
                  <a:pt x="1341827" y="1074633"/>
                </a:cubicBezTo>
                <a:cubicBezTo>
                  <a:pt x="1329906" y="1056683"/>
                  <a:pt x="1317986" y="1038734"/>
                  <a:pt x="1314316" y="1016843"/>
                </a:cubicBezTo>
                <a:cubicBezTo>
                  <a:pt x="1294935" y="1032859"/>
                  <a:pt x="1298475" y="1061569"/>
                  <a:pt x="1279096" y="1077585"/>
                </a:cubicBezTo>
                <a:cubicBezTo>
                  <a:pt x="1270185" y="1044686"/>
                  <a:pt x="1270185" y="1044686"/>
                  <a:pt x="1236724" y="1048851"/>
                </a:cubicBezTo>
                <a:cubicBezTo>
                  <a:pt x="1223104" y="1048604"/>
                  <a:pt x="1214264" y="1047761"/>
                  <a:pt x="1204244" y="1037349"/>
                </a:cubicBezTo>
                <a:cubicBezTo>
                  <a:pt x="1176802" y="1011615"/>
                  <a:pt x="1147922" y="989947"/>
                  <a:pt x="1119040" y="968279"/>
                </a:cubicBezTo>
                <a:cubicBezTo>
                  <a:pt x="1031087" y="900523"/>
                  <a:pt x="936784" y="844246"/>
                  <a:pt x="853020" y="771111"/>
                </a:cubicBezTo>
                <a:cubicBezTo>
                  <a:pt x="845620" y="766202"/>
                  <a:pt x="833440" y="761888"/>
                  <a:pt x="837040" y="751723"/>
                </a:cubicBezTo>
                <a:cubicBezTo>
                  <a:pt x="838609" y="740840"/>
                  <a:pt x="850200" y="740368"/>
                  <a:pt x="858451" y="736426"/>
                </a:cubicBezTo>
                <a:cubicBezTo>
                  <a:pt x="865980" y="734517"/>
                  <a:pt x="875540" y="733326"/>
                  <a:pt x="874360" y="723756"/>
                </a:cubicBezTo>
                <a:cubicBezTo>
                  <a:pt x="875930" y="712873"/>
                  <a:pt x="869249" y="705931"/>
                  <a:pt x="861850" y="701022"/>
                </a:cubicBezTo>
                <a:cubicBezTo>
                  <a:pt x="855759" y="698865"/>
                  <a:pt x="849669" y="696709"/>
                  <a:pt x="843579" y="694552"/>
                </a:cubicBezTo>
                <a:cubicBezTo>
                  <a:pt x="815878" y="682454"/>
                  <a:pt x="805397" y="660438"/>
                  <a:pt x="815477" y="631976"/>
                </a:cubicBezTo>
                <a:cubicBezTo>
                  <a:pt x="819077" y="621811"/>
                  <a:pt x="822677" y="611646"/>
                  <a:pt x="830337" y="602919"/>
                </a:cubicBezTo>
                <a:cubicBezTo>
                  <a:pt x="836687" y="591440"/>
                  <a:pt x="830726" y="582465"/>
                  <a:pt x="817106" y="582217"/>
                </a:cubicBezTo>
                <a:cubicBezTo>
                  <a:pt x="792616" y="580409"/>
                  <a:pt x="776705" y="593078"/>
                  <a:pt x="768656" y="622259"/>
                </a:cubicBezTo>
                <a:cubicBezTo>
                  <a:pt x="760205" y="600963"/>
                  <a:pt x="755095" y="583137"/>
                  <a:pt x="754765" y="564716"/>
                </a:cubicBezTo>
                <a:cubicBezTo>
                  <a:pt x="754434" y="546295"/>
                  <a:pt x="773484" y="511857"/>
                  <a:pt x="792014" y="504692"/>
                </a:cubicBezTo>
                <a:cubicBezTo>
                  <a:pt x="815324" y="496932"/>
                  <a:pt x="829995" y="513567"/>
                  <a:pt x="841326" y="526731"/>
                </a:cubicBezTo>
                <a:cubicBezTo>
                  <a:pt x="857306" y="546119"/>
                  <a:pt x="876758" y="562159"/>
                  <a:pt x="901118" y="570787"/>
                </a:cubicBezTo>
                <a:cubicBezTo>
                  <a:pt x="915328" y="575819"/>
                  <a:pt x="931569" y="581570"/>
                  <a:pt x="947809" y="587322"/>
                </a:cubicBezTo>
                <a:cubicBezTo>
                  <a:pt x="1014801" y="611046"/>
                  <a:pt x="1076163" y="644218"/>
                  <a:pt x="1111665" y="711702"/>
                </a:cubicBezTo>
                <a:cubicBezTo>
                  <a:pt x="1125486" y="737188"/>
                  <a:pt x="1139826" y="735403"/>
                  <a:pt x="1158616" y="714602"/>
                </a:cubicBezTo>
                <a:cubicBezTo>
                  <a:pt x="1162086" y="711255"/>
                  <a:pt x="1160186" y="703718"/>
                  <a:pt x="1166996" y="703841"/>
                </a:cubicBezTo>
                <a:cubicBezTo>
                  <a:pt x="1173086" y="705998"/>
                  <a:pt x="1175706" y="711501"/>
                  <a:pt x="1176296" y="716286"/>
                </a:cubicBezTo>
                <a:cubicBezTo>
                  <a:pt x="1176886" y="721071"/>
                  <a:pt x="1177477" y="725856"/>
                  <a:pt x="1178787" y="728608"/>
                </a:cubicBezTo>
                <a:cubicBezTo>
                  <a:pt x="1181277" y="740930"/>
                  <a:pt x="1186517" y="751938"/>
                  <a:pt x="1200268" y="745368"/>
                </a:cubicBezTo>
                <a:cubicBezTo>
                  <a:pt x="1216048" y="739516"/>
                  <a:pt x="1200528" y="731732"/>
                  <a:pt x="1198627" y="724195"/>
                </a:cubicBezTo>
                <a:cubicBezTo>
                  <a:pt x="1199347" y="722162"/>
                  <a:pt x="1197317" y="721443"/>
                  <a:pt x="1198037" y="719410"/>
                </a:cubicBezTo>
                <a:cubicBezTo>
                  <a:pt x="1195417" y="713906"/>
                  <a:pt x="1195547" y="707088"/>
                  <a:pt x="1201047" y="704460"/>
                </a:cubicBezTo>
                <a:cubicBezTo>
                  <a:pt x="1207266" y="699799"/>
                  <a:pt x="1211327" y="701237"/>
                  <a:pt x="1215978" y="707459"/>
                </a:cubicBezTo>
                <a:cubicBezTo>
                  <a:pt x="1236018" y="728285"/>
                  <a:pt x="1261228" y="728061"/>
                  <a:pt x="1285388" y="711449"/>
                </a:cubicBezTo>
                <a:cubicBezTo>
                  <a:pt x="1290889" y="708821"/>
                  <a:pt x="1300449" y="707631"/>
                  <a:pt x="1302608" y="701532"/>
                </a:cubicBezTo>
                <a:cubicBezTo>
                  <a:pt x="1310528" y="679169"/>
                  <a:pt x="1296118" y="648898"/>
                  <a:pt x="1274377" y="645775"/>
                </a:cubicBezTo>
                <a:cubicBezTo>
                  <a:pt x="1230896" y="639528"/>
                  <a:pt x="1194485" y="619769"/>
                  <a:pt x="1162394" y="587812"/>
                </a:cubicBezTo>
                <a:cubicBezTo>
                  <a:pt x="1149623" y="578713"/>
                  <a:pt x="1136852" y="569615"/>
                  <a:pt x="1121072" y="575467"/>
                </a:cubicBezTo>
                <a:cubicBezTo>
                  <a:pt x="1108763" y="577971"/>
                  <a:pt x="1105422" y="574501"/>
                  <a:pt x="1107712" y="561584"/>
                </a:cubicBezTo>
                <a:cubicBezTo>
                  <a:pt x="1111442" y="544601"/>
                  <a:pt x="1104891" y="530841"/>
                  <a:pt x="1090091" y="521023"/>
                </a:cubicBezTo>
                <a:cubicBezTo>
                  <a:pt x="1076010" y="509172"/>
                  <a:pt x="1059900" y="496604"/>
                  <a:pt x="1043789" y="484034"/>
                </a:cubicBezTo>
                <a:cubicBezTo>
                  <a:pt x="1028989" y="474216"/>
                  <a:pt x="1027218" y="459862"/>
                  <a:pt x="1035008" y="444317"/>
                </a:cubicBezTo>
                <a:cubicBezTo>
                  <a:pt x="1035728" y="442283"/>
                  <a:pt x="1037168" y="438218"/>
                  <a:pt x="1040638" y="434871"/>
                </a:cubicBezTo>
                <a:cubicBezTo>
                  <a:pt x="1044238" y="424705"/>
                  <a:pt x="1041027" y="414417"/>
                  <a:pt x="1030877" y="410822"/>
                </a:cubicBezTo>
                <a:cubicBezTo>
                  <a:pt x="1023477" y="405913"/>
                  <a:pt x="1019877" y="416078"/>
                  <a:pt x="1016998" y="424210"/>
                </a:cubicBezTo>
                <a:cubicBezTo>
                  <a:pt x="1012087" y="431623"/>
                  <a:pt x="1009208" y="439755"/>
                  <a:pt x="996307" y="437474"/>
                </a:cubicBezTo>
                <a:cubicBezTo>
                  <a:pt x="978037" y="431005"/>
                  <a:pt x="968996" y="404923"/>
                  <a:pt x="979536" y="388064"/>
                </a:cubicBezTo>
                <a:cubicBezTo>
                  <a:pt x="981695" y="381965"/>
                  <a:pt x="987196" y="379337"/>
                  <a:pt x="985295" y="371800"/>
                </a:cubicBezTo>
                <a:cubicBezTo>
                  <a:pt x="979205" y="369643"/>
                  <a:pt x="977046" y="375742"/>
                  <a:pt x="972265" y="376337"/>
                </a:cubicBezTo>
                <a:cubicBezTo>
                  <a:pt x="957795" y="384940"/>
                  <a:pt x="949675" y="382065"/>
                  <a:pt x="946595" y="364958"/>
                </a:cubicBezTo>
                <a:cubicBezTo>
                  <a:pt x="944364" y="339000"/>
                  <a:pt x="933884" y="316985"/>
                  <a:pt x="922683" y="297003"/>
                </a:cubicBezTo>
                <a:cubicBezTo>
                  <a:pt x="910892" y="272235"/>
                  <a:pt x="901851" y="246153"/>
                  <a:pt x="909901" y="216972"/>
                </a:cubicBezTo>
                <a:cubicBezTo>
                  <a:pt x="911471" y="206088"/>
                  <a:pt x="911730" y="192452"/>
                  <a:pt x="903020" y="184791"/>
                </a:cubicBezTo>
                <a:cubicBezTo>
                  <a:pt x="869619" y="150083"/>
                  <a:pt x="874718" y="96978"/>
                  <a:pt x="844787" y="58921"/>
                </a:cubicBezTo>
                <a:cubicBezTo>
                  <a:pt x="837516" y="47196"/>
                  <a:pt x="843146" y="37750"/>
                  <a:pt x="850806" y="29022"/>
                </a:cubicBezTo>
                <a:cubicBezTo>
                  <a:pt x="860496" y="21014"/>
                  <a:pt x="868487" y="30707"/>
                  <a:pt x="872417" y="38963"/>
                </a:cubicBezTo>
                <a:cubicBezTo>
                  <a:pt x="880997" y="53442"/>
                  <a:pt x="893898" y="55722"/>
                  <a:pt x="908958" y="51904"/>
                </a:cubicBezTo>
                <a:cubicBezTo>
                  <a:pt x="926768" y="46772"/>
                  <a:pt x="944448" y="48457"/>
                  <a:pt x="962719" y="54927"/>
                </a:cubicBezTo>
                <a:cubicBezTo>
                  <a:pt x="992449" y="67744"/>
                  <a:pt x="1000770" y="95859"/>
                  <a:pt x="982570" y="121445"/>
                </a:cubicBezTo>
                <a:cubicBezTo>
                  <a:pt x="978381" y="126825"/>
                  <a:pt x="973471" y="134238"/>
                  <a:pt x="971311" y="140337"/>
                </a:cubicBezTo>
                <a:cubicBezTo>
                  <a:pt x="970591" y="142370"/>
                  <a:pt x="967840" y="143684"/>
                  <a:pt x="967840" y="143684"/>
                </a:cubicBezTo>
                <a:cubicBezTo>
                  <a:pt x="969870" y="144403"/>
                  <a:pt x="969870" y="144403"/>
                  <a:pt x="972621" y="143089"/>
                </a:cubicBezTo>
                <a:cubicBezTo>
                  <a:pt x="980741" y="145965"/>
                  <a:pt x="986831" y="148122"/>
                  <a:pt x="994231" y="153031"/>
                </a:cubicBezTo>
                <a:cubicBezTo>
                  <a:pt x="1029202" y="176855"/>
                  <a:pt x="1043543" y="175070"/>
                  <a:pt x="1069403" y="140756"/>
                </a:cubicBezTo>
                <a:cubicBezTo>
                  <a:pt x="1079942" y="123897"/>
                  <a:pt x="1093563" y="124145"/>
                  <a:pt x="1110394" y="134682"/>
                </a:cubicBezTo>
                <a:cubicBezTo>
                  <a:pt x="1123884" y="141747"/>
                  <a:pt x="1129124" y="152754"/>
                  <a:pt x="1132205" y="169861"/>
                </a:cubicBezTo>
                <a:cubicBezTo>
                  <a:pt x="1140136" y="218430"/>
                  <a:pt x="1165287" y="257081"/>
                  <a:pt x="1208378" y="283781"/>
                </a:cubicBezTo>
                <a:cubicBezTo>
                  <a:pt x="1242629" y="309639"/>
                  <a:pt x="1242629" y="309639"/>
                  <a:pt x="1248909" y="266103"/>
                </a:cubicBezTo>
                <a:cubicBezTo>
                  <a:pt x="1252769" y="242302"/>
                  <a:pt x="1260428" y="233575"/>
                  <a:pt x="1281579" y="231914"/>
                </a:cubicBezTo>
                <a:cubicBezTo>
                  <a:pt x="1276869" y="264565"/>
                  <a:pt x="1280800" y="272820"/>
                  <a:pt x="1310531" y="285638"/>
                </a:cubicBezTo>
                <a:cubicBezTo>
                  <a:pt x="1330831" y="292827"/>
                  <a:pt x="1355322" y="294637"/>
                  <a:pt x="1362332" y="319999"/>
                </a:cubicBezTo>
                <a:cubicBezTo>
                  <a:pt x="1361613" y="322032"/>
                  <a:pt x="1363642" y="322750"/>
                  <a:pt x="1365673" y="323469"/>
                </a:cubicBezTo>
                <a:cubicBezTo>
                  <a:pt x="1392913" y="323965"/>
                  <a:pt x="1411574" y="309982"/>
                  <a:pt x="1422963" y="284271"/>
                </a:cubicBezTo>
                <a:cubicBezTo>
                  <a:pt x="1428003" y="270040"/>
                  <a:pt x="1433043" y="255809"/>
                  <a:pt x="1451443" y="255462"/>
                </a:cubicBezTo>
                <a:cubicBezTo>
                  <a:pt x="1454193" y="254148"/>
                  <a:pt x="1461723" y="252239"/>
                  <a:pt x="1459564" y="258338"/>
                </a:cubicBezTo>
                <a:cubicBezTo>
                  <a:pt x="1455833" y="275321"/>
                  <a:pt x="1469324" y="282386"/>
                  <a:pt x="1479345" y="292798"/>
                </a:cubicBezTo>
                <a:cubicBezTo>
                  <a:pt x="1491394" y="303930"/>
                  <a:pt x="1495915" y="316971"/>
                  <a:pt x="1488125" y="332516"/>
                </a:cubicBezTo>
                <a:cubicBezTo>
                  <a:pt x="1479616" y="350094"/>
                  <a:pt x="1482696" y="367201"/>
                  <a:pt x="1496057" y="381085"/>
                </a:cubicBezTo>
                <a:cubicBezTo>
                  <a:pt x="1506667" y="396282"/>
                  <a:pt x="1523037" y="395215"/>
                  <a:pt x="1540847" y="390082"/>
                </a:cubicBezTo>
                <a:cubicBezTo>
                  <a:pt x="1557348" y="382198"/>
                  <a:pt x="1558528" y="391768"/>
                  <a:pt x="1554208" y="403966"/>
                </a:cubicBezTo>
                <a:cubicBezTo>
                  <a:pt x="1547729" y="422263"/>
                  <a:pt x="1555719" y="431957"/>
                  <a:pt x="1573399" y="433643"/>
                </a:cubicBezTo>
                <a:cubicBezTo>
                  <a:pt x="1577459" y="435081"/>
                  <a:pt x="1581520" y="436519"/>
                  <a:pt x="1586300" y="435923"/>
                </a:cubicBezTo>
                <a:cubicBezTo>
                  <a:pt x="1606009" y="438327"/>
                  <a:pt x="1619501" y="445393"/>
                  <a:pt x="1620421" y="468599"/>
                </a:cubicBezTo>
                <a:cubicBezTo>
                  <a:pt x="1624091" y="490490"/>
                  <a:pt x="1638762" y="507126"/>
                  <a:pt x="1656313" y="515630"/>
                </a:cubicBezTo>
                <a:cubicBezTo>
                  <a:pt x="1669083" y="524727"/>
                  <a:pt x="1685323" y="530479"/>
                  <a:pt x="1689183" y="506678"/>
                </a:cubicBezTo>
                <a:cubicBezTo>
                  <a:pt x="1691343" y="500579"/>
                  <a:pt x="1696252" y="493166"/>
                  <a:pt x="1700443" y="487786"/>
                </a:cubicBezTo>
                <a:cubicBezTo>
                  <a:pt x="1705483" y="473555"/>
                  <a:pt x="1716613" y="461481"/>
                  <a:pt x="1712813" y="446407"/>
                </a:cubicBezTo>
                <a:cubicBezTo>
                  <a:pt x="1699122" y="414103"/>
                  <a:pt x="1711231" y="386360"/>
                  <a:pt x="1722031" y="355865"/>
                </a:cubicBezTo>
                <a:cubicBezTo>
                  <a:pt x="1733361" y="369029"/>
                  <a:pt x="1744691" y="382194"/>
                  <a:pt x="1760932" y="387945"/>
                </a:cubicBezTo>
                <a:cubicBezTo>
                  <a:pt x="1781952" y="393102"/>
                  <a:pt x="1798063" y="405671"/>
                  <a:pt x="1809984" y="423621"/>
                </a:cubicBezTo>
                <a:cubicBezTo>
                  <a:pt x="1820595" y="438818"/>
                  <a:pt x="1833955" y="452701"/>
                  <a:pt x="1847315" y="466585"/>
                </a:cubicBezTo>
                <a:cubicBezTo>
                  <a:pt x="1884647" y="509549"/>
                  <a:pt x="1927479" y="549886"/>
                  <a:pt x="1957150" y="601577"/>
                </a:cubicBezTo>
                <a:cubicBezTo>
                  <a:pt x="1964421" y="613304"/>
                  <a:pt x="1971951" y="611395"/>
                  <a:pt x="1979611" y="602667"/>
                </a:cubicBezTo>
                <a:cubicBezTo>
                  <a:pt x="1983081" y="599320"/>
                  <a:pt x="1987991" y="591907"/>
                  <a:pt x="1995391" y="596816"/>
                </a:cubicBezTo>
                <a:cubicBezTo>
                  <a:pt x="2000761" y="601006"/>
                  <a:pt x="1997882" y="609138"/>
                  <a:pt x="1996441" y="613204"/>
                </a:cubicBezTo>
                <a:cubicBezTo>
                  <a:pt x="1994872" y="624088"/>
                  <a:pt x="1994022" y="632939"/>
                  <a:pt x="2001422" y="637848"/>
                </a:cubicBezTo>
                <a:cubicBezTo>
                  <a:pt x="2010852" y="643476"/>
                  <a:pt x="2016093" y="654483"/>
                  <a:pt x="2025523" y="660110"/>
                </a:cubicBezTo>
                <a:cubicBezTo>
                  <a:pt x="2038293" y="669209"/>
                  <a:pt x="2037444" y="678060"/>
                  <a:pt x="2027034" y="688101"/>
                </a:cubicBezTo>
                <a:cubicBezTo>
                  <a:pt x="2006343" y="701366"/>
                  <a:pt x="2021144" y="711183"/>
                  <a:pt x="2030445" y="723629"/>
                </a:cubicBezTo>
                <a:cubicBezTo>
                  <a:pt x="2043085" y="739546"/>
                  <a:pt x="2048845" y="723282"/>
                  <a:pt x="2055784" y="716587"/>
                </a:cubicBezTo>
                <a:cubicBezTo>
                  <a:pt x="2059255" y="713240"/>
                  <a:pt x="2060695" y="709174"/>
                  <a:pt x="2066785" y="711331"/>
                </a:cubicBezTo>
                <a:cubicBezTo>
                  <a:pt x="2067246" y="722934"/>
                  <a:pt x="2069736" y="735256"/>
                  <a:pt x="2067446" y="748173"/>
                </a:cubicBezTo>
                <a:cubicBezTo>
                  <a:pt x="2068626" y="757742"/>
                  <a:pt x="2072556" y="765998"/>
                  <a:pt x="2080677" y="768874"/>
                </a:cubicBezTo>
                <a:cubicBezTo>
                  <a:pt x="2090827" y="772468"/>
                  <a:pt x="2094427" y="762303"/>
                  <a:pt x="2098616" y="756923"/>
                </a:cubicBezTo>
                <a:cubicBezTo>
                  <a:pt x="2129256" y="722015"/>
                  <a:pt x="2157216" y="720477"/>
                  <a:pt x="2192058" y="751119"/>
                </a:cubicBezTo>
                <a:cubicBezTo>
                  <a:pt x="2198738" y="758061"/>
                  <a:pt x="2206138" y="762970"/>
                  <a:pt x="2210069" y="771226"/>
                </a:cubicBezTo>
                <a:cubicBezTo>
                  <a:pt x="2238100" y="801745"/>
                  <a:pt x="2266391" y="818628"/>
                  <a:pt x="2307051" y="794132"/>
                </a:cubicBezTo>
                <a:cubicBezTo>
                  <a:pt x="2307051" y="794132"/>
                  <a:pt x="2309082" y="794851"/>
                  <a:pt x="2309801" y="792818"/>
                </a:cubicBezTo>
                <a:cubicBezTo>
                  <a:pt x="2321392" y="792347"/>
                  <a:pt x="2330232" y="793189"/>
                  <a:pt x="2338223" y="802883"/>
                </a:cubicBezTo>
                <a:cubicBezTo>
                  <a:pt x="2341562" y="806354"/>
                  <a:pt x="2344183" y="811857"/>
                  <a:pt x="2339992" y="817238"/>
                </a:cubicBezTo>
                <a:cubicBezTo>
                  <a:pt x="2334363" y="826684"/>
                  <a:pt x="2323492" y="825122"/>
                  <a:pt x="2314653" y="824280"/>
                </a:cubicBezTo>
                <a:cubicBezTo>
                  <a:pt x="2308562" y="822123"/>
                  <a:pt x="2299722" y="821280"/>
                  <a:pt x="2297562" y="827379"/>
                </a:cubicBezTo>
                <a:cubicBezTo>
                  <a:pt x="2292652" y="834792"/>
                  <a:pt x="2303523" y="836354"/>
                  <a:pt x="2306143" y="841858"/>
                </a:cubicBezTo>
                <a:cubicBezTo>
                  <a:pt x="2314853" y="849518"/>
                  <a:pt x="2324284" y="855146"/>
                  <a:pt x="2332994" y="862806"/>
                </a:cubicBezTo>
                <a:cubicBezTo>
                  <a:pt x="2345764" y="871905"/>
                  <a:pt x="2355785" y="882318"/>
                  <a:pt x="2359585" y="897391"/>
                </a:cubicBezTo>
                <a:cubicBezTo>
                  <a:pt x="2362795" y="907680"/>
                  <a:pt x="2368885" y="909837"/>
                  <a:pt x="2380475" y="909366"/>
                </a:cubicBezTo>
                <a:cubicBezTo>
                  <a:pt x="2412496" y="909265"/>
                  <a:pt x="2428607" y="921835"/>
                  <a:pt x="2438238" y="952701"/>
                </a:cubicBezTo>
                <a:cubicBezTo>
                  <a:pt x="2444068" y="968494"/>
                  <a:pt x="2445118" y="984882"/>
                  <a:pt x="2448198" y="1001988"/>
                </a:cubicBezTo>
                <a:cubicBezTo>
                  <a:pt x="2452588" y="1021847"/>
                  <a:pt x="2463199" y="1037045"/>
                  <a:pt x="2479310" y="1049614"/>
                </a:cubicBezTo>
                <a:cubicBezTo>
                  <a:pt x="2497451" y="1062903"/>
                  <a:pt x="2509042" y="1062431"/>
                  <a:pt x="2527112" y="1043663"/>
                </a:cubicBezTo>
                <a:cubicBezTo>
                  <a:pt x="2545901" y="1022862"/>
                  <a:pt x="2560831" y="1025860"/>
                  <a:pt x="2578122" y="1048000"/>
                </a:cubicBezTo>
                <a:cubicBezTo>
                  <a:pt x="2584802" y="1054942"/>
                  <a:pt x="2587422" y="1060446"/>
                  <a:pt x="2598293" y="1062007"/>
                </a:cubicBezTo>
                <a:cubicBezTo>
                  <a:pt x="2625534" y="1062503"/>
                  <a:pt x="2625534" y="1062503"/>
                  <a:pt x="2616174" y="1088931"/>
                </a:cubicBezTo>
                <a:cubicBezTo>
                  <a:pt x="2612704" y="1092279"/>
                  <a:pt x="2611985" y="1094312"/>
                  <a:pt x="2612574" y="1099097"/>
                </a:cubicBezTo>
                <a:cubicBezTo>
                  <a:pt x="2606814" y="1115360"/>
                  <a:pt x="2612775" y="1124336"/>
                  <a:pt x="2631175" y="1123988"/>
                </a:cubicBezTo>
                <a:cubicBezTo>
                  <a:pt x="2644795" y="1124235"/>
                  <a:pt x="2659855" y="1120417"/>
                  <a:pt x="2672756" y="1122698"/>
                </a:cubicBezTo>
                <a:cubicBezTo>
                  <a:pt x="2731297" y="1125126"/>
                  <a:pt x="2775308" y="1175032"/>
                  <a:pt x="2770209" y="1228138"/>
                </a:cubicBezTo>
                <a:cubicBezTo>
                  <a:pt x="2767790" y="1247872"/>
                  <a:pt x="2753910" y="1261260"/>
                  <a:pt x="2747431" y="1279557"/>
                </a:cubicBezTo>
                <a:cubicBezTo>
                  <a:pt x="2736041" y="1305267"/>
                  <a:pt x="2741871" y="1321060"/>
                  <a:pt x="2763351" y="1337820"/>
                </a:cubicBezTo>
                <a:cubicBezTo>
                  <a:pt x="2774092" y="1346199"/>
                  <a:pt x="2785553" y="1352546"/>
                  <a:pt x="2796293" y="1360926"/>
                </a:cubicBezTo>
                <a:cubicBezTo>
                  <a:pt x="2817774" y="1377684"/>
                  <a:pt x="2833424" y="1378651"/>
                  <a:pt x="2852214" y="1357850"/>
                </a:cubicBezTo>
                <a:cubicBezTo>
                  <a:pt x="2865374" y="1346495"/>
                  <a:pt x="2870744" y="1350684"/>
                  <a:pt x="2877295" y="1364444"/>
                </a:cubicBezTo>
                <a:cubicBezTo>
                  <a:pt x="2892426" y="1392682"/>
                  <a:pt x="2910106" y="1394368"/>
                  <a:pt x="2932366" y="1370219"/>
                </a:cubicBezTo>
                <a:cubicBezTo>
                  <a:pt x="2937276" y="1362806"/>
                  <a:pt x="2940156" y="1354674"/>
                  <a:pt x="2933475" y="1347732"/>
                </a:cubicBezTo>
                <a:cubicBezTo>
                  <a:pt x="2924765" y="1340071"/>
                  <a:pt x="2919856" y="1347484"/>
                  <a:pt x="2914945" y="1354898"/>
                </a:cubicBezTo>
                <a:cubicBezTo>
                  <a:pt x="2912785" y="1360997"/>
                  <a:pt x="2906565" y="1365658"/>
                  <a:pt x="2899165" y="1360750"/>
                </a:cubicBezTo>
                <a:cubicBezTo>
                  <a:pt x="2891045" y="1357874"/>
                  <a:pt x="2887115" y="1349618"/>
                  <a:pt x="2892025" y="1342205"/>
                </a:cubicBezTo>
                <a:cubicBezTo>
                  <a:pt x="2901974" y="1320561"/>
                  <a:pt x="2907864" y="1297479"/>
                  <a:pt x="2918533" y="1273802"/>
                </a:cubicBezTo>
                <a:cubicBezTo>
                  <a:pt x="2922464" y="1282058"/>
                  <a:pt x="2923774" y="1284810"/>
                  <a:pt x="2924364" y="1289595"/>
                </a:cubicBezTo>
                <a:cubicBezTo>
                  <a:pt x="2932225" y="1306107"/>
                  <a:pt x="2948466" y="1311857"/>
                  <a:pt x="2961236" y="1320956"/>
                </a:cubicBezTo>
                <a:cubicBezTo>
                  <a:pt x="2968636" y="1325865"/>
                  <a:pt x="2974986" y="1314386"/>
                  <a:pt x="2982516" y="1312476"/>
                </a:cubicBezTo>
                <a:cubicBezTo>
                  <a:pt x="2994826" y="1309972"/>
                  <a:pt x="3006416" y="1309501"/>
                  <a:pt x="3019186" y="1318599"/>
                </a:cubicBezTo>
                <a:cubicBezTo>
                  <a:pt x="3030647" y="1324945"/>
                  <a:pt x="3044858" y="1329978"/>
                  <a:pt x="3057628" y="1339077"/>
                </a:cubicBezTo>
                <a:cubicBezTo>
                  <a:pt x="3056578" y="1322689"/>
                  <a:pt x="3041187" y="1308086"/>
                  <a:pt x="3057687" y="1300203"/>
                </a:cubicBezTo>
                <a:cubicBezTo>
                  <a:pt x="3069407" y="1292913"/>
                  <a:pt x="3086037" y="1278210"/>
                  <a:pt x="3097829" y="1302978"/>
                </a:cubicBezTo>
                <a:cubicBezTo>
                  <a:pt x="3097829" y="1302978"/>
                  <a:pt x="3102608" y="1302383"/>
                  <a:pt x="3103328" y="1300350"/>
                </a:cubicBezTo>
                <a:cubicBezTo>
                  <a:pt x="3108957" y="1290904"/>
                  <a:pt x="3116618" y="1282177"/>
                  <a:pt x="3103127" y="1275111"/>
                </a:cubicBezTo>
                <a:cubicBezTo>
                  <a:pt x="3087607" y="1267326"/>
                  <a:pt x="3076276" y="1254162"/>
                  <a:pt x="3066976" y="1241716"/>
                </a:cubicBezTo>
                <a:cubicBezTo>
                  <a:pt x="3053616" y="1227833"/>
                  <a:pt x="3038685" y="1224834"/>
                  <a:pt x="3025525" y="1236189"/>
                </a:cubicBezTo>
                <a:cubicBezTo>
                  <a:pt x="3010335" y="1246825"/>
                  <a:pt x="3005685" y="1240602"/>
                  <a:pt x="3000444" y="1229594"/>
                </a:cubicBezTo>
                <a:cubicBezTo>
                  <a:pt x="2989964" y="1207579"/>
                  <a:pt x="2984263" y="1184968"/>
                  <a:pt x="2971032" y="1164267"/>
                </a:cubicBezTo>
                <a:cubicBezTo>
                  <a:pt x="2963763" y="1152541"/>
                  <a:pt x="2956361" y="1147632"/>
                  <a:pt x="2942022" y="1149417"/>
                </a:cubicBezTo>
                <a:cubicBezTo>
                  <a:pt x="2929712" y="1151921"/>
                  <a:pt x="2918712" y="1157177"/>
                  <a:pt x="2907971" y="1148799"/>
                </a:cubicBezTo>
                <a:cubicBezTo>
                  <a:pt x="2896511" y="1142452"/>
                  <a:pt x="2898801" y="1129535"/>
                  <a:pt x="2895590" y="1119246"/>
                </a:cubicBezTo>
                <a:cubicBezTo>
                  <a:pt x="2868680" y="1137172"/>
                  <a:pt x="2868680" y="1137172"/>
                  <a:pt x="2850799" y="1110247"/>
                </a:cubicBezTo>
                <a:cubicBezTo>
                  <a:pt x="2842809" y="1100553"/>
                  <a:pt x="2835538" y="1088826"/>
                  <a:pt x="2818449" y="1091927"/>
                </a:cubicBezTo>
                <a:cubicBezTo>
                  <a:pt x="2783677" y="1093340"/>
                  <a:pt x="2778307" y="1089151"/>
                  <a:pt x="2772147" y="1054937"/>
                </a:cubicBezTo>
                <a:cubicBezTo>
                  <a:pt x="2768346" y="1039863"/>
                  <a:pt x="2764546" y="1024789"/>
                  <a:pt x="2758715" y="1008998"/>
                </a:cubicBezTo>
                <a:cubicBezTo>
                  <a:pt x="2747184" y="970594"/>
                  <a:pt x="2737034" y="966999"/>
                  <a:pt x="2702593" y="986834"/>
                </a:cubicBezTo>
                <a:cubicBezTo>
                  <a:pt x="2694343" y="990776"/>
                  <a:pt x="2687404" y="997470"/>
                  <a:pt x="2676403" y="1002726"/>
                </a:cubicBezTo>
                <a:cubicBezTo>
                  <a:pt x="2678103" y="985024"/>
                  <a:pt x="2678363" y="971389"/>
                  <a:pt x="2680063" y="953687"/>
                </a:cubicBezTo>
                <a:cubicBezTo>
                  <a:pt x="2674562" y="956316"/>
                  <a:pt x="2673842" y="958349"/>
                  <a:pt x="2671092" y="959663"/>
                </a:cubicBezTo>
                <a:cubicBezTo>
                  <a:pt x="2639862" y="989786"/>
                  <a:pt x="2619562" y="982597"/>
                  <a:pt x="2608751" y="942160"/>
                </a:cubicBezTo>
                <a:cubicBezTo>
                  <a:pt x="2606851" y="934623"/>
                  <a:pt x="2604951" y="927086"/>
                  <a:pt x="2603771" y="917517"/>
                </a:cubicBezTo>
                <a:cubicBezTo>
                  <a:pt x="2603180" y="912732"/>
                  <a:pt x="2602590" y="907946"/>
                  <a:pt x="2608810" y="903286"/>
                </a:cubicBezTo>
                <a:cubicBezTo>
                  <a:pt x="2630091" y="894806"/>
                  <a:pt x="2621509" y="880327"/>
                  <a:pt x="2614960" y="866568"/>
                </a:cubicBezTo>
                <a:cubicBezTo>
                  <a:pt x="2593149" y="831388"/>
                  <a:pt x="2560207" y="808282"/>
                  <a:pt x="2527266" y="785176"/>
                </a:cubicBezTo>
                <a:cubicBezTo>
                  <a:pt x="2473434" y="750097"/>
                  <a:pt x="2416132" y="718363"/>
                  <a:pt x="2379060" y="661763"/>
                </a:cubicBezTo>
                <a:cubicBezTo>
                  <a:pt x="2367139" y="643813"/>
                  <a:pt x="2350309" y="633277"/>
                  <a:pt x="2329289" y="628121"/>
                </a:cubicBezTo>
                <a:cubicBezTo>
                  <a:pt x="2312328" y="624403"/>
                  <a:pt x="2300278" y="613271"/>
                  <a:pt x="2293728" y="599511"/>
                </a:cubicBezTo>
                <a:cubicBezTo>
                  <a:pt x="2279186" y="576058"/>
                  <a:pt x="2260457" y="557985"/>
                  <a:pt x="2236225" y="542540"/>
                </a:cubicBezTo>
                <a:cubicBezTo>
                  <a:pt x="2214024" y="527813"/>
                  <a:pt x="2187633" y="518467"/>
                  <a:pt x="2171063" y="494295"/>
                </a:cubicBezTo>
                <a:cubicBezTo>
                  <a:pt x="2155082" y="474908"/>
                  <a:pt x="2136941" y="461619"/>
                  <a:pt x="2107411" y="474041"/>
                </a:cubicBezTo>
                <a:cubicBezTo>
                  <a:pt x="2117621" y="438761"/>
                  <a:pt x="2096010" y="428820"/>
                  <a:pt x="2072370" y="418160"/>
                </a:cubicBezTo>
                <a:cubicBezTo>
                  <a:pt x="2054098" y="411689"/>
                  <a:pt x="2036548" y="403185"/>
                  <a:pt x="2027377" y="383922"/>
                </a:cubicBezTo>
                <a:cubicBezTo>
                  <a:pt x="2014997" y="354370"/>
                  <a:pt x="1994236" y="335578"/>
                  <a:pt x="1971445" y="316066"/>
                </a:cubicBezTo>
                <a:cubicBezTo>
                  <a:pt x="1930514" y="283267"/>
                  <a:pt x="1886112" y="253815"/>
                  <a:pt x="1852841" y="212288"/>
                </a:cubicBezTo>
                <a:cubicBezTo>
                  <a:pt x="1825529" y="179736"/>
                  <a:pt x="1794029" y="152564"/>
                  <a:pt x="1754867" y="134119"/>
                </a:cubicBezTo>
                <a:cubicBezTo>
                  <a:pt x="1742686" y="129806"/>
                  <a:pt x="1736727" y="120832"/>
                  <a:pt x="1736987" y="107196"/>
                </a:cubicBezTo>
                <a:cubicBezTo>
                  <a:pt x="1734426" y="62817"/>
                  <a:pt x="1732395" y="62098"/>
                  <a:pt x="1689043" y="49033"/>
                </a:cubicBezTo>
                <a:cubicBezTo>
                  <a:pt x="1684983" y="47595"/>
                  <a:pt x="1680924" y="46157"/>
                  <a:pt x="1674834" y="44001"/>
                </a:cubicBezTo>
                <a:cubicBezTo>
                  <a:pt x="1685243" y="33959"/>
                  <a:pt x="1695654" y="23918"/>
                  <a:pt x="1705344" y="15910"/>
                </a:cubicBezTo>
                <a:cubicBezTo>
                  <a:pt x="1713004" y="7183"/>
                  <a:pt x="1721614" y="2224"/>
                  <a:pt x="1730756" y="6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118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2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4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4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40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44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 userDrawn="1"/>
        </p:nvSpPr>
        <p:spPr>
          <a:xfrm>
            <a:off x="4549923" y="2511189"/>
            <a:ext cx="7642079" cy="1842440"/>
          </a:xfrm>
          <a:custGeom>
            <a:avLst/>
            <a:gdLst>
              <a:gd name="connsiteX0" fmla="*/ 774359 w 7798495"/>
              <a:gd name="connsiteY0" fmla="*/ 0 h 1842440"/>
              <a:gd name="connsiteX1" fmla="*/ 7798495 w 7798495"/>
              <a:gd name="connsiteY1" fmla="*/ 0 h 1842440"/>
              <a:gd name="connsiteX2" fmla="*/ 7798495 w 7798495"/>
              <a:gd name="connsiteY2" fmla="*/ 1842440 h 1842440"/>
              <a:gd name="connsiteX3" fmla="*/ 0 w 779849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8495" h="1842440">
                <a:moveTo>
                  <a:pt x="774359" y="0"/>
                </a:moveTo>
                <a:lnTo>
                  <a:pt x="7798495" y="0"/>
                </a:lnTo>
                <a:lnTo>
                  <a:pt x="7798495" y="1842440"/>
                </a:lnTo>
                <a:lnTo>
                  <a:pt x="0" y="184244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94000"/>
                </a:schemeClr>
              </a:gs>
              <a:gs pos="59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62651" y="2954315"/>
            <a:ext cx="6157164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62651" y="3631731"/>
            <a:ext cx="61571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66" name="Freeform 65"/>
          <p:cNvSpPr/>
          <p:nvPr userDrawn="1"/>
        </p:nvSpPr>
        <p:spPr>
          <a:xfrm flipH="1" flipV="1">
            <a:off x="0" y="2507780"/>
            <a:ext cx="771496" cy="1842440"/>
          </a:xfrm>
          <a:custGeom>
            <a:avLst/>
            <a:gdLst>
              <a:gd name="connsiteX0" fmla="*/ 771496 w 771496"/>
              <a:gd name="connsiteY0" fmla="*/ 1842440 h 1842440"/>
              <a:gd name="connsiteX1" fmla="*/ 0 w 771496"/>
              <a:gd name="connsiteY1" fmla="*/ 1842440 h 1842440"/>
              <a:gd name="connsiteX2" fmla="*/ 758827 w 771496"/>
              <a:gd name="connsiteY2" fmla="*/ 0 h 1842440"/>
              <a:gd name="connsiteX3" fmla="*/ 771496 w 771496"/>
              <a:gd name="connsiteY3" fmla="*/ 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496" h="1842440">
                <a:moveTo>
                  <a:pt x="771496" y="1842440"/>
                </a:moveTo>
                <a:lnTo>
                  <a:pt x="0" y="1842440"/>
                </a:lnTo>
                <a:lnTo>
                  <a:pt x="758827" y="0"/>
                </a:lnTo>
                <a:lnTo>
                  <a:pt x="771496" y="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2" name="Group 61"/>
          <p:cNvGrpSpPr/>
          <p:nvPr userDrawn="1"/>
        </p:nvGrpSpPr>
        <p:grpSpPr>
          <a:xfrm rot="10800000">
            <a:off x="171053" y="0"/>
            <a:ext cx="1619987" cy="1468586"/>
            <a:chOff x="10248163" y="5404899"/>
            <a:chExt cx="1619987" cy="1468586"/>
          </a:xfrm>
          <a:solidFill>
            <a:schemeClr val="accent1">
              <a:alpha val="83000"/>
            </a:schemeClr>
          </a:solidFill>
        </p:grpSpPr>
        <p:sp>
          <p:nvSpPr>
            <p:cNvPr id="63" name="Freeform 62"/>
            <p:cNvSpPr/>
            <p:nvPr userDrawn="1"/>
          </p:nvSpPr>
          <p:spPr>
            <a:xfrm>
              <a:off x="10798323" y="5404899"/>
              <a:ext cx="1069827" cy="1468586"/>
            </a:xfrm>
            <a:custGeom>
              <a:avLst/>
              <a:gdLst>
                <a:gd name="connsiteX0" fmla="*/ 758827 w 1342170"/>
                <a:gd name="connsiteY0" fmla="*/ 0 h 1842440"/>
                <a:gd name="connsiteX1" fmla="*/ 1342170 w 1342170"/>
                <a:gd name="connsiteY1" fmla="*/ 0 h 1842440"/>
                <a:gd name="connsiteX2" fmla="*/ 583342 w 1342170"/>
                <a:gd name="connsiteY2" fmla="*/ 1842440 h 1842440"/>
                <a:gd name="connsiteX3" fmla="*/ 0 w 1342170"/>
                <a:gd name="connsiteY3" fmla="*/ 1842440 h 184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170" h="1842440">
                  <a:moveTo>
                    <a:pt x="758827" y="0"/>
                  </a:moveTo>
                  <a:lnTo>
                    <a:pt x="1342170" y="0"/>
                  </a:lnTo>
                  <a:lnTo>
                    <a:pt x="583342" y="1842440"/>
                  </a:lnTo>
                  <a:lnTo>
                    <a:pt x="0" y="1842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Freeform 63"/>
            <p:cNvSpPr/>
            <p:nvPr userDrawn="1"/>
          </p:nvSpPr>
          <p:spPr>
            <a:xfrm>
              <a:off x="10248163" y="5814881"/>
              <a:ext cx="900972" cy="1058604"/>
            </a:xfrm>
            <a:custGeom>
              <a:avLst/>
              <a:gdLst>
                <a:gd name="connsiteX0" fmla="*/ 546987 w 1130330"/>
                <a:gd name="connsiteY0" fmla="*/ 0 h 1328090"/>
                <a:gd name="connsiteX1" fmla="*/ 1130330 w 1130330"/>
                <a:gd name="connsiteY1" fmla="*/ 0 h 1328090"/>
                <a:gd name="connsiteX2" fmla="*/ 583342 w 1130330"/>
                <a:gd name="connsiteY2" fmla="*/ 1328090 h 1328090"/>
                <a:gd name="connsiteX3" fmla="*/ 0 w 1130330"/>
                <a:gd name="connsiteY3" fmla="*/ 1328090 h 132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30" h="1328090">
                  <a:moveTo>
                    <a:pt x="546987" y="0"/>
                  </a:moveTo>
                  <a:lnTo>
                    <a:pt x="1130330" y="0"/>
                  </a:lnTo>
                  <a:lnTo>
                    <a:pt x="583342" y="1328090"/>
                  </a:lnTo>
                  <a:lnTo>
                    <a:pt x="0" y="13280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12FB268-1090-4189-84A1-4B8D18D6F53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76030" y="1125730"/>
            <a:ext cx="11534471" cy="5550679"/>
          </a:xfrm>
          <a:custGeom>
            <a:avLst/>
            <a:gdLst>
              <a:gd name="connsiteX0" fmla="*/ 1730756 w 11534471"/>
              <a:gd name="connsiteY0" fmla="*/ 600 h 5550679"/>
              <a:gd name="connsiteX1" fmla="*/ 1759365 w 11534471"/>
              <a:gd name="connsiteY1" fmla="*/ 5298 h 5550679"/>
              <a:gd name="connsiteX2" fmla="*/ 1793156 w 11534471"/>
              <a:gd name="connsiteY2" fmla="*/ 19552 h 5550679"/>
              <a:gd name="connsiteX3" fmla="*/ 1816407 w 11534471"/>
              <a:gd name="connsiteY3" fmla="*/ 50667 h 5550679"/>
              <a:gd name="connsiteX4" fmla="*/ 1807767 w 11534471"/>
              <a:gd name="connsiteY4" fmla="*/ 75063 h 5550679"/>
              <a:gd name="connsiteX5" fmla="*/ 1816938 w 11534471"/>
              <a:gd name="connsiteY5" fmla="*/ 94326 h 5550679"/>
              <a:gd name="connsiteX6" fmla="*/ 1877638 w 11534471"/>
              <a:gd name="connsiteY6" fmla="*/ 90655 h 5550679"/>
              <a:gd name="connsiteX7" fmla="*/ 1891979 w 11534471"/>
              <a:gd name="connsiteY7" fmla="*/ 88870 h 5550679"/>
              <a:gd name="connsiteX8" fmla="*/ 1893750 w 11534471"/>
              <a:gd name="connsiteY8" fmla="*/ 103225 h 5550679"/>
              <a:gd name="connsiteX9" fmla="*/ 1890150 w 11534471"/>
              <a:gd name="connsiteY9" fmla="*/ 113390 h 5550679"/>
              <a:gd name="connsiteX10" fmla="*/ 1903380 w 11534471"/>
              <a:gd name="connsiteY10" fmla="*/ 134091 h 5550679"/>
              <a:gd name="connsiteX11" fmla="*/ 1924141 w 11534471"/>
              <a:gd name="connsiteY11" fmla="*/ 152884 h 5550679"/>
              <a:gd name="connsiteX12" fmla="*/ 1914191 w 11534471"/>
              <a:gd name="connsiteY12" fmla="*/ 174528 h 5550679"/>
              <a:gd name="connsiteX13" fmla="*/ 1890550 w 11534471"/>
              <a:gd name="connsiteY13" fmla="*/ 163867 h 5550679"/>
              <a:gd name="connsiteX14" fmla="*/ 1873590 w 11534471"/>
              <a:gd name="connsiteY14" fmla="*/ 160149 h 5550679"/>
              <a:gd name="connsiteX15" fmla="*/ 1869140 w 11534471"/>
              <a:gd name="connsiteY15" fmla="*/ 179165 h 5550679"/>
              <a:gd name="connsiteX16" fmla="*/ 1924932 w 11534471"/>
              <a:gd name="connsiteY16" fmla="*/ 182907 h 5550679"/>
              <a:gd name="connsiteX17" fmla="*/ 1976073 w 11534471"/>
              <a:gd name="connsiteY17" fmla="*/ 180427 h 5550679"/>
              <a:gd name="connsiteX18" fmla="*/ 2075487 w 11534471"/>
              <a:gd name="connsiteY18" fmla="*/ 254529 h 5550679"/>
              <a:gd name="connsiteX19" fmla="*/ 2074376 w 11534471"/>
              <a:gd name="connsiteY19" fmla="*/ 277016 h 5550679"/>
              <a:gd name="connsiteX20" fmla="*/ 2052707 w 11534471"/>
              <a:gd name="connsiteY20" fmla="*/ 305949 h 5550679"/>
              <a:gd name="connsiteX21" fmla="*/ 2061748 w 11534471"/>
              <a:gd name="connsiteY21" fmla="*/ 332030 h 5550679"/>
              <a:gd name="connsiteX22" fmla="*/ 2076808 w 11534471"/>
              <a:gd name="connsiteY22" fmla="*/ 328212 h 5550679"/>
              <a:gd name="connsiteX23" fmla="*/ 2124408 w 11534471"/>
              <a:gd name="connsiteY23" fmla="*/ 297022 h 5550679"/>
              <a:gd name="connsiteX24" fmla="*/ 2123558 w 11534471"/>
              <a:gd name="connsiteY24" fmla="*/ 305873 h 5550679"/>
              <a:gd name="connsiteX25" fmla="*/ 2143599 w 11534471"/>
              <a:gd name="connsiteY25" fmla="*/ 326698 h 5550679"/>
              <a:gd name="connsiteX26" fmla="*/ 2154339 w 11534471"/>
              <a:gd name="connsiteY26" fmla="*/ 335077 h 5550679"/>
              <a:gd name="connsiteX27" fmla="*/ 2180340 w 11534471"/>
              <a:gd name="connsiteY27" fmla="*/ 364878 h 5550679"/>
              <a:gd name="connsiteX28" fmla="*/ 2250212 w 11534471"/>
              <a:gd name="connsiteY28" fmla="*/ 380470 h 5550679"/>
              <a:gd name="connsiteX29" fmla="*/ 2265401 w 11534471"/>
              <a:gd name="connsiteY29" fmla="*/ 369834 h 5550679"/>
              <a:gd name="connsiteX30" fmla="*/ 2285632 w 11534471"/>
              <a:gd name="connsiteY30" fmla="*/ 344967 h 5550679"/>
              <a:gd name="connsiteX31" fmla="*/ 2239331 w 11534471"/>
              <a:gd name="connsiteY31" fmla="*/ 307978 h 5550679"/>
              <a:gd name="connsiteX32" fmla="*/ 2204748 w 11534471"/>
              <a:gd name="connsiteY32" fmla="*/ 263699 h 5550679"/>
              <a:gd name="connsiteX33" fmla="*/ 2265391 w 11534471"/>
              <a:gd name="connsiteY33" fmla="*/ 298903 h 5550679"/>
              <a:gd name="connsiteX34" fmla="*/ 2319022 w 11534471"/>
              <a:gd name="connsiteY34" fmla="*/ 308744 h 5550679"/>
              <a:gd name="connsiteX35" fmla="*/ 2344693 w 11534471"/>
              <a:gd name="connsiteY35" fmla="*/ 320123 h 5550679"/>
              <a:gd name="connsiteX36" fmla="*/ 2344563 w 11534471"/>
              <a:gd name="connsiteY36" fmla="*/ 326941 h 5550679"/>
              <a:gd name="connsiteX37" fmla="*/ 2436376 w 11534471"/>
              <a:gd name="connsiteY37" fmla="*/ 370896 h 5550679"/>
              <a:gd name="connsiteX38" fmla="*/ 2505458 w 11534471"/>
              <a:gd name="connsiteY38" fmla="*/ 356465 h 5550679"/>
              <a:gd name="connsiteX39" fmla="*/ 2567409 w 11534471"/>
              <a:gd name="connsiteY39" fmla="*/ 394421 h 5550679"/>
              <a:gd name="connsiteX40" fmla="*/ 2640563 w 11534471"/>
              <a:gd name="connsiteY40" fmla="*/ 452359 h 5550679"/>
              <a:gd name="connsiteX41" fmla="*/ 2697014 w 11534471"/>
              <a:gd name="connsiteY41" fmla="*/ 492943 h 5550679"/>
              <a:gd name="connsiteX42" fmla="*/ 2742135 w 11534471"/>
              <a:gd name="connsiteY42" fmla="*/ 520362 h 5550679"/>
              <a:gd name="connsiteX43" fmla="*/ 2776977 w 11534471"/>
              <a:gd name="connsiteY43" fmla="*/ 551006 h 5550679"/>
              <a:gd name="connsiteX44" fmla="*/ 2772999 w 11534471"/>
              <a:gd name="connsiteY44" fmla="*/ 652555 h 5550679"/>
              <a:gd name="connsiteX45" fmla="*/ 2777980 w 11534471"/>
              <a:gd name="connsiteY45" fmla="*/ 677199 h 5550679"/>
              <a:gd name="connsiteX46" fmla="*/ 2803910 w 11534471"/>
              <a:gd name="connsiteY46" fmla="*/ 674942 h 5550679"/>
              <a:gd name="connsiteX47" fmla="*/ 2821849 w 11534471"/>
              <a:gd name="connsiteY47" fmla="*/ 662992 h 5550679"/>
              <a:gd name="connsiteX48" fmla="*/ 2891391 w 11534471"/>
              <a:gd name="connsiteY48" fmla="*/ 660163 h 5550679"/>
              <a:gd name="connsiteX49" fmla="*/ 2908422 w 11534471"/>
              <a:gd name="connsiteY49" fmla="*/ 695939 h 5550679"/>
              <a:gd name="connsiteX50" fmla="*/ 2961003 w 11534471"/>
              <a:gd name="connsiteY50" fmla="*/ 689392 h 5550679"/>
              <a:gd name="connsiteX51" fmla="*/ 3027275 w 11534471"/>
              <a:gd name="connsiteY51" fmla="*/ 715150 h 5550679"/>
              <a:gd name="connsiteX52" fmla="*/ 3137299 w 11534471"/>
              <a:gd name="connsiteY52" fmla="*/ 804450 h 5550679"/>
              <a:gd name="connsiteX53" fmla="*/ 3154719 w 11534471"/>
              <a:gd name="connsiteY53" fmla="*/ 819770 h 5550679"/>
              <a:gd name="connsiteX54" fmla="*/ 3205601 w 11534471"/>
              <a:gd name="connsiteY54" fmla="*/ 830926 h 5550679"/>
              <a:gd name="connsiteX55" fmla="*/ 3222692 w 11534471"/>
              <a:gd name="connsiteY55" fmla="*/ 827827 h 5550679"/>
              <a:gd name="connsiteX56" fmla="*/ 3244432 w 11534471"/>
              <a:gd name="connsiteY56" fmla="*/ 830951 h 5550679"/>
              <a:gd name="connsiteX57" fmla="*/ 3264343 w 11534471"/>
              <a:gd name="connsiteY57" fmla="*/ 858593 h 5550679"/>
              <a:gd name="connsiteX58" fmla="*/ 3277314 w 11534471"/>
              <a:gd name="connsiteY58" fmla="*/ 892931 h 5550679"/>
              <a:gd name="connsiteX59" fmla="*/ 3299384 w 11534471"/>
              <a:gd name="connsiteY59" fmla="*/ 914475 h 5550679"/>
              <a:gd name="connsiteX60" fmla="*/ 3332916 w 11534471"/>
              <a:gd name="connsiteY60" fmla="*/ 942365 h 5550679"/>
              <a:gd name="connsiteX61" fmla="*/ 3351186 w 11534471"/>
              <a:gd name="connsiteY61" fmla="*/ 948836 h 5550679"/>
              <a:gd name="connsiteX62" fmla="*/ 3434289 w 11534471"/>
              <a:gd name="connsiteY62" fmla="*/ 985130 h 5550679"/>
              <a:gd name="connsiteX63" fmla="*/ 3470369 w 11534471"/>
              <a:gd name="connsiteY63" fmla="*/ 986468 h 5550679"/>
              <a:gd name="connsiteX64" fmla="*/ 3456678 w 11534471"/>
              <a:gd name="connsiteY64" fmla="*/ 954164 h 5550679"/>
              <a:gd name="connsiteX65" fmla="*/ 3452029 w 11534471"/>
              <a:gd name="connsiteY65" fmla="*/ 947941 h 5550679"/>
              <a:gd name="connsiteX66" fmla="*/ 3468517 w 11534471"/>
              <a:gd name="connsiteY66" fmla="*/ 869125 h 5550679"/>
              <a:gd name="connsiteX67" fmla="*/ 3485289 w 11534471"/>
              <a:gd name="connsiteY67" fmla="*/ 918536 h 5550679"/>
              <a:gd name="connsiteX68" fmla="*/ 3537609 w 11534471"/>
              <a:gd name="connsiteY68" fmla="*/ 925625 h 5550679"/>
              <a:gd name="connsiteX69" fmla="*/ 3544880 w 11534471"/>
              <a:gd name="connsiteY69" fmla="*/ 937352 h 5550679"/>
              <a:gd name="connsiteX70" fmla="*/ 3536500 w 11534471"/>
              <a:gd name="connsiteY70" fmla="*/ 948112 h 5550679"/>
              <a:gd name="connsiteX71" fmla="*/ 3530020 w 11534471"/>
              <a:gd name="connsiteY71" fmla="*/ 966409 h 5550679"/>
              <a:gd name="connsiteX72" fmla="*/ 3542920 w 11534471"/>
              <a:gd name="connsiteY72" fmla="*/ 968690 h 5550679"/>
              <a:gd name="connsiteX73" fmla="*/ 3554842 w 11534471"/>
              <a:gd name="connsiteY73" fmla="*/ 986639 h 5550679"/>
              <a:gd name="connsiteX74" fmla="*/ 3552551 w 11534471"/>
              <a:gd name="connsiteY74" fmla="*/ 999556 h 5550679"/>
              <a:gd name="connsiteX75" fmla="*/ 3666754 w 11534471"/>
              <a:gd name="connsiteY75" fmla="*/ 1012545 h 5550679"/>
              <a:gd name="connsiteX76" fmla="*/ 3670094 w 11534471"/>
              <a:gd name="connsiteY76" fmla="*/ 1016016 h 5550679"/>
              <a:gd name="connsiteX77" fmla="*/ 3794718 w 11534471"/>
              <a:gd name="connsiteY77" fmla="*/ 1089894 h 5550679"/>
              <a:gd name="connsiteX78" fmla="*/ 3821440 w 11534471"/>
              <a:gd name="connsiteY78" fmla="*/ 1117661 h 5550679"/>
              <a:gd name="connsiteX79" fmla="*/ 3849341 w 11534471"/>
              <a:gd name="connsiteY79" fmla="*/ 1154997 h 5550679"/>
              <a:gd name="connsiteX80" fmla="*/ 3922883 w 11534471"/>
              <a:gd name="connsiteY80" fmla="*/ 1192482 h 5550679"/>
              <a:gd name="connsiteX81" fmla="*/ 3951233 w 11534471"/>
              <a:gd name="connsiteY81" fmla="*/ 1170490 h 5550679"/>
              <a:gd name="connsiteX82" fmla="*/ 3954963 w 11534471"/>
              <a:gd name="connsiteY82" fmla="*/ 1153507 h 5550679"/>
              <a:gd name="connsiteX83" fmla="*/ 3974603 w 11534471"/>
              <a:gd name="connsiteY83" fmla="*/ 1123855 h 5550679"/>
              <a:gd name="connsiteX84" fmla="*/ 3986453 w 11534471"/>
              <a:gd name="connsiteY84" fmla="*/ 1109748 h 5550679"/>
              <a:gd name="connsiteX85" fmla="*/ 3996344 w 11534471"/>
              <a:gd name="connsiteY85" fmla="*/ 1126979 h 5550679"/>
              <a:gd name="connsiteX86" fmla="*/ 3998774 w 11534471"/>
              <a:gd name="connsiteY86" fmla="*/ 1178175 h 5550679"/>
              <a:gd name="connsiteX87" fmla="*/ 4059357 w 11534471"/>
              <a:gd name="connsiteY87" fmla="*/ 1252254 h 5550679"/>
              <a:gd name="connsiteX88" fmla="*/ 4114888 w 11534471"/>
              <a:gd name="connsiteY88" fmla="*/ 1269631 h 5550679"/>
              <a:gd name="connsiteX89" fmla="*/ 4145411 w 11534471"/>
              <a:gd name="connsiteY89" fmla="*/ 1312473 h 5550679"/>
              <a:gd name="connsiteX90" fmla="*/ 4147180 w 11534471"/>
              <a:gd name="connsiteY90" fmla="*/ 1326827 h 5550679"/>
              <a:gd name="connsiteX91" fmla="*/ 4190130 w 11534471"/>
              <a:gd name="connsiteY91" fmla="*/ 1289415 h 5550679"/>
              <a:gd name="connsiteX92" fmla="*/ 4212461 w 11534471"/>
              <a:gd name="connsiteY92" fmla="*/ 1297322 h 5550679"/>
              <a:gd name="connsiteX93" fmla="*/ 4244092 w 11534471"/>
              <a:gd name="connsiteY93" fmla="*/ 1317677 h 5550679"/>
              <a:gd name="connsiteX94" fmla="*/ 4295693 w 11534471"/>
              <a:gd name="connsiteY94" fmla="*/ 1326798 h 5550679"/>
              <a:gd name="connsiteX95" fmla="*/ 4360726 w 11534471"/>
              <a:gd name="connsiteY95" fmla="*/ 1381861 h 5550679"/>
              <a:gd name="connsiteX96" fmla="*/ 4416387 w 11534471"/>
              <a:gd name="connsiteY96" fmla="*/ 1392422 h 5550679"/>
              <a:gd name="connsiteX97" fmla="*/ 4471069 w 11534471"/>
              <a:gd name="connsiteY97" fmla="*/ 1418650 h 5550679"/>
              <a:gd name="connsiteX98" fmla="*/ 4502829 w 11534471"/>
              <a:gd name="connsiteY98" fmla="*/ 1432187 h 5550679"/>
              <a:gd name="connsiteX99" fmla="*/ 4507610 w 11534471"/>
              <a:gd name="connsiteY99" fmla="*/ 1431592 h 5550679"/>
              <a:gd name="connsiteX100" fmla="*/ 4528501 w 11534471"/>
              <a:gd name="connsiteY100" fmla="*/ 1443565 h 5550679"/>
              <a:gd name="connsiteX101" fmla="*/ 4528111 w 11534471"/>
              <a:gd name="connsiteY101" fmla="*/ 1464019 h 5550679"/>
              <a:gd name="connsiteX102" fmla="*/ 4562102 w 11534471"/>
              <a:gd name="connsiteY102" fmla="*/ 1503513 h 5550679"/>
              <a:gd name="connsiteX103" fmla="*/ 4674405 w 11534471"/>
              <a:gd name="connsiteY103" fmla="*/ 1508965 h 5550679"/>
              <a:gd name="connsiteX104" fmla="*/ 4695886 w 11534471"/>
              <a:gd name="connsiteY104" fmla="*/ 1525724 h 5550679"/>
              <a:gd name="connsiteX105" fmla="*/ 4713307 w 11534471"/>
              <a:gd name="connsiteY105" fmla="*/ 1541045 h 5550679"/>
              <a:gd name="connsiteX106" fmla="*/ 4766219 w 11534471"/>
              <a:gd name="connsiteY106" fmla="*/ 1552919 h 5550679"/>
              <a:gd name="connsiteX107" fmla="*/ 4820369 w 11534471"/>
              <a:gd name="connsiteY107" fmla="*/ 1535489 h 5550679"/>
              <a:gd name="connsiteX108" fmla="*/ 4845708 w 11534471"/>
              <a:gd name="connsiteY108" fmla="*/ 1528447 h 5550679"/>
              <a:gd name="connsiteX109" fmla="*/ 4888340 w 11534471"/>
              <a:gd name="connsiteY109" fmla="*/ 1543544 h 5550679"/>
              <a:gd name="connsiteX110" fmla="*/ 4916360 w 11534471"/>
              <a:gd name="connsiteY110" fmla="*/ 1503132 h 5550679"/>
              <a:gd name="connsiteX111" fmla="*/ 4914141 w 11534471"/>
              <a:gd name="connsiteY111" fmla="*/ 1548106 h 5550679"/>
              <a:gd name="connsiteX112" fmla="*/ 4846830 w 11534471"/>
              <a:gd name="connsiteY112" fmla="*/ 1576892 h 5550679"/>
              <a:gd name="connsiteX113" fmla="*/ 4925541 w 11534471"/>
              <a:gd name="connsiteY113" fmla="*/ 1593327 h 5550679"/>
              <a:gd name="connsiteX114" fmla="*/ 4946952 w 11534471"/>
              <a:gd name="connsiteY114" fmla="*/ 1578030 h 5550679"/>
              <a:gd name="connsiteX115" fmla="*/ 4999792 w 11534471"/>
              <a:gd name="connsiteY115" fmla="*/ 1557847 h 5550679"/>
              <a:gd name="connsiteX116" fmla="*/ 5015703 w 11534471"/>
              <a:gd name="connsiteY116" fmla="*/ 1545178 h 5550679"/>
              <a:gd name="connsiteX117" fmla="*/ 5044312 w 11534471"/>
              <a:gd name="connsiteY117" fmla="*/ 1509550 h 5550679"/>
              <a:gd name="connsiteX118" fmla="*/ 5044643 w 11534471"/>
              <a:gd name="connsiteY118" fmla="*/ 1527971 h 5550679"/>
              <a:gd name="connsiteX119" fmla="*/ 5084985 w 11534471"/>
              <a:gd name="connsiteY119" fmla="*/ 1555985 h 5550679"/>
              <a:gd name="connsiteX120" fmla="*/ 5147455 w 11534471"/>
              <a:gd name="connsiteY120" fmla="*/ 1566670 h 5550679"/>
              <a:gd name="connsiteX121" fmla="*/ 5188518 w 11534471"/>
              <a:gd name="connsiteY121" fmla="*/ 1592651 h 5550679"/>
              <a:gd name="connsiteX122" fmla="*/ 5302602 w 11534471"/>
              <a:gd name="connsiteY122" fmla="*/ 1683389 h 5550679"/>
              <a:gd name="connsiteX123" fmla="*/ 5301232 w 11534471"/>
              <a:gd name="connsiteY123" fmla="*/ 1719511 h 5550679"/>
              <a:gd name="connsiteX124" fmla="*/ 5260701 w 11534471"/>
              <a:gd name="connsiteY124" fmla="*/ 1737190 h 5550679"/>
              <a:gd name="connsiteX125" fmla="*/ 5209301 w 11534471"/>
              <a:gd name="connsiteY125" fmla="*/ 1753306 h 5550679"/>
              <a:gd name="connsiteX126" fmla="*/ 5413475 w 11534471"/>
              <a:gd name="connsiteY126" fmla="*/ 1763838 h 5550679"/>
              <a:gd name="connsiteX127" fmla="*/ 5437246 w 11534471"/>
              <a:gd name="connsiteY127" fmla="*/ 1767680 h 5550679"/>
              <a:gd name="connsiteX128" fmla="*/ 5442816 w 11534471"/>
              <a:gd name="connsiteY128" fmla="*/ 1797109 h 5550679"/>
              <a:gd name="connsiteX129" fmla="*/ 5428217 w 11534471"/>
              <a:gd name="connsiteY129" fmla="*/ 1812530 h 5550679"/>
              <a:gd name="connsiteX130" fmla="*/ 5377146 w 11534471"/>
              <a:gd name="connsiteY130" fmla="*/ 1847067 h 5550679"/>
              <a:gd name="connsiteX131" fmla="*/ 5370607 w 11534471"/>
              <a:gd name="connsiteY131" fmla="*/ 1904239 h 5550679"/>
              <a:gd name="connsiteX132" fmla="*/ 5416248 w 11534471"/>
              <a:gd name="connsiteY132" fmla="*/ 1904386 h 5550679"/>
              <a:gd name="connsiteX133" fmla="*/ 5434318 w 11534471"/>
              <a:gd name="connsiteY133" fmla="*/ 1885617 h 5550679"/>
              <a:gd name="connsiteX134" fmla="*/ 5520749 w 11534471"/>
              <a:gd name="connsiteY134" fmla="*/ 1854452 h 5550679"/>
              <a:gd name="connsiteX135" fmla="*/ 5579751 w 11534471"/>
              <a:gd name="connsiteY135" fmla="*/ 1868483 h 5550679"/>
              <a:gd name="connsiteX136" fmla="*/ 5709745 w 11534471"/>
              <a:gd name="connsiteY136" fmla="*/ 1946551 h 5550679"/>
              <a:gd name="connsiteX137" fmla="*/ 5748446 w 11534471"/>
              <a:gd name="connsiteY137" fmla="*/ 1953393 h 5550679"/>
              <a:gd name="connsiteX138" fmla="*/ 5813077 w 11534471"/>
              <a:gd name="connsiteY138" fmla="*/ 1957978 h 5550679"/>
              <a:gd name="connsiteX139" fmla="*/ 5867960 w 11534471"/>
              <a:gd name="connsiteY139" fmla="*/ 2009446 h 5550679"/>
              <a:gd name="connsiteX140" fmla="*/ 5911181 w 11534471"/>
              <a:gd name="connsiteY140" fmla="*/ 2029328 h 5550679"/>
              <a:gd name="connsiteX141" fmla="*/ 5947261 w 11534471"/>
              <a:gd name="connsiteY141" fmla="*/ 2030666 h 5550679"/>
              <a:gd name="connsiteX142" fmla="*/ 5969131 w 11534471"/>
              <a:gd name="connsiteY142" fmla="*/ 2026972 h 5550679"/>
              <a:gd name="connsiteX143" fmla="*/ 5968613 w 11534471"/>
              <a:gd name="connsiteY143" fmla="*/ 2054243 h 5550679"/>
              <a:gd name="connsiteX144" fmla="*/ 5945043 w 11534471"/>
              <a:gd name="connsiteY144" fmla="*/ 2075640 h 5550679"/>
              <a:gd name="connsiteX145" fmla="*/ 5966204 w 11534471"/>
              <a:gd name="connsiteY145" fmla="*/ 2144909 h 5550679"/>
              <a:gd name="connsiteX146" fmla="*/ 5992724 w 11534471"/>
              <a:gd name="connsiteY146" fmla="*/ 2147438 h 5550679"/>
              <a:gd name="connsiteX147" fmla="*/ 6014336 w 11534471"/>
              <a:gd name="connsiteY147" fmla="*/ 2157379 h 5550679"/>
              <a:gd name="connsiteX148" fmla="*/ 6113548 w 11534471"/>
              <a:gd name="connsiteY148" fmla="*/ 2206242 h 5550679"/>
              <a:gd name="connsiteX149" fmla="*/ 6122519 w 11534471"/>
              <a:gd name="connsiteY149" fmla="*/ 2200268 h 5550679"/>
              <a:gd name="connsiteX150" fmla="*/ 6121598 w 11534471"/>
              <a:gd name="connsiteY150" fmla="*/ 2177061 h 5550679"/>
              <a:gd name="connsiteX151" fmla="*/ 6112038 w 11534471"/>
              <a:gd name="connsiteY151" fmla="*/ 2178251 h 5550679"/>
              <a:gd name="connsiteX152" fmla="*/ 6059846 w 11534471"/>
              <a:gd name="connsiteY152" fmla="*/ 2164344 h 5550679"/>
              <a:gd name="connsiteX153" fmla="*/ 6058265 w 11534471"/>
              <a:gd name="connsiteY153" fmla="*/ 2104297 h 5550679"/>
              <a:gd name="connsiteX154" fmla="*/ 6075946 w 11534471"/>
              <a:gd name="connsiteY154" fmla="*/ 2105982 h 5550679"/>
              <a:gd name="connsiteX155" fmla="*/ 6114646 w 11534471"/>
              <a:gd name="connsiteY155" fmla="*/ 2112825 h 5550679"/>
              <a:gd name="connsiteX156" fmla="*/ 6196829 w 11534471"/>
              <a:gd name="connsiteY156" fmla="*/ 2125913 h 5550679"/>
              <a:gd name="connsiteX157" fmla="*/ 6228459 w 11534471"/>
              <a:gd name="connsiteY157" fmla="*/ 2146267 h 5550679"/>
              <a:gd name="connsiteX158" fmla="*/ 6266051 w 11534471"/>
              <a:gd name="connsiteY158" fmla="*/ 2175595 h 5550679"/>
              <a:gd name="connsiteX159" fmla="*/ 6293032 w 11534471"/>
              <a:gd name="connsiteY159" fmla="*/ 2189726 h 5550679"/>
              <a:gd name="connsiteX160" fmla="*/ 6325643 w 11534471"/>
              <a:gd name="connsiteY160" fmla="*/ 2194411 h 5550679"/>
              <a:gd name="connsiteX161" fmla="*/ 6330363 w 11534471"/>
              <a:gd name="connsiteY161" fmla="*/ 2232691 h 5550679"/>
              <a:gd name="connsiteX162" fmla="*/ 6422755 w 11534471"/>
              <a:gd name="connsiteY162" fmla="*/ 2210499 h 5550679"/>
              <a:gd name="connsiteX163" fmla="*/ 6408875 w 11534471"/>
              <a:gd name="connsiteY163" fmla="*/ 2223887 h 5550679"/>
              <a:gd name="connsiteX164" fmla="*/ 6422176 w 11534471"/>
              <a:gd name="connsiteY164" fmla="*/ 2276645 h 5550679"/>
              <a:gd name="connsiteX165" fmla="*/ 6487138 w 11534471"/>
              <a:gd name="connsiteY165" fmla="*/ 2299651 h 5550679"/>
              <a:gd name="connsiteX166" fmla="*/ 6568871 w 11534471"/>
              <a:gd name="connsiteY166" fmla="*/ 2372068 h 5550679"/>
              <a:gd name="connsiteX167" fmla="*/ 6613792 w 11534471"/>
              <a:gd name="connsiteY167" fmla="*/ 2374249 h 5550679"/>
              <a:gd name="connsiteX168" fmla="*/ 6670563 w 11534471"/>
              <a:gd name="connsiteY168" fmla="*/ 2362322 h 5550679"/>
              <a:gd name="connsiteX169" fmla="*/ 6719875 w 11534471"/>
              <a:gd name="connsiteY169" fmla="*/ 2384362 h 5550679"/>
              <a:gd name="connsiteX170" fmla="*/ 6741225 w 11534471"/>
              <a:gd name="connsiteY170" fmla="*/ 2407938 h 5550679"/>
              <a:gd name="connsiteX171" fmla="*/ 6747906 w 11534471"/>
              <a:gd name="connsiteY171" fmla="*/ 2414880 h 5550679"/>
              <a:gd name="connsiteX172" fmla="*/ 6831398 w 11534471"/>
              <a:gd name="connsiteY172" fmla="*/ 2430720 h 5550679"/>
              <a:gd name="connsiteX173" fmla="*/ 6909650 w 11534471"/>
              <a:gd name="connsiteY173" fmla="*/ 2435553 h 5550679"/>
              <a:gd name="connsiteX174" fmla="*/ 6928510 w 11534471"/>
              <a:gd name="connsiteY174" fmla="*/ 2446808 h 5550679"/>
              <a:gd name="connsiteX175" fmla="*/ 6956801 w 11534471"/>
              <a:gd name="connsiteY175" fmla="*/ 2463691 h 5550679"/>
              <a:gd name="connsiteX176" fmla="*/ 7065044 w 11534471"/>
              <a:gd name="connsiteY176" fmla="*/ 2467705 h 5550679"/>
              <a:gd name="connsiteX177" fmla="*/ 7102765 w 11534471"/>
              <a:gd name="connsiteY177" fmla="*/ 2490215 h 5550679"/>
              <a:gd name="connsiteX178" fmla="*/ 7115865 w 11534471"/>
              <a:gd name="connsiteY178" fmla="*/ 2517735 h 5550679"/>
              <a:gd name="connsiteX179" fmla="*/ 7122876 w 11534471"/>
              <a:gd name="connsiteY179" fmla="*/ 2543098 h 5550679"/>
              <a:gd name="connsiteX180" fmla="*/ 7196289 w 11534471"/>
              <a:gd name="connsiteY180" fmla="*/ 2587400 h 5550679"/>
              <a:gd name="connsiteX181" fmla="*/ 7227389 w 11534471"/>
              <a:gd name="connsiteY181" fmla="*/ 2564095 h 5550679"/>
              <a:gd name="connsiteX182" fmla="*/ 7249778 w 11534471"/>
              <a:gd name="connsiteY182" fmla="*/ 2533128 h 5550679"/>
              <a:gd name="connsiteX183" fmla="*/ 7258429 w 11534471"/>
              <a:gd name="connsiteY183" fmla="*/ 2579663 h 5550679"/>
              <a:gd name="connsiteX184" fmla="*/ 7285811 w 11534471"/>
              <a:gd name="connsiteY184" fmla="*/ 2644272 h 5550679"/>
              <a:gd name="connsiteX185" fmla="*/ 7358102 w 11534471"/>
              <a:gd name="connsiteY185" fmla="*/ 2640129 h 5550679"/>
              <a:gd name="connsiteX186" fmla="*/ 7393464 w 11534471"/>
              <a:gd name="connsiteY186" fmla="*/ 2643501 h 5550679"/>
              <a:gd name="connsiteX187" fmla="*/ 7437015 w 11534471"/>
              <a:gd name="connsiteY187" fmla="*/ 2681804 h 5550679"/>
              <a:gd name="connsiteX188" fmla="*/ 7453846 w 11534471"/>
              <a:gd name="connsiteY188" fmla="*/ 2692340 h 5550679"/>
              <a:gd name="connsiteX189" fmla="*/ 7498637 w 11534471"/>
              <a:gd name="connsiteY189" fmla="*/ 2701339 h 5550679"/>
              <a:gd name="connsiteX190" fmla="*/ 7477357 w 11534471"/>
              <a:gd name="connsiteY190" fmla="*/ 2709819 h 5550679"/>
              <a:gd name="connsiteX191" fmla="*/ 7469307 w 11534471"/>
              <a:gd name="connsiteY191" fmla="*/ 2739000 h 5550679"/>
              <a:gd name="connsiteX192" fmla="*/ 7495108 w 11534471"/>
              <a:gd name="connsiteY192" fmla="*/ 2743560 h 5550679"/>
              <a:gd name="connsiteX193" fmla="*/ 7576039 w 11534471"/>
              <a:gd name="connsiteY193" fmla="*/ 2715023 h 5550679"/>
              <a:gd name="connsiteX194" fmla="*/ 7628950 w 11534471"/>
              <a:gd name="connsiteY194" fmla="*/ 2726896 h 5550679"/>
              <a:gd name="connsiteX195" fmla="*/ 7682321 w 11534471"/>
              <a:gd name="connsiteY195" fmla="*/ 2750373 h 5550679"/>
              <a:gd name="connsiteX196" fmla="*/ 7737593 w 11534471"/>
              <a:gd name="connsiteY196" fmla="*/ 2781388 h 5550679"/>
              <a:gd name="connsiteX197" fmla="*/ 7781665 w 11534471"/>
              <a:gd name="connsiteY197" fmla="*/ 2792419 h 5550679"/>
              <a:gd name="connsiteX198" fmla="*/ 7831696 w 11534471"/>
              <a:gd name="connsiteY198" fmla="*/ 2812426 h 5550679"/>
              <a:gd name="connsiteX199" fmla="*/ 7840867 w 11534471"/>
              <a:gd name="connsiteY199" fmla="*/ 2831690 h 5550679"/>
              <a:gd name="connsiteX200" fmla="*/ 7891228 w 11534471"/>
              <a:gd name="connsiteY200" fmla="*/ 2870116 h 5550679"/>
              <a:gd name="connsiteX201" fmla="*/ 7932479 w 11534471"/>
              <a:gd name="connsiteY201" fmla="*/ 2850406 h 5550679"/>
              <a:gd name="connsiteX202" fmla="*/ 7988530 w 11534471"/>
              <a:gd name="connsiteY202" fmla="*/ 2840511 h 5550679"/>
              <a:gd name="connsiteX203" fmla="*/ 8069992 w 11534471"/>
              <a:gd name="connsiteY203" fmla="*/ 2855633 h 5550679"/>
              <a:gd name="connsiteX204" fmla="*/ 8091732 w 11534471"/>
              <a:gd name="connsiteY204" fmla="*/ 2858756 h 5550679"/>
              <a:gd name="connsiteX205" fmla="*/ 8203256 w 11534471"/>
              <a:gd name="connsiteY205" fmla="*/ 2905116 h 5550679"/>
              <a:gd name="connsiteX206" fmla="*/ 8162465 w 11534471"/>
              <a:gd name="connsiteY206" fmla="*/ 2936430 h 5550679"/>
              <a:gd name="connsiteX207" fmla="*/ 8147866 w 11534471"/>
              <a:gd name="connsiteY207" fmla="*/ 2951851 h 5550679"/>
              <a:gd name="connsiteX208" fmla="*/ 8138636 w 11534471"/>
              <a:gd name="connsiteY208" fmla="*/ 2971462 h 5550679"/>
              <a:gd name="connsiteX209" fmla="*/ 8159656 w 11534471"/>
              <a:gd name="connsiteY209" fmla="*/ 2976618 h 5550679"/>
              <a:gd name="connsiteX210" fmla="*/ 8190626 w 11534471"/>
              <a:gd name="connsiteY210" fmla="*/ 2960131 h 5550679"/>
              <a:gd name="connsiteX211" fmla="*/ 8205427 w 11534471"/>
              <a:gd name="connsiteY211" fmla="*/ 2969947 h 5550679"/>
              <a:gd name="connsiteX212" fmla="*/ 8209687 w 11534471"/>
              <a:gd name="connsiteY212" fmla="*/ 2996624 h 5550679"/>
              <a:gd name="connsiteX213" fmla="*/ 8232231 w 11534471"/>
              <a:gd name="connsiteY213" fmla="*/ 3017943 h 5550679"/>
              <a:gd name="connsiteX214" fmla="*/ 8246135 w 11534471"/>
              <a:gd name="connsiteY214" fmla="*/ 3024121 h 5550679"/>
              <a:gd name="connsiteX215" fmla="*/ 8278762 w 11534471"/>
              <a:gd name="connsiteY215" fmla="*/ 3021346 h 5550679"/>
              <a:gd name="connsiteX216" fmla="*/ 8370669 w 11534471"/>
              <a:gd name="connsiteY216" fmla="*/ 2959104 h 5550679"/>
              <a:gd name="connsiteX217" fmla="*/ 8418915 w 11534471"/>
              <a:gd name="connsiteY217" fmla="*/ 2930542 h 5550679"/>
              <a:gd name="connsiteX218" fmla="*/ 8444969 w 11534471"/>
              <a:gd name="connsiteY218" fmla="*/ 2928491 h 5550679"/>
              <a:gd name="connsiteX219" fmla="*/ 8494473 w 11534471"/>
              <a:gd name="connsiteY219" fmla="*/ 2908660 h 5550679"/>
              <a:gd name="connsiteX220" fmla="*/ 8516891 w 11534471"/>
              <a:gd name="connsiteY220" fmla="*/ 2909875 h 5550679"/>
              <a:gd name="connsiteX221" fmla="*/ 8542665 w 11534471"/>
              <a:gd name="connsiteY221" fmla="*/ 2913004 h 5550679"/>
              <a:gd name="connsiteX222" fmla="*/ 8571099 w 11534471"/>
              <a:gd name="connsiteY222" fmla="*/ 2898957 h 5550679"/>
              <a:gd name="connsiteX223" fmla="*/ 8574829 w 11534471"/>
              <a:gd name="connsiteY223" fmla="*/ 2893964 h 5550679"/>
              <a:gd name="connsiteX224" fmla="*/ 8580619 w 11534471"/>
              <a:gd name="connsiteY224" fmla="*/ 2850977 h 5550679"/>
              <a:gd name="connsiteX225" fmla="*/ 8603693 w 11534471"/>
              <a:gd name="connsiteY225" fmla="*/ 2840103 h 5550679"/>
              <a:gd name="connsiteX226" fmla="*/ 8611379 w 11534471"/>
              <a:gd name="connsiteY226" fmla="*/ 2857840 h 5550679"/>
              <a:gd name="connsiteX227" fmla="*/ 8606338 w 11534471"/>
              <a:gd name="connsiteY227" fmla="*/ 2887012 h 5550679"/>
              <a:gd name="connsiteX228" fmla="*/ 8640188 w 11534471"/>
              <a:gd name="connsiteY228" fmla="*/ 2836886 h 5550679"/>
              <a:gd name="connsiteX229" fmla="*/ 8683730 w 11534471"/>
              <a:gd name="connsiteY229" fmla="*/ 2799410 h 5550679"/>
              <a:gd name="connsiteX230" fmla="*/ 8695333 w 11534471"/>
              <a:gd name="connsiteY230" fmla="*/ 2808699 h 5550679"/>
              <a:gd name="connsiteX231" fmla="*/ 8681762 w 11534471"/>
              <a:gd name="connsiteY231" fmla="*/ 2835677 h 5550679"/>
              <a:gd name="connsiteX232" fmla="*/ 8664463 w 11534471"/>
              <a:gd name="connsiteY232" fmla="*/ 2867647 h 5550679"/>
              <a:gd name="connsiteX233" fmla="*/ 8716011 w 11534471"/>
              <a:gd name="connsiteY233" fmla="*/ 2873907 h 5550679"/>
              <a:gd name="connsiteX234" fmla="*/ 8678111 w 11534471"/>
              <a:gd name="connsiteY234" fmla="*/ 2903029 h 5550679"/>
              <a:gd name="connsiteX235" fmla="*/ 8654701 w 11534471"/>
              <a:gd name="connsiteY235" fmla="*/ 2951989 h 5550679"/>
              <a:gd name="connsiteX236" fmla="*/ 8664767 w 11534471"/>
              <a:gd name="connsiteY236" fmla="*/ 2957732 h 5550679"/>
              <a:gd name="connsiteX237" fmla="*/ 8686584 w 11534471"/>
              <a:gd name="connsiteY237" fmla="*/ 2938130 h 5550679"/>
              <a:gd name="connsiteX238" fmla="*/ 8732864 w 11534471"/>
              <a:gd name="connsiteY238" fmla="*/ 2945835 h 5550679"/>
              <a:gd name="connsiteX239" fmla="*/ 8736313 w 11534471"/>
              <a:gd name="connsiteY239" fmla="*/ 2946022 h 5550679"/>
              <a:gd name="connsiteX240" fmla="*/ 8805815 w 11534471"/>
              <a:gd name="connsiteY240" fmla="*/ 2908221 h 5550679"/>
              <a:gd name="connsiteX241" fmla="*/ 8913069 w 11534471"/>
              <a:gd name="connsiteY241" fmla="*/ 2875932 h 5550679"/>
              <a:gd name="connsiteX242" fmla="*/ 8897494 w 11534471"/>
              <a:gd name="connsiteY242" fmla="*/ 2907997 h 5550679"/>
              <a:gd name="connsiteX243" fmla="*/ 8911797 w 11534471"/>
              <a:gd name="connsiteY243" fmla="*/ 2931290 h 5550679"/>
              <a:gd name="connsiteX244" fmla="*/ 8981003 w 11534471"/>
              <a:gd name="connsiteY244" fmla="*/ 2962755 h 5550679"/>
              <a:gd name="connsiteX245" fmla="*/ 8996749 w 11534471"/>
              <a:gd name="connsiteY245" fmla="*/ 2991322 h 5550679"/>
              <a:gd name="connsiteX246" fmla="*/ 9024379 w 11534471"/>
              <a:gd name="connsiteY246" fmla="*/ 3023998 h 5550679"/>
              <a:gd name="connsiteX247" fmla="*/ 9050433 w 11534471"/>
              <a:gd name="connsiteY247" fmla="*/ 3021947 h 5550679"/>
              <a:gd name="connsiteX248" fmla="*/ 9078533 w 11534471"/>
              <a:gd name="connsiteY248" fmla="*/ 3045987 h 5550679"/>
              <a:gd name="connsiteX249" fmla="*/ 9082021 w 11534471"/>
              <a:gd name="connsiteY249" fmla="*/ 3077353 h 5550679"/>
              <a:gd name="connsiteX250" fmla="*/ 9060990 w 11534471"/>
              <a:gd name="connsiteY250" fmla="*/ 3114318 h 5550679"/>
              <a:gd name="connsiteX251" fmla="*/ 9029107 w 11534471"/>
              <a:gd name="connsiteY251" fmla="*/ 3128178 h 5550679"/>
              <a:gd name="connsiteX252" fmla="*/ 9011730 w 11534471"/>
              <a:gd name="connsiteY252" fmla="*/ 3097790 h 5550679"/>
              <a:gd name="connsiteX253" fmla="*/ 8989499 w 11534471"/>
              <a:gd name="connsiteY253" fmla="*/ 3093121 h 5550679"/>
              <a:gd name="connsiteX254" fmla="*/ 8962641 w 11534471"/>
              <a:gd name="connsiteY254" fmla="*/ 3141894 h 5550679"/>
              <a:gd name="connsiteX255" fmla="*/ 8962456 w 11534471"/>
              <a:gd name="connsiteY255" fmla="*/ 3145295 h 5550679"/>
              <a:gd name="connsiteX256" fmla="*/ 8963016 w 11534471"/>
              <a:gd name="connsiteY256" fmla="*/ 3146724 h 5550679"/>
              <a:gd name="connsiteX257" fmla="*/ 8973927 w 11534471"/>
              <a:gd name="connsiteY257" fmla="*/ 3165240 h 5550679"/>
              <a:gd name="connsiteX258" fmla="*/ 9014878 w 11534471"/>
              <a:gd name="connsiteY258" fmla="*/ 3155336 h 5550679"/>
              <a:gd name="connsiteX259" fmla="*/ 9063409 w 11534471"/>
              <a:gd name="connsiteY259" fmla="*/ 3133502 h 5550679"/>
              <a:gd name="connsiteX260" fmla="*/ 9119623 w 11534471"/>
              <a:gd name="connsiteY260" fmla="*/ 3117497 h 5550679"/>
              <a:gd name="connsiteX261" fmla="*/ 9148432 w 11534471"/>
              <a:gd name="connsiteY261" fmla="*/ 3096543 h 5550679"/>
              <a:gd name="connsiteX262" fmla="*/ 9164327 w 11534471"/>
              <a:gd name="connsiteY262" fmla="*/ 3090476 h 5550679"/>
              <a:gd name="connsiteX263" fmla="*/ 9195462 w 11534471"/>
              <a:gd name="connsiteY263" fmla="*/ 3090433 h 5550679"/>
              <a:gd name="connsiteX264" fmla="*/ 9261476 w 11534471"/>
              <a:gd name="connsiteY264" fmla="*/ 3021266 h 5550679"/>
              <a:gd name="connsiteX265" fmla="*/ 9265112 w 11534471"/>
              <a:gd name="connsiteY265" fmla="*/ 3017999 h 5550679"/>
              <a:gd name="connsiteX266" fmla="*/ 9280820 w 11534471"/>
              <a:gd name="connsiteY266" fmla="*/ 3015387 h 5550679"/>
              <a:gd name="connsiteX267" fmla="*/ 9288693 w 11534471"/>
              <a:gd name="connsiteY267" fmla="*/ 3029670 h 5550679"/>
              <a:gd name="connsiteX268" fmla="*/ 9279040 w 11534471"/>
              <a:gd name="connsiteY268" fmla="*/ 3048200 h 5550679"/>
              <a:gd name="connsiteX269" fmla="*/ 9244028 w 11534471"/>
              <a:gd name="connsiteY269" fmla="*/ 3087870 h 5550679"/>
              <a:gd name="connsiteX270" fmla="*/ 9242116 w 11534471"/>
              <a:gd name="connsiteY270" fmla="*/ 3091230 h 5550679"/>
              <a:gd name="connsiteX271" fmla="*/ 9238573 w 11534471"/>
              <a:gd name="connsiteY271" fmla="*/ 3092771 h 5550679"/>
              <a:gd name="connsiteX272" fmla="*/ 9243747 w 11534471"/>
              <a:gd name="connsiteY272" fmla="*/ 3093051 h 5550679"/>
              <a:gd name="connsiteX273" fmla="*/ 9247289 w 11534471"/>
              <a:gd name="connsiteY273" fmla="*/ 3091511 h 5550679"/>
              <a:gd name="connsiteX274" fmla="*/ 9296699 w 11534471"/>
              <a:gd name="connsiteY274" fmla="*/ 3073406 h 5550679"/>
              <a:gd name="connsiteX275" fmla="*/ 9350119 w 11534471"/>
              <a:gd name="connsiteY275" fmla="*/ 3045126 h 5550679"/>
              <a:gd name="connsiteX276" fmla="*/ 9377710 w 11534471"/>
              <a:gd name="connsiteY276" fmla="*/ 3046622 h 5550679"/>
              <a:gd name="connsiteX277" fmla="*/ 9372669 w 11534471"/>
              <a:gd name="connsiteY277" fmla="*/ 3075794 h 5550679"/>
              <a:gd name="connsiteX278" fmla="*/ 9335652 w 11534471"/>
              <a:gd name="connsiteY278" fmla="*/ 3120552 h 5550679"/>
              <a:gd name="connsiteX279" fmla="*/ 9317884 w 11534471"/>
              <a:gd name="connsiteY279" fmla="*/ 3161158 h 5550679"/>
              <a:gd name="connsiteX280" fmla="*/ 9341613 w 11534471"/>
              <a:gd name="connsiteY280" fmla="*/ 3138196 h 5550679"/>
              <a:gd name="connsiteX281" fmla="*/ 9395407 w 11534471"/>
              <a:gd name="connsiteY281" fmla="*/ 3103007 h 5550679"/>
              <a:gd name="connsiteX282" fmla="*/ 9461593 w 11534471"/>
              <a:gd name="connsiteY282" fmla="*/ 3094472 h 5550679"/>
              <a:gd name="connsiteX283" fmla="*/ 9519008 w 11534471"/>
              <a:gd name="connsiteY283" fmla="*/ 3120102 h 5550679"/>
              <a:gd name="connsiteX284" fmla="*/ 9550049 w 11534471"/>
              <a:gd name="connsiteY284" fmla="*/ 3121785 h 5550679"/>
              <a:gd name="connsiteX285" fmla="*/ 9577321 w 11534471"/>
              <a:gd name="connsiteY285" fmla="*/ 3097284 h 5550679"/>
              <a:gd name="connsiteX286" fmla="*/ 9606711 w 11534471"/>
              <a:gd name="connsiteY286" fmla="*/ 3149323 h 5550679"/>
              <a:gd name="connsiteX287" fmla="*/ 9624601 w 11534471"/>
              <a:gd name="connsiteY287" fmla="*/ 3173380 h 5550679"/>
              <a:gd name="connsiteX288" fmla="*/ 9651430 w 11534471"/>
              <a:gd name="connsiteY288" fmla="*/ 3164012 h 5550679"/>
              <a:gd name="connsiteX289" fmla="*/ 9667080 w 11534471"/>
              <a:gd name="connsiteY289" fmla="*/ 3164979 h 5550679"/>
              <a:gd name="connsiteX290" fmla="*/ 9667410 w 11534471"/>
              <a:gd name="connsiteY290" fmla="*/ 3183399 h 5550679"/>
              <a:gd name="connsiteX291" fmla="*/ 9649123 w 11534471"/>
              <a:gd name="connsiteY291" fmla="*/ 3212653 h 5550679"/>
              <a:gd name="connsiteX292" fmla="*/ 9666102 w 11534471"/>
              <a:gd name="connsiteY292" fmla="*/ 3252334 h 5550679"/>
              <a:gd name="connsiteX293" fmla="*/ 9679863 w 11534471"/>
              <a:gd name="connsiteY293" fmla="*/ 3245009 h 5550679"/>
              <a:gd name="connsiteX294" fmla="*/ 9709723 w 11534471"/>
              <a:gd name="connsiteY294" fmla="*/ 3251007 h 5550679"/>
              <a:gd name="connsiteX295" fmla="*/ 9720464 w 11534471"/>
              <a:gd name="connsiteY295" fmla="*/ 3259387 h 5550679"/>
              <a:gd name="connsiteX296" fmla="*/ 9755105 w 11534471"/>
              <a:gd name="connsiteY296" fmla="*/ 3264791 h 5550679"/>
              <a:gd name="connsiteX297" fmla="*/ 9814755 w 11534471"/>
              <a:gd name="connsiteY297" fmla="*/ 3244732 h 5550679"/>
              <a:gd name="connsiteX298" fmla="*/ 9879906 w 11534471"/>
              <a:gd name="connsiteY298" fmla="*/ 3222046 h 5550679"/>
              <a:gd name="connsiteX299" fmla="*/ 9905578 w 11534471"/>
              <a:gd name="connsiteY299" fmla="*/ 3233426 h 5550679"/>
              <a:gd name="connsiteX300" fmla="*/ 10086040 w 11534471"/>
              <a:gd name="connsiteY300" fmla="*/ 3201240 h 5550679"/>
              <a:gd name="connsiteX301" fmla="*/ 10153810 w 11534471"/>
              <a:gd name="connsiteY301" fmla="*/ 3184057 h 5550679"/>
              <a:gd name="connsiteX302" fmla="*/ 10185701 w 11534471"/>
              <a:gd name="connsiteY302" fmla="*/ 3190775 h 5550679"/>
              <a:gd name="connsiteX303" fmla="*/ 10251903 w 11534471"/>
              <a:gd name="connsiteY303" fmla="*/ 3184475 h 5550679"/>
              <a:gd name="connsiteX304" fmla="*/ 10278295 w 11534471"/>
              <a:gd name="connsiteY304" fmla="*/ 3193822 h 5550679"/>
              <a:gd name="connsiteX305" fmla="*/ 10308025 w 11534471"/>
              <a:gd name="connsiteY305" fmla="*/ 3206640 h 5550679"/>
              <a:gd name="connsiteX306" fmla="*/ 10346986 w 11534471"/>
              <a:gd name="connsiteY306" fmla="*/ 3199844 h 5550679"/>
              <a:gd name="connsiteX307" fmla="*/ 10353205 w 11534471"/>
              <a:gd name="connsiteY307" fmla="*/ 3195183 h 5550679"/>
              <a:gd name="connsiteX308" fmla="*/ 10375266 w 11534471"/>
              <a:gd name="connsiteY308" fmla="*/ 3145796 h 5550679"/>
              <a:gd name="connsiteX309" fmla="*/ 10406695 w 11534471"/>
              <a:gd name="connsiteY309" fmla="*/ 3140912 h 5550679"/>
              <a:gd name="connsiteX310" fmla="*/ 10409646 w 11534471"/>
              <a:gd name="connsiteY310" fmla="*/ 3164837 h 5550679"/>
              <a:gd name="connsiteX311" fmla="*/ 10393347 w 11534471"/>
              <a:gd name="connsiteY311" fmla="*/ 3197959 h 5550679"/>
              <a:gd name="connsiteX312" fmla="*/ 10451487 w 11534471"/>
              <a:gd name="connsiteY312" fmla="*/ 3149911 h 5550679"/>
              <a:gd name="connsiteX313" fmla="*/ 10516767 w 11534471"/>
              <a:gd name="connsiteY313" fmla="*/ 3120406 h 5550679"/>
              <a:gd name="connsiteX314" fmla="*/ 10527379 w 11534471"/>
              <a:gd name="connsiteY314" fmla="*/ 3135603 h 5550679"/>
              <a:gd name="connsiteX315" fmla="*/ 10501648 w 11534471"/>
              <a:gd name="connsiteY315" fmla="*/ 3163099 h 5550679"/>
              <a:gd name="connsiteX316" fmla="*/ 10469697 w 11534471"/>
              <a:gd name="connsiteY316" fmla="*/ 3195255 h 5550679"/>
              <a:gd name="connsiteX317" fmla="*/ 10529159 w 11534471"/>
              <a:gd name="connsiteY317" fmla="*/ 3220890 h 5550679"/>
              <a:gd name="connsiteX318" fmla="*/ 10473570 w 11534471"/>
              <a:gd name="connsiteY318" fmla="*/ 3242386 h 5550679"/>
              <a:gd name="connsiteX319" fmla="*/ 10428328 w 11534471"/>
              <a:gd name="connsiteY319" fmla="*/ 3292715 h 5550679"/>
              <a:gd name="connsiteX320" fmla="*/ 10438349 w 11534471"/>
              <a:gd name="connsiteY320" fmla="*/ 3303128 h 5550679"/>
              <a:gd name="connsiteX321" fmla="*/ 10471349 w 11534471"/>
              <a:gd name="connsiteY321" fmla="*/ 3287360 h 5550679"/>
              <a:gd name="connsiteX322" fmla="*/ 10524001 w 11534471"/>
              <a:gd name="connsiteY322" fmla="*/ 3312869 h 5550679"/>
              <a:gd name="connsiteX323" fmla="*/ 10528061 w 11534471"/>
              <a:gd name="connsiteY323" fmla="*/ 3314308 h 5550679"/>
              <a:gd name="connsiteX324" fmla="*/ 10624514 w 11534471"/>
              <a:gd name="connsiteY324" fmla="*/ 3293554 h 5550679"/>
              <a:gd name="connsiteX325" fmla="*/ 10764187 w 11534471"/>
              <a:gd name="connsiteY325" fmla="*/ 3292683 h 5550679"/>
              <a:gd name="connsiteX326" fmla="*/ 10734267 w 11534471"/>
              <a:gd name="connsiteY326" fmla="*/ 3325558 h 5550679"/>
              <a:gd name="connsiteX327" fmla="*/ 10743176 w 11534471"/>
              <a:gd name="connsiteY327" fmla="*/ 3358458 h 5550679"/>
              <a:gd name="connsiteX328" fmla="*/ 10814889 w 11534471"/>
              <a:gd name="connsiteY328" fmla="*/ 3420462 h 5550679"/>
              <a:gd name="connsiteX329" fmla="*/ 10823671 w 11534471"/>
              <a:gd name="connsiteY329" fmla="*/ 3460180 h 5550679"/>
              <a:gd name="connsiteX330" fmla="*/ 10845222 w 11534471"/>
              <a:gd name="connsiteY330" fmla="*/ 3508995 h 5550679"/>
              <a:gd name="connsiteX331" fmla="*/ 10877113 w 11534471"/>
              <a:gd name="connsiteY331" fmla="*/ 3515713 h 5550679"/>
              <a:gd name="connsiteX332" fmla="*/ 10902264 w 11534471"/>
              <a:gd name="connsiteY332" fmla="*/ 3554365 h 5550679"/>
              <a:gd name="connsiteX333" fmla="*/ 10895395 w 11534471"/>
              <a:gd name="connsiteY333" fmla="*/ 3593115 h 5550679"/>
              <a:gd name="connsiteX334" fmla="*/ 10857224 w 11534471"/>
              <a:gd name="connsiteY334" fmla="*/ 3629933 h 5550679"/>
              <a:gd name="connsiteX335" fmla="*/ 10814204 w 11534471"/>
              <a:gd name="connsiteY335" fmla="*/ 3635289 h 5550679"/>
              <a:gd name="connsiteX336" fmla="*/ 10804113 w 11534471"/>
              <a:gd name="connsiteY336" fmla="*/ 3592819 h 5550679"/>
              <a:gd name="connsiteX337" fmla="*/ 10779161 w 11534471"/>
              <a:gd name="connsiteY337" fmla="*/ 3579408 h 5550679"/>
              <a:gd name="connsiteX338" fmla="*/ 10729863 w 11534471"/>
              <a:gd name="connsiteY338" fmla="*/ 3628300 h 5550679"/>
              <a:gd name="connsiteX339" fmla="*/ 10719783 w 11534471"/>
              <a:gd name="connsiteY339" fmla="*/ 3656762 h 5550679"/>
              <a:gd name="connsiteX340" fmla="*/ 10717033 w 11534471"/>
              <a:gd name="connsiteY340" fmla="*/ 3658076 h 5550679"/>
              <a:gd name="connsiteX341" fmla="*/ 10721092 w 11534471"/>
              <a:gd name="connsiteY341" fmla="*/ 3659514 h 5550679"/>
              <a:gd name="connsiteX342" fmla="*/ 10853365 w 11534471"/>
              <a:gd name="connsiteY342" fmla="*/ 3653734 h 5550679"/>
              <a:gd name="connsiteX343" fmla="*/ 10926247 w 11534471"/>
              <a:gd name="connsiteY343" fmla="*/ 3654377 h 5550679"/>
              <a:gd name="connsiteX344" fmla="*/ 10968086 w 11534471"/>
              <a:gd name="connsiteY344" fmla="*/ 3639450 h 5550679"/>
              <a:gd name="connsiteX345" fmla="*/ 10989237 w 11534471"/>
              <a:gd name="connsiteY345" fmla="*/ 3637788 h 5550679"/>
              <a:gd name="connsiteX346" fmla="*/ 11026497 w 11534471"/>
              <a:gd name="connsiteY346" fmla="*/ 3648696 h 5550679"/>
              <a:gd name="connsiteX347" fmla="*/ 11129820 w 11534471"/>
              <a:gd name="connsiteY347" fmla="*/ 3589192 h 5550679"/>
              <a:gd name="connsiteX348" fmla="*/ 11135319 w 11534471"/>
              <a:gd name="connsiteY348" fmla="*/ 3586563 h 5550679"/>
              <a:gd name="connsiteX349" fmla="*/ 11155030 w 11534471"/>
              <a:gd name="connsiteY349" fmla="*/ 3588968 h 5550679"/>
              <a:gd name="connsiteX350" fmla="*/ 11159420 w 11534471"/>
              <a:gd name="connsiteY350" fmla="*/ 3608827 h 5550679"/>
              <a:gd name="connsiteX351" fmla="*/ 11141351 w 11534471"/>
              <a:gd name="connsiteY351" fmla="*/ 3627595 h 5550679"/>
              <a:gd name="connsiteX352" fmla="*/ 11085499 w 11534471"/>
              <a:gd name="connsiteY352" fmla="*/ 3662727 h 5550679"/>
              <a:gd name="connsiteX353" fmla="*/ 11082031 w 11534471"/>
              <a:gd name="connsiteY353" fmla="*/ 3666074 h 5550679"/>
              <a:gd name="connsiteX354" fmla="*/ 11077250 w 11534471"/>
              <a:gd name="connsiteY354" fmla="*/ 3666669 h 5550679"/>
              <a:gd name="connsiteX355" fmla="*/ 11083340 w 11534471"/>
              <a:gd name="connsiteY355" fmla="*/ 3668826 h 5550679"/>
              <a:gd name="connsiteX356" fmla="*/ 11088119 w 11534471"/>
              <a:gd name="connsiteY356" fmla="*/ 3668231 h 5550679"/>
              <a:gd name="connsiteX357" fmla="*/ 11153601 w 11534471"/>
              <a:gd name="connsiteY357" fmla="*/ 3663966 h 5550679"/>
              <a:gd name="connsiteX358" fmla="*/ 11227462 w 11534471"/>
              <a:gd name="connsiteY358" fmla="*/ 3648939 h 5550679"/>
              <a:gd name="connsiteX359" fmla="*/ 11259944 w 11534471"/>
              <a:gd name="connsiteY359" fmla="*/ 3660443 h 5550679"/>
              <a:gd name="connsiteX360" fmla="*/ 11243644 w 11534471"/>
              <a:gd name="connsiteY360" fmla="*/ 3693566 h 5550679"/>
              <a:gd name="connsiteX361" fmla="*/ 11183604 w 11534471"/>
              <a:gd name="connsiteY361" fmla="*/ 3734078 h 5550679"/>
              <a:gd name="connsiteX362" fmla="*/ 11148054 w 11534471"/>
              <a:gd name="connsiteY362" fmla="*/ 3776399 h 5550679"/>
              <a:gd name="connsiteX363" fmla="*/ 11184524 w 11534471"/>
              <a:gd name="connsiteY363" fmla="*/ 3757284 h 5550679"/>
              <a:gd name="connsiteX364" fmla="*/ 11261264 w 11534471"/>
              <a:gd name="connsiteY364" fmla="*/ 3734125 h 5550679"/>
              <a:gd name="connsiteX365" fmla="*/ 11343448 w 11534471"/>
              <a:gd name="connsiteY365" fmla="*/ 3747214 h 5550679"/>
              <a:gd name="connsiteX366" fmla="*/ 11403109 w 11534471"/>
              <a:gd name="connsiteY366" fmla="*/ 3798086 h 5550679"/>
              <a:gd name="connsiteX367" fmla="*/ 11439651 w 11534471"/>
              <a:gd name="connsiteY367" fmla="*/ 3811027 h 5550679"/>
              <a:gd name="connsiteX368" fmla="*/ 11480901 w 11534471"/>
              <a:gd name="connsiteY368" fmla="*/ 3791317 h 5550679"/>
              <a:gd name="connsiteX369" fmla="*/ 11523815 w 11534471"/>
              <a:gd name="connsiteY369" fmla="*/ 3934641 h 5550679"/>
              <a:gd name="connsiteX370" fmla="*/ 11492407 w 11534471"/>
              <a:gd name="connsiteY370" fmla="*/ 4081388 h 5550679"/>
              <a:gd name="connsiteX371" fmla="*/ 11418227 w 11534471"/>
              <a:gd name="connsiteY371" fmla="*/ 4148925 h 5550679"/>
              <a:gd name="connsiteX372" fmla="*/ 11351765 w 11534471"/>
              <a:gd name="connsiteY372" fmla="*/ 4168859 h 5550679"/>
              <a:gd name="connsiteX373" fmla="*/ 11358504 w 11534471"/>
              <a:gd name="connsiteY373" fmla="*/ 4136926 h 5550679"/>
              <a:gd name="connsiteX374" fmla="*/ 11280654 w 11534471"/>
              <a:gd name="connsiteY374" fmla="*/ 4182572 h 5550679"/>
              <a:gd name="connsiteX375" fmla="*/ 11229843 w 11534471"/>
              <a:gd name="connsiteY375" fmla="*/ 4203472 h 5550679"/>
              <a:gd name="connsiteX376" fmla="*/ 11162461 w 11534471"/>
              <a:gd name="connsiteY376" fmla="*/ 4200202 h 5550679"/>
              <a:gd name="connsiteX377" fmla="*/ 11101431 w 11534471"/>
              <a:gd name="connsiteY377" fmla="*/ 4185452 h 5550679"/>
              <a:gd name="connsiteX378" fmla="*/ 11035820 w 11534471"/>
              <a:gd name="connsiteY378" fmla="*/ 4196536 h 5550679"/>
              <a:gd name="connsiteX379" fmla="*/ 10982719 w 11534471"/>
              <a:gd name="connsiteY379" fmla="*/ 4230354 h 5550679"/>
              <a:gd name="connsiteX380" fmla="*/ 10947228 w 11534471"/>
              <a:gd name="connsiteY380" fmla="*/ 4233801 h 5550679"/>
              <a:gd name="connsiteX381" fmla="*/ 10757524 w 11534471"/>
              <a:gd name="connsiteY381" fmla="*/ 4214666 h 5550679"/>
              <a:gd name="connsiteX382" fmla="*/ 10705333 w 11534471"/>
              <a:gd name="connsiteY382" fmla="*/ 4200758 h 5550679"/>
              <a:gd name="connsiteX383" fmla="*/ 10601222 w 11534471"/>
              <a:gd name="connsiteY383" fmla="*/ 4230239 h 5550679"/>
              <a:gd name="connsiteX384" fmla="*/ 10551460 w 11534471"/>
              <a:gd name="connsiteY384" fmla="*/ 4267529 h 5550679"/>
              <a:gd name="connsiteX385" fmla="*/ 10490771 w 11534471"/>
              <a:gd name="connsiteY385" fmla="*/ 4342131 h 5550679"/>
              <a:gd name="connsiteX386" fmla="*/ 10497320 w 11534471"/>
              <a:gd name="connsiteY386" fmla="*/ 4355891 h 5550679"/>
              <a:gd name="connsiteX387" fmla="*/ 10512381 w 11534471"/>
              <a:gd name="connsiteY387" fmla="*/ 4352072 h 5550679"/>
              <a:gd name="connsiteX388" fmla="*/ 10520171 w 11534471"/>
              <a:gd name="connsiteY388" fmla="*/ 4336527 h 5550679"/>
              <a:gd name="connsiteX389" fmla="*/ 10571831 w 11534471"/>
              <a:gd name="connsiteY389" fmla="*/ 4306774 h 5550679"/>
              <a:gd name="connsiteX390" fmla="*/ 10652185 w 11534471"/>
              <a:gd name="connsiteY390" fmla="*/ 4344383 h 5550679"/>
              <a:gd name="connsiteX391" fmla="*/ 10606484 w 11534471"/>
              <a:gd name="connsiteY391" fmla="*/ 4383110 h 5550679"/>
              <a:gd name="connsiteX392" fmla="*/ 10600004 w 11534471"/>
              <a:gd name="connsiteY392" fmla="*/ 4401407 h 5550679"/>
              <a:gd name="connsiteX393" fmla="*/ 10620434 w 11534471"/>
              <a:gd name="connsiteY393" fmla="*/ 4401778 h 5550679"/>
              <a:gd name="connsiteX394" fmla="*/ 10649964 w 11534471"/>
              <a:gd name="connsiteY394" fmla="*/ 4389356 h 5550679"/>
              <a:gd name="connsiteX395" fmla="*/ 10673347 w 11534471"/>
              <a:gd name="connsiteY395" fmla="*/ 4413653 h 5550679"/>
              <a:gd name="connsiteX396" fmla="*/ 10697778 w 11534471"/>
              <a:gd name="connsiteY396" fmla="*/ 4454336 h 5550679"/>
              <a:gd name="connsiteX397" fmla="*/ 10708848 w 11534471"/>
              <a:gd name="connsiteY397" fmla="*/ 4481137 h 5550679"/>
              <a:gd name="connsiteX398" fmla="*/ 10697719 w 11534471"/>
              <a:gd name="connsiteY398" fmla="*/ 4493211 h 5550679"/>
              <a:gd name="connsiteX399" fmla="*/ 10704598 w 11534471"/>
              <a:gd name="connsiteY399" fmla="*/ 4525392 h 5550679"/>
              <a:gd name="connsiteX400" fmla="*/ 10795893 w 11534471"/>
              <a:gd name="connsiteY400" fmla="*/ 4596619 h 5550679"/>
              <a:gd name="connsiteX401" fmla="*/ 10809713 w 11534471"/>
              <a:gd name="connsiteY401" fmla="*/ 4622105 h 5550679"/>
              <a:gd name="connsiteX402" fmla="*/ 10782873 w 11534471"/>
              <a:gd name="connsiteY402" fmla="*/ 4672087 h 5550679"/>
              <a:gd name="connsiteX403" fmla="*/ 10709142 w 11534471"/>
              <a:gd name="connsiteY403" fmla="*/ 4680295 h 5550679"/>
              <a:gd name="connsiteX404" fmla="*/ 10464768 w 11534471"/>
              <a:gd name="connsiteY404" fmla="*/ 4705862 h 5550679"/>
              <a:gd name="connsiteX405" fmla="*/ 10407276 w 11534471"/>
              <a:gd name="connsiteY405" fmla="*/ 4719822 h 5550679"/>
              <a:gd name="connsiteX406" fmla="*/ 10198003 w 11534471"/>
              <a:gd name="connsiteY406" fmla="*/ 4762396 h 5550679"/>
              <a:gd name="connsiteX407" fmla="*/ 10180192 w 11534471"/>
              <a:gd name="connsiteY407" fmla="*/ 4767528 h 5550679"/>
              <a:gd name="connsiteX408" fmla="*/ 10140324 w 11534471"/>
              <a:gd name="connsiteY408" fmla="*/ 4822048 h 5550679"/>
              <a:gd name="connsiteX409" fmla="*/ 10138364 w 11534471"/>
              <a:gd name="connsiteY409" fmla="*/ 4853385 h 5550679"/>
              <a:gd name="connsiteX410" fmla="*/ 10162135 w 11534471"/>
              <a:gd name="connsiteY410" fmla="*/ 4857228 h 5550679"/>
              <a:gd name="connsiteX411" fmla="*/ 10361718 w 11534471"/>
              <a:gd name="connsiteY411" fmla="*/ 4822662 h 5550679"/>
              <a:gd name="connsiteX412" fmla="*/ 10576893 w 11534471"/>
              <a:gd name="connsiteY412" fmla="*/ 4827938 h 5550679"/>
              <a:gd name="connsiteX413" fmla="*/ 10600533 w 11534471"/>
              <a:gd name="connsiteY413" fmla="*/ 4838598 h 5550679"/>
              <a:gd name="connsiteX414" fmla="*/ 10585083 w 11534471"/>
              <a:gd name="connsiteY414" fmla="*/ 4862870 h 5550679"/>
              <a:gd name="connsiteX415" fmla="*/ 10570613 w 11534471"/>
              <a:gd name="connsiteY415" fmla="*/ 4871473 h 5550679"/>
              <a:gd name="connsiteX416" fmla="*/ 10539383 w 11534471"/>
              <a:gd name="connsiteY416" fmla="*/ 4901597 h 5550679"/>
              <a:gd name="connsiteX417" fmla="*/ 10669637 w 11534471"/>
              <a:gd name="connsiteY417" fmla="*/ 4966029 h 5550679"/>
              <a:gd name="connsiteX418" fmla="*/ 10671998 w 11534471"/>
              <a:gd name="connsiteY418" fmla="*/ 4985169 h 5550679"/>
              <a:gd name="connsiteX419" fmla="*/ 10655108 w 11534471"/>
              <a:gd name="connsiteY419" fmla="*/ 5013507 h 5550679"/>
              <a:gd name="connsiteX420" fmla="*/ 10586628 w 11534471"/>
              <a:gd name="connsiteY420" fmla="*/ 5103655 h 5550679"/>
              <a:gd name="connsiteX421" fmla="*/ 10403556 w 11534471"/>
              <a:gd name="connsiteY421" fmla="*/ 5201267 h 5550679"/>
              <a:gd name="connsiteX422" fmla="*/ 10266905 w 11534471"/>
              <a:gd name="connsiteY422" fmla="*/ 5258120 h 5550679"/>
              <a:gd name="connsiteX423" fmla="*/ 10153363 w 11534471"/>
              <a:gd name="connsiteY423" fmla="*/ 5281973 h 5550679"/>
              <a:gd name="connsiteX424" fmla="*/ 10071970 w 11534471"/>
              <a:gd name="connsiteY424" fmla="*/ 5298909 h 5550679"/>
              <a:gd name="connsiteX425" fmla="*/ 9906367 w 11534471"/>
              <a:gd name="connsiteY425" fmla="*/ 5302036 h 5550679"/>
              <a:gd name="connsiteX426" fmla="*/ 9779335 w 11534471"/>
              <a:gd name="connsiteY426" fmla="*/ 5318824 h 5550679"/>
              <a:gd name="connsiteX427" fmla="*/ 9699914 w 11534471"/>
              <a:gd name="connsiteY427" fmla="*/ 5375353 h 5550679"/>
              <a:gd name="connsiteX428" fmla="*/ 9585003 w 11534471"/>
              <a:gd name="connsiteY428" fmla="*/ 5435329 h 5550679"/>
              <a:gd name="connsiteX429" fmla="*/ 9567454 w 11534471"/>
              <a:gd name="connsiteY429" fmla="*/ 5426826 h 5550679"/>
              <a:gd name="connsiteX430" fmla="*/ 9528222 w 11534471"/>
              <a:gd name="connsiteY430" fmla="*/ 5376324 h 5550679"/>
              <a:gd name="connsiteX431" fmla="*/ 9442439 w 11534471"/>
              <a:gd name="connsiteY431" fmla="*/ 5373400 h 5550679"/>
              <a:gd name="connsiteX432" fmla="*/ 9407020 w 11534471"/>
              <a:gd name="connsiteY432" fmla="*/ 5408904 h 5550679"/>
              <a:gd name="connsiteX433" fmla="*/ 9336888 w 11534471"/>
              <a:gd name="connsiteY433" fmla="*/ 5406947 h 5550679"/>
              <a:gd name="connsiteX434" fmla="*/ 9332108 w 11534471"/>
              <a:gd name="connsiteY434" fmla="*/ 5407542 h 5550679"/>
              <a:gd name="connsiteX435" fmla="*/ 9320258 w 11534471"/>
              <a:gd name="connsiteY435" fmla="*/ 5421650 h 5550679"/>
              <a:gd name="connsiteX436" fmla="*/ 9270426 w 11534471"/>
              <a:gd name="connsiteY436" fmla="*/ 5426883 h 5550679"/>
              <a:gd name="connsiteX437" fmla="*/ 9135262 w 11534471"/>
              <a:gd name="connsiteY437" fmla="*/ 5369863 h 5550679"/>
              <a:gd name="connsiteX438" fmla="*/ 8989180 w 11534471"/>
              <a:gd name="connsiteY438" fmla="*/ 5421088 h 5550679"/>
              <a:gd name="connsiteX439" fmla="*/ 8944200 w 11534471"/>
              <a:gd name="connsiteY439" fmla="*/ 5457782 h 5550679"/>
              <a:gd name="connsiteX440" fmla="*/ 8846828 w 11534471"/>
              <a:gd name="connsiteY440" fmla="*/ 5455330 h 5550679"/>
              <a:gd name="connsiteX441" fmla="*/ 8797257 w 11534471"/>
              <a:gd name="connsiteY441" fmla="*/ 5446926 h 5550679"/>
              <a:gd name="connsiteX442" fmla="*/ 8715866 w 11534471"/>
              <a:gd name="connsiteY442" fmla="*/ 5463861 h 5550679"/>
              <a:gd name="connsiteX443" fmla="*/ 8483413 w 11534471"/>
              <a:gd name="connsiteY443" fmla="*/ 5507378 h 5550679"/>
              <a:gd name="connsiteX444" fmla="*/ 8393440 w 11534471"/>
              <a:gd name="connsiteY444" fmla="*/ 5509835 h 5550679"/>
              <a:gd name="connsiteX445" fmla="*/ 8244669 w 11534471"/>
              <a:gd name="connsiteY445" fmla="*/ 5523500 h 5550679"/>
              <a:gd name="connsiteX446" fmla="*/ 8185997 w 11534471"/>
              <a:gd name="connsiteY446" fmla="*/ 5527889 h 5550679"/>
              <a:gd name="connsiteX447" fmla="*/ 8162816 w 11534471"/>
              <a:gd name="connsiteY447" fmla="*/ 5528832 h 5550679"/>
              <a:gd name="connsiteX448" fmla="*/ 7990143 w 11534471"/>
              <a:gd name="connsiteY448" fmla="*/ 5545472 h 5550679"/>
              <a:gd name="connsiteX449" fmla="*/ 7955172 w 11534471"/>
              <a:gd name="connsiteY449" fmla="*/ 5521647 h 5550679"/>
              <a:gd name="connsiteX450" fmla="*/ 7979462 w 11534471"/>
              <a:gd name="connsiteY450" fmla="*/ 5498217 h 5550679"/>
              <a:gd name="connsiteX451" fmla="*/ 8015542 w 11534471"/>
              <a:gd name="connsiteY451" fmla="*/ 5499556 h 5550679"/>
              <a:gd name="connsiteX452" fmla="*/ 8060463 w 11534471"/>
              <a:gd name="connsiteY452" fmla="*/ 5501736 h 5550679"/>
              <a:gd name="connsiteX453" fmla="*/ 8085343 w 11534471"/>
              <a:gd name="connsiteY453" fmla="*/ 5483091 h 5550679"/>
              <a:gd name="connsiteX454" fmla="*/ 8090383 w 11534471"/>
              <a:gd name="connsiteY454" fmla="*/ 5468860 h 5550679"/>
              <a:gd name="connsiteX455" fmla="*/ 8077613 w 11534471"/>
              <a:gd name="connsiteY455" fmla="*/ 5459762 h 5550679"/>
              <a:gd name="connsiteX456" fmla="*/ 8038452 w 11534471"/>
              <a:gd name="connsiteY456" fmla="*/ 5441318 h 5550679"/>
              <a:gd name="connsiteX457" fmla="*/ 8001191 w 11534471"/>
              <a:gd name="connsiteY457" fmla="*/ 5430409 h 5550679"/>
              <a:gd name="connsiteX458" fmla="*/ 7796426 w 11534471"/>
              <a:gd name="connsiteY458" fmla="*/ 5415093 h 5550679"/>
              <a:gd name="connsiteX459" fmla="*/ 7743127 w 11534471"/>
              <a:gd name="connsiteY459" fmla="*/ 5423673 h 5550679"/>
              <a:gd name="connsiteX460" fmla="*/ 7718045 w 11534471"/>
              <a:gd name="connsiteY460" fmla="*/ 5417078 h 5550679"/>
              <a:gd name="connsiteX461" fmla="*/ 7693944 w 11534471"/>
              <a:gd name="connsiteY461" fmla="*/ 5394815 h 5550679"/>
              <a:gd name="connsiteX462" fmla="*/ 7643854 w 11534471"/>
              <a:gd name="connsiteY462" fmla="*/ 5413684 h 5550679"/>
              <a:gd name="connsiteX463" fmla="*/ 7609673 w 11534471"/>
              <a:gd name="connsiteY463" fmla="*/ 5419882 h 5550679"/>
              <a:gd name="connsiteX464" fmla="*/ 7590682 w 11534471"/>
              <a:gd name="connsiteY464" fmla="*/ 5415445 h 5550679"/>
              <a:gd name="connsiteX465" fmla="*/ 7462859 w 11534471"/>
              <a:gd name="connsiteY465" fmla="*/ 5402209 h 5550679"/>
              <a:gd name="connsiteX466" fmla="*/ 7415058 w 11534471"/>
              <a:gd name="connsiteY466" fmla="*/ 5408160 h 5550679"/>
              <a:gd name="connsiteX467" fmla="*/ 7387227 w 11534471"/>
              <a:gd name="connsiteY467" fmla="*/ 5402880 h 5550679"/>
              <a:gd name="connsiteX468" fmla="*/ 7307595 w 11534471"/>
              <a:gd name="connsiteY468" fmla="*/ 5363239 h 5550679"/>
              <a:gd name="connsiteX469" fmla="*/ 7076759 w 11534471"/>
              <a:gd name="connsiteY469" fmla="*/ 5286066 h 5550679"/>
              <a:gd name="connsiteX470" fmla="*/ 6992936 w 11534471"/>
              <a:gd name="connsiteY470" fmla="*/ 5251805 h 5550679"/>
              <a:gd name="connsiteX471" fmla="*/ 6915734 w 11534471"/>
              <a:gd name="connsiteY471" fmla="*/ 5234154 h 5550679"/>
              <a:gd name="connsiteX472" fmla="*/ 6850900 w 11534471"/>
              <a:gd name="connsiteY472" fmla="*/ 5246153 h 5550679"/>
              <a:gd name="connsiteX473" fmla="*/ 6815474 w 11534471"/>
              <a:gd name="connsiteY473" fmla="*/ 5261553 h 5550679"/>
              <a:gd name="connsiteX474" fmla="*/ 6792869 w 11534471"/>
              <a:gd name="connsiteY474" fmla="*/ 5263790 h 5550679"/>
              <a:gd name="connsiteX475" fmla="*/ 6722633 w 11534471"/>
              <a:gd name="connsiteY475" fmla="*/ 5251322 h 5550679"/>
              <a:gd name="connsiteX476" fmla="*/ 6527579 w 11534471"/>
              <a:gd name="connsiteY476" fmla="*/ 5244209 h 5550679"/>
              <a:gd name="connsiteX477" fmla="*/ 6455339 w 11534471"/>
              <a:gd name="connsiteY477" fmla="*/ 5236827 h 5550679"/>
              <a:gd name="connsiteX478" fmla="*/ 6335600 w 11534471"/>
              <a:gd name="connsiteY478" fmla="*/ 5244191 h 5550679"/>
              <a:gd name="connsiteX479" fmla="*/ 6174286 w 11534471"/>
              <a:gd name="connsiteY479" fmla="*/ 5252764 h 5550679"/>
              <a:gd name="connsiteX480" fmla="*/ 6038466 w 11534471"/>
              <a:gd name="connsiteY480" fmla="*/ 5269648 h 5550679"/>
              <a:gd name="connsiteX481" fmla="*/ 5908381 w 11534471"/>
              <a:gd name="connsiteY481" fmla="*/ 5276450 h 5550679"/>
              <a:gd name="connsiteX482" fmla="*/ 5814416 w 11534471"/>
              <a:gd name="connsiteY482" fmla="*/ 5286943 h 5550679"/>
              <a:gd name="connsiteX483" fmla="*/ 5429428 w 11534471"/>
              <a:gd name="connsiteY483" fmla="*/ 5305903 h 5550679"/>
              <a:gd name="connsiteX484" fmla="*/ 5009386 w 11534471"/>
              <a:gd name="connsiteY484" fmla="*/ 5333357 h 5550679"/>
              <a:gd name="connsiteX485" fmla="*/ 4609813 w 11534471"/>
              <a:gd name="connsiteY485" fmla="*/ 5334205 h 5550679"/>
              <a:gd name="connsiteX486" fmla="*/ 4303831 w 11534471"/>
              <a:gd name="connsiteY486" fmla="*/ 5331469 h 5550679"/>
              <a:gd name="connsiteX487" fmla="*/ 4070090 w 11534471"/>
              <a:gd name="connsiteY487" fmla="*/ 5336114 h 5550679"/>
              <a:gd name="connsiteX488" fmla="*/ 3902440 w 11534471"/>
              <a:gd name="connsiteY488" fmla="*/ 5333952 h 5550679"/>
              <a:gd name="connsiteX489" fmla="*/ 3797153 w 11534471"/>
              <a:gd name="connsiteY489" fmla="*/ 5329974 h 5550679"/>
              <a:gd name="connsiteX490" fmla="*/ 3764388 w 11534471"/>
              <a:gd name="connsiteY490" fmla="*/ 5328198 h 5550679"/>
              <a:gd name="connsiteX491" fmla="*/ 3757584 w 11534471"/>
              <a:gd name="connsiteY491" fmla="*/ 5326096 h 5550679"/>
              <a:gd name="connsiteX492" fmla="*/ 3266856 w 11534471"/>
              <a:gd name="connsiteY492" fmla="*/ 5285629 h 5550679"/>
              <a:gd name="connsiteX493" fmla="*/ 3137988 w 11534471"/>
              <a:gd name="connsiteY493" fmla="*/ 5269981 h 5550679"/>
              <a:gd name="connsiteX494" fmla="*/ 2856391 w 11534471"/>
              <a:gd name="connsiteY494" fmla="*/ 5232194 h 5550679"/>
              <a:gd name="connsiteX495" fmla="*/ 2635056 w 11534471"/>
              <a:gd name="connsiteY495" fmla="*/ 5199407 h 5550679"/>
              <a:gd name="connsiteX496" fmla="*/ 2429242 w 11534471"/>
              <a:gd name="connsiteY496" fmla="*/ 5167461 h 5550679"/>
              <a:gd name="connsiteX497" fmla="*/ 2412278 w 11534471"/>
              <a:gd name="connsiteY497" fmla="*/ 5161346 h 5550679"/>
              <a:gd name="connsiteX498" fmla="*/ 2306952 w 11534471"/>
              <a:gd name="connsiteY498" fmla="*/ 5126189 h 5550679"/>
              <a:gd name="connsiteX499" fmla="*/ 2193418 w 11534471"/>
              <a:gd name="connsiteY499" fmla="*/ 5114836 h 5550679"/>
              <a:gd name="connsiteX500" fmla="*/ 2003592 w 11534471"/>
              <a:gd name="connsiteY500" fmla="*/ 5075098 h 5550679"/>
              <a:gd name="connsiteX501" fmla="*/ 1929401 w 11534471"/>
              <a:gd name="connsiteY501" fmla="*/ 5039897 h 5550679"/>
              <a:gd name="connsiteX502" fmla="*/ 1910524 w 11534471"/>
              <a:gd name="connsiteY502" fmla="*/ 5037142 h 5550679"/>
              <a:gd name="connsiteX503" fmla="*/ 1865688 w 11534471"/>
              <a:gd name="connsiteY503" fmla="*/ 5034710 h 5550679"/>
              <a:gd name="connsiteX504" fmla="*/ 1802819 w 11534471"/>
              <a:gd name="connsiteY504" fmla="*/ 5013981 h 5550679"/>
              <a:gd name="connsiteX505" fmla="*/ 1706115 w 11534471"/>
              <a:gd name="connsiteY505" fmla="*/ 4979292 h 5550679"/>
              <a:gd name="connsiteX506" fmla="*/ 1648045 w 11534471"/>
              <a:gd name="connsiteY506" fmla="*/ 4965751 h 5550679"/>
              <a:gd name="connsiteX507" fmla="*/ 1563732 w 11534471"/>
              <a:gd name="connsiteY507" fmla="*/ 4957714 h 5550679"/>
              <a:gd name="connsiteX508" fmla="*/ 1517734 w 11534471"/>
              <a:gd name="connsiteY508" fmla="*/ 4944827 h 5550679"/>
              <a:gd name="connsiteX509" fmla="*/ 1506131 w 11534471"/>
              <a:gd name="connsiteY509" fmla="*/ 4935538 h 5550679"/>
              <a:gd name="connsiteX510" fmla="*/ 1506786 w 11534471"/>
              <a:gd name="connsiteY510" fmla="*/ 4923449 h 5550679"/>
              <a:gd name="connsiteX511" fmla="*/ 1491827 w 11534471"/>
              <a:gd name="connsiteY511" fmla="*/ 4912245 h 5550679"/>
              <a:gd name="connsiteX512" fmla="*/ 1437245 w 11534471"/>
              <a:gd name="connsiteY512" fmla="*/ 4930070 h 5550679"/>
              <a:gd name="connsiteX513" fmla="*/ 1418369 w 11534471"/>
              <a:gd name="connsiteY513" fmla="*/ 4927315 h 5550679"/>
              <a:gd name="connsiteX514" fmla="*/ 1421030 w 11534471"/>
              <a:gd name="connsiteY514" fmla="*/ 4910138 h 5550679"/>
              <a:gd name="connsiteX515" fmla="*/ 1411901 w 11534471"/>
              <a:gd name="connsiteY515" fmla="*/ 4887127 h 5550679"/>
              <a:gd name="connsiteX516" fmla="*/ 1396662 w 11534471"/>
              <a:gd name="connsiteY516" fmla="*/ 4881104 h 5550679"/>
              <a:gd name="connsiteX517" fmla="*/ 1390607 w 11534471"/>
              <a:gd name="connsiteY517" fmla="*/ 4865187 h 5550679"/>
              <a:gd name="connsiteX518" fmla="*/ 1392987 w 11534471"/>
              <a:gd name="connsiteY518" fmla="*/ 4853192 h 5550679"/>
              <a:gd name="connsiteX519" fmla="*/ 1379284 w 11534471"/>
              <a:gd name="connsiteY519" fmla="*/ 4850717 h 5550679"/>
              <a:gd name="connsiteX520" fmla="*/ 1336172 w 11534471"/>
              <a:gd name="connsiteY520" fmla="*/ 4848378 h 5550679"/>
              <a:gd name="connsiteX521" fmla="*/ 1207343 w 11534471"/>
              <a:gd name="connsiteY521" fmla="*/ 4863909 h 5550679"/>
              <a:gd name="connsiteX522" fmla="*/ 1187625 w 11534471"/>
              <a:gd name="connsiteY522" fmla="*/ 4876696 h 5550679"/>
              <a:gd name="connsiteX523" fmla="*/ 1194109 w 11534471"/>
              <a:gd name="connsiteY523" fmla="*/ 4852799 h 5550679"/>
              <a:gd name="connsiteX524" fmla="*/ 1176826 w 11534471"/>
              <a:gd name="connsiteY524" fmla="*/ 4820685 h 5550679"/>
              <a:gd name="connsiteX525" fmla="*/ 1023588 w 11534471"/>
              <a:gd name="connsiteY525" fmla="*/ 4776002 h 5550679"/>
              <a:gd name="connsiteX526" fmla="*/ 967149 w 11534471"/>
              <a:gd name="connsiteY526" fmla="*/ 4764281 h 5550679"/>
              <a:gd name="connsiteX527" fmla="*/ 953034 w 11534471"/>
              <a:gd name="connsiteY527" fmla="*/ 4737535 h 5550679"/>
              <a:gd name="connsiteX528" fmla="*/ 924841 w 11534471"/>
              <a:gd name="connsiteY528" fmla="*/ 4715221 h 5550679"/>
              <a:gd name="connsiteX529" fmla="*/ 888720 w 11534471"/>
              <a:gd name="connsiteY529" fmla="*/ 4711530 h 5550679"/>
              <a:gd name="connsiteX530" fmla="*/ 866302 w 11534471"/>
              <a:gd name="connsiteY530" fmla="*/ 4710315 h 5550679"/>
              <a:gd name="connsiteX531" fmla="*/ 836705 w 11534471"/>
              <a:gd name="connsiteY531" fmla="*/ 4713906 h 5550679"/>
              <a:gd name="connsiteX532" fmla="*/ 814661 w 11534471"/>
              <a:gd name="connsiteY532" fmla="*/ 4705783 h 5550679"/>
              <a:gd name="connsiteX533" fmla="*/ 799890 w 11534471"/>
              <a:gd name="connsiteY533" fmla="*/ 4691125 h 5550679"/>
              <a:gd name="connsiteX534" fmla="*/ 774491 w 11534471"/>
              <a:gd name="connsiteY534" fmla="*/ 4681087 h 5550679"/>
              <a:gd name="connsiteX535" fmla="*/ 740696 w 11534471"/>
              <a:gd name="connsiteY535" fmla="*/ 4698308 h 5550679"/>
              <a:gd name="connsiteX536" fmla="*/ 739159 w 11534471"/>
              <a:gd name="connsiteY536" fmla="*/ 4694760 h 5550679"/>
              <a:gd name="connsiteX537" fmla="*/ 743412 w 11534471"/>
              <a:gd name="connsiteY537" fmla="*/ 4648225 h 5550679"/>
              <a:gd name="connsiteX538" fmla="*/ 738707 w 11534471"/>
              <a:gd name="connsiteY538" fmla="*/ 4639309 h 5550679"/>
              <a:gd name="connsiteX539" fmla="*/ 676024 w 11534471"/>
              <a:gd name="connsiteY539" fmla="*/ 4615126 h 5550679"/>
              <a:gd name="connsiteX540" fmla="*/ 649182 w 11534471"/>
              <a:gd name="connsiteY540" fmla="*/ 4599814 h 5550679"/>
              <a:gd name="connsiteX541" fmla="*/ 650587 w 11534471"/>
              <a:gd name="connsiteY541" fmla="*/ 4573909 h 5550679"/>
              <a:gd name="connsiteX542" fmla="*/ 696266 w 11534471"/>
              <a:gd name="connsiteY542" fmla="*/ 4560797 h 5550679"/>
              <a:gd name="connsiteX543" fmla="*/ 738255 w 11534471"/>
              <a:gd name="connsiteY543" fmla="*/ 4583860 h 5550679"/>
              <a:gd name="connsiteX544" fmla="*/ 776887 w 11534471"/>
              <a:gd name="connsiteY544" fmla="*/ 4605006 h 5550679"/>
              <a:gd name="connsiteX545" fmla="*/ 819718 w 11534471"/>
              <a:gd name="connsiteY545" fmla="*/ 4612526 h 5550679"/>
              <a:gd name="connsiteX546" fmla="*/ 863393 w 11534471"/>
              <a:gd name="connsiteY546" fmla="*/ 4604501 h 5550679"/>
              <a:gd name="connsiteX547" fmla="*/ 951661 w 11534471"/>
              <a:gd name="connsiteY547" fmla="*/ 4635268 h 5550679"/>
              <a:gd name="connsiteX548" fmla="*/ 1026281 w 11534471"/>
              <a:gd name="connsiteY548" fmla="*/ 4630655 h 5550679"/>
              <a:gd name="connsiteX549" fmla="*/ 1055410 w 11534471"/>
              <a:gd name="connsiteY549" fmla="*/ 4635699 h 5550679"/>
              <a:gd name="connsiteX550" fmla="*/ 1223793 w 11534471"/>
              <a:gd name="connsiteY550" fmla="*/ 4688131 h 5550679"/>
              <a:gd name="connsiteX551" fmla="*/ 1251291 w 11534471"/>
              <a:gd name="connsiteY551" fmla="*/ 4691354 h 5550679"/>
              <a:gd name="connsiteX552" fmla="*/ 1269979 w 11534471"/>
              <a:gd name="connsiteY552" fmla="*/ 4697564 h 5550679"/>
              <a:gd name="connsiteX553" fmla="*/ 1271103 w 11534471"/>
              <a:gd name="connsiteY553" fmla="*/ 4676840 h 5550679"/>
              <a:gd name="connsiteX554" fmla="*/ 1282199 w 11534471"/>
              <a:gd name="connsiteY554" fmla="*/ 4663585 h 5550679"/>
              <a:gd name="connsiteX555" fmla="*/ 1312959 w 11534471"/>
              <a:gd name="connsiteY555" fmla="*/ 4670449 h 5550679"/>
              <a:gd name="connsiteX556" fmla="*/ 1377927 w 11534471"/>
              <a:gd name="connsiteY556" fmla="*/ 4684366 h 5550679"/>
              <a:gd name="connsiteX557" fmla="*/ 1384451 w 11534471"/>
              <a:gd name="connsiteY557" fmla="*/ 4691646 h 5550679"/>
              <a:gd name="connsiteX558" fmla="*/ 1414462 w 11534471"/>
              <a:gd name="connsiteY558" fmla="*/ 4712327 h 5550679"/>
              <a:gd name="connsiteX559" fmla="*/ 1566629 w 11534471"/>
              <a:gd name="connsiteY559" fmla="*/ 4744827 h 5550679"/>
              <a:gd name="connsiteX560" fmla="*/ 1580425 w 11534471"/>
              <a:gd name="connsiteY560" fmla="*/ 4745576 h 5550679"/>
              <a:gd name="connsiteX561" fmla="*/ 1614166 w 11534471"/>
              <a:gd name="connsiteY561" fmla="*/ 4761262 h 5550679"/>
              <a:gd name="connsiteX562" fmla="*/ 1648374 w 11534471"/>
              <a:gd name="connsiteY562" fmla="*/ 4768313 h 5550679"/>
              <a:gd name="connsiteX563" fmla="*/ 1668280 w 11534471"/>
              <a:gd name="connsiteY563" fmla="*/ 4752072 h 5550679"/>
              <a:gd name="connsiteX564" fmla="*/ 1693023 w 11534471"/>
              <a:gd name="connsiteY564" fmla="*/ 4774198 h 5550679"/>
              <a:gd name="connsiteX565" fmla="*/ 1732593 w 11534471"/>
              <a:gd name="connsiteY565" fmla="*/ 4778076 h 5550679"/>
              <a:gd name="connsiteX566" fmla="*/ 1793566 w 11534471"/>
              <a:gd name="connsiteY566" fmla="*/ 4738080 h 5550679"/>
              <a:gd name="connsiteX567" fmla="*/ 1795384 w 11534471"/>
              <a:gd name="connsiteY567" fmla="*/ 4736447 h 5550679"/>
              <a:gd name="connsiteX568" fmla="*/ 1825637 w 11534471"/>
              <a:gd name="connsiteY568" fmla="*/ 4720767 h 5550679"/>
              <a:gd name="connsiteX569" fmla="*/ 2052932 w 11534471"/>
              <a:gd name="connsiteY569" fmla="*/ 4771198 h 5550679"/>
              <a:gd name="connsiteX570" fmla="*/ 2198578 w 11534471"/>
              <a:gd name="connsiteY570" fmla="*/ 4796417 h 5550679"/>
              <a:gd name="connsiteX571" fmla="*/ 2367147 w 11534471"/>
              <a:gd name="connsiteY571" fmla="*/ 4845395 h 5550679"/>
              <a:gd name="connsiteX572" fmla="*/ 2494666 w 11534471"/>
              <a:gd name="connsiteY572" fmla="*/ 4854042 h 5550679"/>
              <a:gd name="connsiteX573" fmla="*/ 2544395 w 11534471"/>
              <a:gd name="connsiteY573" fmla="*/ 4861934 h 5550679"/>
              <a:gd name="connsiteX574" fmla="*/ 2650189 w 11534471"/>
              <a:gd name="connsiteY574" fmla="*/ 4888457 h 5550679"/>
              <a:gd name="connsiteX575" fmla="*/ 2749834 w 11534471"/>
              <a:gd name="connsiteY575" fmla="*/ 4900788 h 5550679"/>
              <a:gd name="connsiteX576" fmla="*/ 2900745 w 11534471"/>
              <a:gd name="connsiteY576" fmla="*/ 4924561 h 5550679"/>
              <a:gd name="connsiteX577" fmla="*/ 2995217 w 11534471"/>
              <a:gd name="connsiteY577" fmla="*/ 4936612 h 5550679"/>
              <a:gd name="connsiteX578" fmla="*/ 3199494 w 11534471"/>
              <a:gd name="connsiteY578" fmla="*/ 4965009 h 5550679"/>
              <a:gd name="connsiteX579" fmla="*/ 3404427 w 11534471"/>
              <a:gd name="connsiteY579" fmla="*/ 4981319 h 5550679"/>
              <a:gd name="connsiteX580" fmla="*/ 3543641 w 11534471"/>
              <a:gd name="connsiteY580" fmla="*/ 4997528 h 5550679"/>
              <a:gd name="connsiteX581" fmla="*/ 3762650 w 11534471"/>
              <a:gd name="connsiteY581" fmla="*/ 5009404 h 5550679"/>
              <a:gd name="connsiteX582" fmla="*/ 3872643 w 11534471"/>
              <a:gd name="connsiteY582" fmla="*/ 5022298 h 5550679"/>
              <a:gd name="connsiteX583" fmla="*/ 4004078 w 11534471"/>
              <a:gd name="connsiteY583" fmla="*/ 5022496 h 5550679"/>
              <a:gd name="connsiteX584" fmla="*/ 4085129 w 11534471"/>
              <a:gd name="connsiteY584" fmla="*/ 5026891 h 5550679"/>
              <a:gd name="connsiteX585" fmla="*/ 4171165 w 11534471"/>
              <a:gd name="connsiteY585" fmla="*/ 5035020 h 5550679"/>
              <a:gd name="connsiteX586" fmla="*/ 4278832 w 11534471"/>
              <a:gd name="connsiteY586" fmla="*/ 5027003 h 5550679"/>
              <a:gd name="connsiteX587" fmla="*/ 4425882 w 11534471"/>
              <a:gd name="connsiteY587" fmla="*/ 5026316 h 5550679"/>
              <a:gd name="connsiteX588" fmla="*/ 4623316 w 11534471"/>
              <a:gd name="connsiteY588" fmla="*/ 5021434 h 5550679"/>
              <a:gd name="connsiteX589" fmla="*/ 4739323 w 11534471"/>
              <a:gd name="connsiteY589" fmla="*/ 5019064 h 5550679"/>
              <a:gd name="connsiteX590" fmla="*/ 4918857 w 11534471"/>
              <a:gd name="connsiteY590" fmla="*/ 5025336 h 5550679"/>
              <a:gd name="connsiteX591" fmla="*/ 4931490 w 11534471"/>
              <a:gd name="connsiteY591" fmla="*/ 5015629 h 5550679"/>
              <a:gd name="connsiteX592" fmla="*/ 4915276 w 11534471"/>
              <a:gd name="connsiteY592" fmla="*/ 4995696 h 5550679"/>
              <a:gd name="connsiteX593" fmla="*/ 4878968 w 11534471"/>
              <a:gd name="connsiteY593" fmla="*/ 4995460 h 5550679"/>
              <a:gd name="connsiteX594" fmla="*/ 4100103 w 11534471"/>
              <a:gd name="connsiteY594" fmla="*/ 4974009 h 5550679"/>
              <a:gd name="connsiteX595" fmla="*/ 3386636 w 11534471"/>
              <a:gd name="connsiteY595" fmla="*/ 4926659 h 5550679"/>
              <a:gd name="connsiteX596" fmla="*/ 2931334 w 11534471"/>
              <a:gd name="connsiteY596" fmla="*/ 4870793 h 5550679"/>
              <a:gd name="connsiteX597" fmla="*/ 2535320 w 11534471"/>
              <a:gd name="connsiteY597" fmla="*/ 4806017 h 5550679"/>
              <a:gd name="connsiteX598" fmla="*/ 2053792 w 11534471"/>
              <a:gd name="connsiteY598" fmla="*/ 4691569 h 5550679"/>
              <a:gd name="connsiteX599" fmla="*/ 1899900 w 11534471"/>
              <a:gd name="connsiteY599" fmla="*/ 4658976 h 5550679"/>
              <a:gd name="connsiteX600" fmla="*/ 1740046 w 11534471"/>
              <a:gd name="connsiteY600" fmla="*/ 4608738 h 5550679"/>
              <a:gd name="connsiteX601" fmla="*/ 1673259 w 11534471"/>
              <a:gd name="connsiteY601" fmla="*/ 4596456 h 5550679"/>
              <a:gd name="connsiteX602" fmla="*/ 1624973 w 11534471"/>
              <a:gd name="connsiteY602" fmla="*/ 4593838 h 5550679"/>
              <a:gd name="connsiteX603" fmla="*/ 1546116 w 11534471"/>
              <a:gd name="connsiteY603" fmla="*/ 4580901 h 5550679"/>
              <a:gd name="connsiteX604" fmla="*/ 1490331 w 11534471"/>
              <a:gd name="connsiteY604" fmla="*/ 4557091 h 5550679"/>
              <a:gd name="connsiteX605" fmla="*/ 1469919 w 11534471"/>
              <a:gd name="connsiteY605" fmla="*/ 4550788 h 5550679"/>
              <a:gd name="connsiteX606" fmla="*/ 1430162 w 11534471"/>
              <a:gd name="connsiteY606" fmla="*/ 4550364 h 5550679"/>
              <a:gd name="connsiteX607" fmla="*/ 1302699 w 11534471"/>
              <a:gd name="connsiteY607" fmla="*/ 4508811 h 5550679"/>
              <a:gd name="connsiteX608" fmla="*/ 1261405 w 11534471"/>
              <a:gd name="connsiteY608" fmla="*/ 4504840 h 5550679"/>
              <a:gd name="connsiteX609" fmla="*/ 1205341 w 11534471"/>
              <a:gd name="connsiteY609" fmla="*/ 4486211 h 5550679"/>
              <a:gd name="connsiteX610" fmla="*/ 1180409 w 11534471"/>
              <a:gd name="connsiteY610" fmla="*/ 4467538 h 5550679"/>
              <a:gd name="connsiteX611" fmla="*/ 1080070 w 11534471"/>
              <a:gd name="connsiteY611" fmla="*/ 4436116 h 5550679"/>
              <a:gd name="connsiteX612" fmla="*/ 991146 w 11534471"/>
              <a:gd name="connsiteY612" fmla="*/ 4417438 h 5550679"/>
              <a:gd name="connsiteX613" fmla="*/ 967565 w 11534471"/>
              <a:gd name="connsiteY613" fmla="*/ 4405767 h 5550679"/>
              <a:gd name="connsiteX614" fmla="*/ 939279 w 11534471"/>
              <a:gd name="connsiteY614" fmla="*/ 4385181 h 5550679"/>
              <a:gd name="connsiteX615" fmla="*/ 866531 w 11534471"/>
              <a:gd name="connsiteY615" fmla="*/ 4355255 h 5550679"/>
              <a:gd name="connsiteX616" fmla="*/ 757663 w 11534471"/>
              <a:gd name="connsiteY616" fmla="*/ 4321638 h 5550679"/>
              <a:gd name="connsiteX617" fmla="*/ 737812 w 11534471"/>
              <a:gd name="connsiteY617" fmla="*/ 4304973 h 5550679"/>
              <a:gd name="connsiteX618" fmla="*/ 736836 w 11534471"/>
              <a:gd name="connsiteY618" fmla="*/ 4291063 h 5550679"/>
              <a:gd name="connsiteX619" fmla="*/ 649747 w 11534471"/>
              <a:gd name="connsiteY619" fmla="*/ 4206666 h 5550679"/>
              <a:gd name="connsiteX620" fmla="*/ 645323 w 11534471"/>
              <a:gd name="connsiteY620" fmla="*/ 4192569 h 5550679"/>
              <a:gd name="connsiteX621" fmla="*/ 654507 w 11534471"/>
              <a:gd name="connsiteY621" fmla="*/ 4182675 h 5550679"/>
              <a:gd name="connsiteX622" fmla="*/ 662622 w 11534471"/>
              <a:gd name="connsiteY622" fmla="*/ 4160598 h 5550679"/>
              <a:gd name="connsiteX623" fmla="*/ 640298 w 11534471"/>
              <a:gd name="connsiteY623" fmla="*/ 4157656 h 5550679"/>
              <a:gd name="connsiteX624" fmla="*/ 590287 w 11534471"/>
              <a:gd name="connsiteY624" fmla="*/ 4154944 h 5550679"/>
              <a:gd name="connsiteX625" fmla="*/ 551974 w 11534471"/>
              <a:gd name="connsiteY625" fmla="*/ 4159795 h 5550679"/>
              <a:gd name="connsiteX626" fmla="*/ 539435 w 11534471"/>
              <a:gd name="connsiteY626" fmla="*/ 4167775 h 5550679"/>
              <a:gd name="connsiteX627" fmla="*/ 522189 w 11534471"/>
              <a:gd name="connsiteY627" fmla="*/ 4166840 h 5550679"/>
              <a:gd name="connsiteX628" fmla="*/ 523126 w 11534471"/>
              <a:gd name="connsiteY628" fmla="*/ 4149570 h 5550679"/>
              <a:gd name="connsiteX629" fmla="*/ 537953 w 11534471"/>
              <a:gd name="connsiteY629" fmla="*/ 4131322 h 5550679"/>
              <a:gd name="connsiteX630" fmla="*/ 543594 w 11534471"/>
              <a:gd name="connsiteY630" fmla="*/ 4122967 h 5550679"/>
              <a:gd name="connsiteX631" fmla="*/ 533341 w 11534471"/>
              <a:gd name="connsiteY631" fmla="*/ 4120679 h 5550679"/>
              <a:gd name="connsiteX632" fmla="*/ 521083 w 11534471"/>
              <a:gd name="connsiteY632" fmla="*/ 4123478 h 5550679"/>
              <a:gd name="connsiteX633" fmla="*/ 510735 w 11534471"/>
              <a:gd name="connsiteY633" fmla="*/ 4122917 h 5550679"/>
              <a:gd name="connsiteX634" fmla="*/ 444885 w 11534471"/>
              <a:gd name="connsiteY634" fmla="*/ 4093366 h 5550679"/>
              <a:gd name="connsiteX635" fmla="*/ 408671 w 11534471"/>
              <a:gd name="connsiteY635" fmla="*/ 4091402 h 5550679"/>
              <a:gd name="connsiteX636" fmla="*/ 388445 w 11534471"/>
              <a:gd name="connsiteY636" fmla="*/ 4081644 h 5550679"/>
              <a:gd name="connsiteX637" fmla="*/ 401453 w 11534471"/>
              <a:gd name="connsiteY637" fmla="*/ 4065029 h 5550679"/>
              <a:gd name="connsiteX638" fmla="*/ 412269 w 11534471"/>
              <a:gd name="connsiteY638" fmla="*/ 4056955 h 5550679"/>
              <a:gd name="connsiteX639" fmla="*/ 421641 w 11534471"/>
              <a:gd name="connsiteY639" fmla="*/ 4043607 h 5550679"/>
              <a:gd name="connsiteX640" fmla="*/ 404676 w 11534471"/>
              <a:gd name="connsiteY640" fmla="*/ 4037491 h 5550679"/>
              <a:gd name="connsiteX641" fmla="*/ 362126 w 11534471"/>
              <a:gd name="connsiteY641" fmla="*/ 4024791 h 5550679"/>
              <a:gd name="connsiteX642" fmla="*/ 293467 w 11534471"/>
              <a:gd name="connsiteY642" fmla="*/ 4047049 h 5550679"/>
              <a:gd name="connsiteX643" fmla="*/ 264844 w 11534471"/>
              <a:gd name="connsiteY643" fmla="*/ 4064550 h 5550679"/>
              <a:gd name="connsiteX644" fmla="*/ 270089 w 11534471"/>
              <a:gd name="connsiteY644" fmla="*/ 3967839 h 5550679"/>
              <a:gd name="connsiteX645" fmla="*/ 293912 w 11534471"/>
              <a:gd name="connsiteY645" fmla="*/ 3943150 h 5550679"/>
              <a:gd name="connsiteX646" fmla="*/ 289487 w 11534471"/>
              <a:gd name="connsiteY646" fmla="*/ 3929053 h 5550679"/>
              <a:gd name="connsiteX647" fmla="*/ 306827 w 11534471"/>
              <a:gd name="connsiteY647" fmla="*/ 3928261 h 5550679"/>
              <a:gd name="connsiteX648" fmla="*/ 318711 w 11534471"/>
              <a:gd name="connsiteY648" fmla="*/ 3932370 h 5550679"/>
              <a:gd name="connsiteX649" fmla="*/ 336517 w 11534471"/>
              <a:gd name="connsiteY649" fmla="*/ 3922943 h 5550679"/>
              <a:gd name="connsiteX650" fmla="*/ 352693 w 11534471"/>
              <a:gd name="connsiteY650" fmla="*/ 3911695 h 5550679"/>
              <a:gd name="connsiteX651" fmla="*/ 388532 w 11534471"/>
              <a:gd name="connsiteY651" fmla="*/ 3920568 h 5550679"/>
              <a:gd name="connsiteX652" fmla="*/ 422929 w 11534471"/>
              <a:gd name="connsiteY652" fmla="*/ 3924165 h 5550679"/>
              <a:gd name="connsiteX653" fmla="*/ 438036 w 11534471"/>
              <a:gd name="connsiteY653" fmla="*/ 3900735 h 5550679"/>
              <a:gd name="connsiteX654" fmla="*/ 445496 w 11534471"/>
              <a:gd name="connsiteY654" fmla="*/ 3890747 h 5550679"/>
              <a:gd name="connsiteX655" fmla="*/ 479930 w 11534471"/>
              <a:gd name="connsiteY655" fmla="*/ 3925523 h 5550679"/>
              <a:gd name="connsiteX656" fmla="*/ 487522 w 11534471"/>
              <a:gd name="connsiteY656" fmla="*/ 3944988 h 5550679"/>
              <a:gd name="connsiteX657" fmla="*/ 525179 w 11534471"/>
              <a:gd name="connsiteY657" fmla="*/ 3952226 h 5550679"/>
              <a:gd name="connsiteX658" fmla="*/ 529191 w 11534471"/>
              <a:gd name="connsiteY658" fmla="*/ 3942052 h 5550679"/>
              <a:gd name="connsiteX659" fmla="*/ 533482 w 11534471"/>
              <a:gd name="connsiteY659" fmla="*/ 3926696 h 5550679"/>
              <a:gd name="connsiteX660" fmla="*/ 551102 w 11534471"/>
              <a:gd name="connsiteY660" fmla="*/ 3920723 h 5550679"/>
              <a:gd name="connsiteX661" fmla="*/ 600082 w 11534471"/>
              <a:gd name="connsiteY661" fmla="*/ 3942432 h 5550679"/>
              <a:gd name="connsiteX662" fmla="*/ 628742 w 11534471"/>
              <a:gd name="connsiteY662" fmla="*/ 3956110 h 5550679"/>
              <a:gd name="connsiteX663" fmla="*/ 711986 w 11534471"/>
              <a:gd name="connsiteY663" fmla="*/ 3951964 h 5550679"/>
              <a:gd name="connsiteX664" fmla="*/ 736316 w 11534471"/>
              <a:gd name="connsiteY664" fmla="*/ 3949819 h 5550679"/>
              <a:gd name="connsiteX665" fmla="*/ 808876 w 11534471"/>
              <a:gd name="connsiteY665" fmla="*/ 3983199 h 5550679"/>
              <a:gd name="connsiteX666" fmla="*/ 851895 w 11534471"/>
              <a:gd name="connsiteY666" fmla="*/ 3987264 h 5550679"/>
              <a:gd name="connsiteX667" fmla="*/ 912026 w 11534471"/>
              <a:gd name="connsiteY667" fmla="*/ 3962812 h 5550679"/>
              <a:gd name="connsiteX668" fmla="*/ 913789 w 11534471"/>
              <a:gd name="connsiteY668" fmla="*/ 3994084 h 5550679"/>
              <a:gd name="connsiteX669" fmla="*/ 942075 w 11534471"/>
              <a:gd name="connsiteY669" fmla="*/ 4014671 h 5550679"/>
              <a:gd name="connsiteX670" fmla="*/ 950097 w 11534471"/>
              <a:gd name="connsiteY670" fmla="*/ 3994321 h 5550679"/>
              <a:gd name="connsiteX671" fmla="*/ 969721 w 11534471"/>
              <a:gd name="connsiteY671" fmla="*/ 3983261 h 5550679"/>
              <a:gd name="connsiteX672" fmla="*/ 1010828 w 11534471"/>
              <a:gd name="connsiteY672" fmla="*/ 3990686 h 5550679"/>
              <a:gd name="connsiteX673" fmla="*/ 1065543 w 11534471"/>
              <a:gd name="connsiteY673" fmla="*/ 4002313 h 5550679"/>
              <a:gd name="connsiteX674" fmla="*/ 1094954 w 11534471"/>
              <a:gd name="connsiteY674" fmla="*/ 4002176 h 5550679"/>
              <a:gd name="connsiteX675" fmla="*/ 1109499 w 11534471"/>
              <a:gd name="connsiteY675" fmla="*/ 3989109 h 5550679"/>
              <a:gd name="connsiteX676" fmla="*/ 1134484 w 11534471"/>
              <a:gd name="connsiteY676" fmla="*/ 3974875 h 5550679"/>
              <a:gd name="connsiteX677" fmla="*/ 1141795 w 11534471"/>
              <a:gd name="connsiteY677" fmla="*/ 3999520 h 5550679"/>
              <a:gd name="connsiteX678" fmla="*/ 1153492 w 11534471"/>
              <a:gd name="connsiteY678" fmla="*/ 4007082 h 5550679"/>
              <a:gd name="connsiteX679" fmla="*/ 1162489 w 11534471"/>
              <a:gd name="connsiteY679" fmla="*/ 4000642 h 5550679"/>
              <a:gd name="connsiteX680" fmla="*/ 1186312 w 11534471"/>
              <a:gd name="connsiteY680" fmla="*/ 3975953 h 5550679"/>
              <a:gd name="connsiteX681" fmla="*/ 1194333 w 11534471"/>
              <a:gd name="connsiteY681" fmla="*/ 3955603 h 5550679"/>
              <a:gd name="connsiteX682" fmla="*/ 1182637 w 11534471"/>
              <a:gd name="connsiteY682" fmla="*/ 3948041 h 5550679"/>
              <a:gd name="connsiteX683" fmla="*/ 1041471 w 11534471"/>
              <a:gd name="connsiteY683" fmla="*/ 3904013 h 5550679"/>
              <a:gd name="connsiteX684" fmla="*/ 934983 w 11534471"/>
              <a:gd name="connsiteY684" fmla="*/ 3858401 h 5550679"/>
              <a:gd name="connsiteX685" fmla="*/ 893331 w 11534471"/>
              <a:gd name="connsiteY685" fmla="*/ 3797252 h 5550679"/>
              <a:gd name="connsiteX686" fmla="*/ 855111 w 11534471"/>
              <a:gd name="connsiteY686" fmla="*/ 3800375 h 5550679"/>
              <a:gd name="connsiteX687" fmla="*/ 849430 w 11534471"/>
              <a:gd name="connsiteY687" fmla="*/ 3777551 h 5550679"/>
              <a:gd name="connsiteX688" fmla="*/ 828230 w 11534471"/>
              <a:gd name="connsiteY688" fmla="*/ 3753884 h 5550679"/>
              <a:gd name="connsiteX689" fmla="*/ 805062 w 11534471"/>
              <a:gd name="connsiteY689" fmla="*/ 3766484 h 5550679"/>
              <a:gd name="connsiteX690" fmla="*/ 789675 w 11534471"/>
              <a:gd name="connsiteY690" fmla="*/ 3795095 h 5550679"/>
              <a:gd name="connsiteX691" fmla="*/ 772297 w 11534471"/>
              <a:gd name="connsiteY691" fmla="*/ 3764707 h 5550679"/>
              <a:gd name="connsiteX692" fmla="*/ 749278 w 11534471"/>
              <a:gd name="connsiteY692" fmla="*/ 3742674 h 5550679"/>
              <a:gd name="connsiteX693" fmla="*/ 769427 w 11534471"/>
              <a:gd name="connsiteY693" fmla="*/ 3690073 h 5550679"/>
              <a:gd name="connsiteX694" fmla="*/ 795762 w 11534471"/>
              <a:gd name="connsiteY694" fmla="*/ 3682841 h 5550679"/>
              <a:gd name="connsiteX695" fmla="*/ 805172 w 11534471"/>
              <a:gd name="connsiteY695" fmla="*/ 3700672 h 5550679"/>
              <a:gd name="connsiteX696" fmla="*/ 814957 w 11534471"/>
              <a:gd name="connsiteY696" fmla="*/ 3711595 h 5550679"/>
              <a:gd name="connsiteX697" fmla="*/ 858669 w 11534471"/>
              <a:gd name="connsiteY697" fmla="*/ 3734750 h 5550679"/>
              <a:gd name="connsiteX698" fmla="*/ 896515 w 11534471"/>
              <a:gd name="connsiteY698" fmla="*/ 3738534 h 5550679"/>
              <a:gd name="connsiteX699" fmla="*/ 906581 w 11534471"/>
              <a:gd name="connsiteY699" fmla="*/ 3744276 h 5550679"/>
              <a:gd name="connsiteX700" fmla="*/ 916272 w 11534471"/>
              <a:gd name="connsiteY700" fmla="*/ 3756926 h 5550679"/>
              <a:gd name="connsiteX701" fmla="*/ 1005945 w 11534471"/>
              <a:gd name="connsiteY701" fmla="*/ 3761789 h 5550679"/>
              <a:gd name="connsiteX702" fmla="*/ 1052693 w 11534471"/>
              <a:gd name="connsiteY702" fmla="*/ 3760859 h 5550679"/>
              <a:gd name="connsiteX703" fmla="*/ 1087783 w 11534471"/>
              <a:gd name="connsiteY703" fmla="*/ 3783547 h 5550679"/>
              <a:gd name="connsiteX704" fmla="*/ 1104654 w 11534471"/>
              <a:gd name="connsiteY704" fmla="*/ 3791391 h 5550679"/>
              <a:gd name="connsiteX705" fmla="*/ 1112676 w 11534471"/>
              <a:gd name="connsiteY705" fmla="*/ 3771041 h 5550679"/>
              <a:gd name="connsiteX706" fmla="*/ 1110256 w 11534471"/>
              <a:gd name="connsiteY706" fmla="*/ 3751857 h 5550679"/>
              <a:gd name="connsiteX707" fmla="*/ 1086075 w 11534471"/>
              <a:gd name="connsiteY707" fmla="*/ 3719369 h 5550679"/>
              <a:gd name="connsiteX708" fmla="*/ 999531 w 11534471"/>
              <a:gd name="connsiteY708" fmla="*/ 3688695 h 5550679"/>
              <a:gd name="connsiteX709" fmla="*/ 994320 w 11534471"/>
              <a:gd name="connsiteY709" fmla="*/ 3657234 h 5550679"/>
              <a:gd name="connsiteX710" fmla="*/ 996230 w 11534471"/>
              <a:gd name="connsiteY710" fmla="*/ 3653874 h 5550679"/>
              <a:gd name="connsiteX711" fmla="*/ 1025790 w 11534471"/>
              <a:gd name="connsiteY711" fmla="*/ 3619104 h 5550679"/>
              <a:gd name="connsiteX712" fmla="*/ 1039398 w 11534471"/>
              <a:gd name="connsiteY712" fmla="*/ 3623306 h 5550679"/>
              <a:gd name="connsiteX713" fmla="*/ 1019118 w 11534471"/>
              <a:gd name="connsiteY713" fmla="*/ 3646455 h 5550679"/>
              <a:gd name="connsiteX714" fmla="*/ 1035520 w 11534471"/>
              <a:gd name="connsiteY714" fmla="*/ 3662933 h 5550679"/>
              <a:gd name="connsiteX715" fmla="*/ 1044798 w 11534471"/>
              <a:gd name="connsiteY715" fmla="*/ 3651312 h 5550679"/>
              <a:gd name="connsiteX716" fmla="*/ 1086052 w 11534471"/>
              <a:gd name="connsiteY716" fmla="*/ 3624104 h 5550679"/>
              <a:gd name="connsiteX717" fmla="*/ 1160205 w 11534471"/>
              <a:gd name="connsiteY717" fmla="*/ 3628125 h 5550679"/>
              <a:gd name="connsiteX718" fmla="*/ 1192822 w 11534471"/>
              <a:gd name="connsiteY718" fmla="*/ 3664534 h 5550679"/>
              <a:gd name="connsiteX719" fmla="*/ 1192541 w 11534471"/>
              <a:gd name="connsiteY719" fmla="*/ 3669716 h 5550679"/>
              <a:gd name="connsiteX720" fmla="*/ 1193422 w 11534471"/>
              <a:gd name="connsiteY720" fmla="*/ 3685352 h 5550679"/>
              <a:gd name="connsiteX721" fmla="*/ 1216122 w 11534471"/>
              <a:gd name="connsiteY721" fmla="*/ 3681387 h 5550679"/>
              <a:gd name="connsiteX722" fmla="*/ 1225774 w 11534471"/>
              <a:gd name="connsiteY722" fmla="*/ 3662857 h 5550679"/>
              <a:gd name="connsiteX723" fmla="*/ 1250198 w 11534471"/>
              <a:gd name="connsiteY723" fmla="*/ 3658985 h 5550679"/>
              <a:gd name="connsiteX724" fmla="*/ 1250799 w 11534471"/>
              <a:gd name="connsiteY724" fmla="*/ 3679803 h 5550679"/>
              <a:gd name="connsiteX725" fmla="*/ 1245157 w 11534471"/>
              <a:gd name="connsiteY725" fmla="*/ 3688158 h 5550679"/>
              <a:gd name="connsiteX726" fmla="*/ 1244502 w 11534471"/>
              <a:gd name="connsiteY726" fmla="*/ 3700246 h 5550679"/>
              <a:gd name="connsiteX727" fmla="*/ 1255036 w 11534471"/>
              <a:gd name="connsiteY727" fmla="*/ 3697353 h 5550679"/>
              <a:gd name="connsiteX728" fmla="*/ 1271680 w 11534471"/>
              <a:gd name="connsiteY728" fmla="*/ 3677471 h 5550679"/>
              <a:gd name="connsiteX729" fmla="*/ 1317265 w 11534471"/>
              <a:gd name="connsiteY729" fmla="*/ 3666087 h 5550679"/>
              <a:gd name="connsiteX730" fmla="*/ 1347370 w 11534471"/>
              <a:gd name="connsiteY730" fmla="*/ 3685040 h 5550679"/>
              <a:gd name="connsiteX731" fmla="*/ 1369975 w 11534471"/>
              <a:gd name="connsiteY731" fmla="*/ 3682802 h 5550679"/>
              <a:gd name="connsiteX732" fmla="*/ 1402140 w 11534471"/>
              <a:gd name="connsiteY732" fmla="*/ 3663761 h 5550679"/>
              <a:gd name="connsiteX733" fmla="*/ 1427726 w 11534471"/>
              <a:gd name="connsiteY733" fmla="*/ 3670344 h 5550679"/>
              <a:gd name="connsiteX734" fmla="*/ 1570710 w 11534471"/>
              <a:gd name="connsiteY734" fmla="*/ 3712740 h 5550679"/>
              <a:gd name="connsiteX735" fmla="*/ 1592847 w 11534471"/>
              <a:gd name="connsiteY735" fmla="*/ 3719136 h 5550679"/>
              <a:gd name="connsiteX736" fmla="*/ 1647281 w 11534471"/>
              <a:gd name="connsiteY736" fmla="*/ 3735945 h 5550679"/>
              <a:gd name="connsiteX737" fmla="*/ 1729924 w 11534471"/>
              <a:gd name="connsiteY737" fmla="*/ 3710981 h 5550679"/>
              <a:gd name="connsiteX738" fmla="*/ 1768517 w 11534471"/>
              <a:gd name="connsiteY738" fmla="*/ 3700949 h 5550679"/>
              <a:gd name="connsiteX739" fmla="*/ 1901248 w 11534471"/>
              <a:gd name="connsiteY739" fmla="*/ 3741056 h 5550679"/>
              <a:gd name="connsiteX740" fmla="*/ 1925578 w 11534471"/>
              <a:gd name="connsiteY740" fmla="*/ 3738911 h 5550679"/>
              <a:gd name="connsiteX741" fmla="*/ 1936394 w 11534471"/>
              <a:gd name="connsiteY741" fmla="*/ 3730837 h 5550679"/>
              <a:gd name="connsiteX742" fmla="*/ 1942129 w 11534471"/>
              <a:gd name="connsiteY742" fmla="*/ 3720756 h 5550679"/>
              <a:gd name="connsiteX743" fmla="*/ 1922278 w 11534471"/>
              <a:gd name="connsiteY743" fmla="*/ 3704091 h 5550679"/>
              <a:gd name="connsiteX744" fmla="*/ 1907881 w 11534471"/>
              <a:gd name="connsiteY744" fmla="*/ 3682525 h 5550679"/>
              <a:gd name="connsiteX745" fmla="*/ 1927038 w 11534471"/>
              <a:gd name="connsiteY745" fmla="*/ 3680100 h 5550679"/>
              <a:gd name="connsiteX746" fmla="*/ 1954575 w 11534471"/>
              <a:gd name="connsiteY746" fmla="*/ 3714503 h 5550679"/>
              <a:gd name="connsiteX747" fmla="*/ 2066237 w 11534471"/>
              <a:gd name="connsiteY747" fmla="*/ 3760395 h 5550679"/>
              <a:gd name="connsiteX748" fmla="*/ 2102825 w 11534471"/>
              <a:gd name="connsiteY748" fmla="*/ 3755451 h 5550679"/>
              <a:gd name="connsiteX749" fmla="*/ 2114334 w 11534471"/>
              <a:gd name="connsiteY749" fmla="*/ 3766467 h 5550679"/>
              <a:gd name="connsiteX750" fmla="*/ 2135910 w 11534471"/>
              <a:gd name="connsiteY750" fmla="*/ 3783226 h 5550679"/>
              <a:gd name="connsiteX751" fmla="*/ 2222602 w 11534471"/>
              <a:gd name="connsiteY751" fmla="*/ 3779267 h 5550679"/>
              <a:gd name="connsiteX752" fmla="*/ 2264074 w 11534471"/>
              <a:gd name="connsiteY752" fmla="*/ 3776576 h 5550679"/>
              <a:gd name="connsiteX753" fmla="*/ 2200987 w 11534471"/>
              <a:gd name="connsiteY753" fmla="*/ 3751532 h 5550679"/>
              <a:gd name="connsiteX754" fmla="*/ 2182847 w 11534471"/>
              <a:gd name="connsiteY754" fmla="*/ 3738244 h 5550679"/>
              <a:gd name="connsiteX755" fmla="*/ 2069222 w 11534471"/>
              <a:gd name="connsiteY755" fmla="*/ 3659108 h 5550679"/>
              <a:gd name="connsiteX756" fmla="*/ 2001961 w 11534471"/>
              <a:gd name="connsiteY756" fmla="*/ 3636146 h 5550679"/>
              <a:gd name="connsiteX757" fmla="*/ 1995895 w 11534471"/>
              <a:gd name="connsiteY757" fmla="*/ 3633272 h 5550679"/>
              <a:gd name="connsiteX758" fmla="*/ 1992761 w 11534471"/>
              <a:gd name="connsiteY758" fmla="*/ 3636250 h 5550679"/>
              <a:gd name="connsiteX759" fmla="*/ 1981394 w 11534471"/>
              <a:gd name="connsiteY759" fmla="*/ 3634550 h 5550679"/>
              <a:gd name="connsiteX760" fmla="*/ 1974202 w 11534471"/>
              <a:gd name="connsiteY760" fmla="*/ 3627665 h 5550679"/>
              <a:gd name="connsiteX761" fmla="*/ 1973892 w 11534471"/>
              <a:gd name="connsiteY761" fmla="*/ 3622848 h 5550679"/>
              <a:gd name="connsiteX762" fmla="*/ 1937399 w 11534471"/>
              <a:gd name="connsiteY762" fmla="*/ 3605560 h 5550679"/>
              <a:gd name="connsiteX763" fmla="*/ 1724302 w 11534471"/>
              <a:gd name="connsiteY763" fmla="*/ 3491197 h 5550679"/>
              <a:gd name="connsiteX764" fmla="*/ 1715730 w 11534471"/>
              <a:gd name="connsiteY764" fmla="*/ 3486211 h 5550679"/>
              <a:gd name="connsiteX765" fmla="*/ 1699267 w 11534471"/>
              <a:gd name="connsiteY765" fmla="*/ 3478954 h 5550679"/>
              <a:gd name="connsiteX766" fmla="*/ 1671768 w 11534471"/>
              <a:gd name="connsiteY766" fmla="*/ 3475731 h 5550679"/>
              <a:gd name="connsiteX767" fmla="*/ 1604795 w 11534471"/>
              <a:gd name="connsiteY767" fmla="*/ 3466903 h 5550679"/>
              <a:gd name="connsiteX768" fmla="*/ 1587738 w 11534471"/>
              <a:gd name="connsiteY768" fmla="*/ 3462514 h 5550679"/>
              <a:gd name="connsiteX769" fmla="*/ 1494671 w 11534471"/>
              <a:gd name="connsiteY769" fmla="*/ 3424558 h 5550679"/>
              <a:gd name="connsiteX770" fmla="*/ 1447547 w 11534471"/>
              <a:gd name="connsiteY770" fmla="*/ 3432395 h 5550679"/>
              <a:gd name="connsiteX771" fmla="*/ 1377499 w 11534471"/>
              <a:gd name="connsiteY771" fmla="*/ 3416472 h 5550679"/>
              <a:gd name="connsiteX772" fmla="*/ 1319858 w 11534471"/>
              <a:gd name="connsiteY772" fmla="*/ 3363117 h 5550679"/>
              <a:gd name="connsiteX773" fmla="*/ 1318602 w 11534471"/>
              <a:gd name="connsiteY773" fmla="*/ 3354388 h 5550679"/>
              <a:gd name="connsiteX774" fmla="*/ 1299914 w 11534471"/>
              <a:gd name="connsiteY774" fmla="*/ 3348178 h 5550679"/>
              <a:gd name="connsiteX775" fmla="*/ 1276372 w 11534471"/>
              <a:gd name="connsiteY775" fmla="*/ 3367687 h 5550679"/>
              <a:gd name="connsiteX776" fmla="*/ 1192902 w 11534471"/>
              <a:gd name="connsiteY776" fmla="*/ 3344108 h 5550679"/>
              <a:gd name="connsiteX777" fmla="*/ 1162291 w 11534471"/>
              <a:gd name="connsiteY777" fmla="*/ 3302610 h 5550679"/>
              <a:gd name="connsiteX778" fmla="*/ 1128044 w 11534471"/>
              <a:gd name="connsiteY778" fmla="*/ 3264380 h 5550679"/>
              <a:gd name="connsiteX779" fmla="*/ 1114700 w 11534471"/>
              <a:gd name="connsiteY779" fmla="*/ 3319082 h 5550679"/>
              <a:gd name="connsiteX780" fmla="*/ 1075598 w 11534471"/>
              <a:gd name="connsiteY780" fmla="*/ 3306570 h 5550679"/>
              <a:gd name="connsiteX781" fmla="*/ 1048007 w 11534471"/>
              <a:gd name="connsiteY781" fmla="*/ 3305073 h 5550679"/>
              <a:gd name="connsiteX782" fmla="*/ 966824 w 11534471"/>
              <a:gd name="connsiteY782" fmla="*/ 3271226 h 5550679"/>
              <a:gd name="connsiteX783" fmla="*/ 717539 w 11534471"/>
              <a:gd name="connsiteY783" fmla="*/ 3179765 h 5550679"/>
              <a:gd name="connsiteX784" fmla="*/ 700857 w 11534471"/>
              <a:gd name="connsiteY784" fmla="*/ 3168468 h 5550679"/>
              <a:gd name="connsiteX785" fmla="*/ 713864 w 11534471"/>
              <a:gd name="connsiteY785" fmla="*/ 3151853 h 5550679"/>
              <a:gd name="connsiteX786" fmla="*/ 723236 w 11534471"/>
              <a:gd name="connsiteY786" fmla="*/ 3138505 h 5550679"/>
              <a:gd name="connsiteX787" fmla="*/ 708465 w 11534471"/>
              <a:gd name="connsiteY787" fmla="*/ 3123846 h 5550679"/>
              <a:gd name="connsiteX788" fmla="*/ 692945 w 11534471"/>
              <a:gd name="connsiteY788" fmla="*/ 3123006 h 5550679"/>
              <a:gd name="connsiteX789" fmla="*/ 657159 w 11534471"/>
              <a:gd name="connsiteY789" fmla="*/ 3081227 h 5550679"/>
              <a:gd name="connsiteX790" fmla="*/ 662013 w 11534471"/>
              <a:gd name="connsiteY790" fmla="*/ 3055510 h 5550679"/>
              <a:gd name="connsiteX791" fmla="*/ 647148 w 11534471"/>
              <a:gd name="connsiteY791" fmla="*/ 3042579 h 5550679"/>
              <a:gd name="connsiteX792" fmla="*/ 618940 w 11534471"/>
              <a:gd name="connsiteY792" fmla="*/ 3084351 h 5550679"/>
              <a:gd name="connsiteX793" fmla="*/ 595227 w 11534471"/>
              <a:gd name="connsiteY793" fmla="*/ 3043228 h 5550679"/>
              <a:gd name="connsiteX794" fmla="*/ 610295 w 11534471"/>
              <a:gd name="connsiteY794" fmla="*/ 2988618 h 5550679"/>
              <a:gd name="connsiteX795" fmla="*/ 653220 w 11534471"/>
              <a:gd name="connsiteY795" fmla="*/ 2994410 h 5550679"/>
              <a:gd name="connsiteX796" fmla="*/ 709191 w 11534471"/>
              <a:gd name="connsiteY796" fmla="*/ 3014767 h 5550679"/>
              <a:gd name="connsiteX797" fmla="*/ 748854 w 11534471"/>
              <a:gd name="connsiteY797" fmla="*/ 3016918 h 5550679"/>
              <a:gd name="connsiteX798" fmla="*/ 903066 w 11534471"/>
              <a:gd name="connsiteY798" fmla="*/ 3075510 h 5550679"/>
              <a:gd name="connsiteX799" fmla="*/ 939842 w 11534471"/>
              <a:gd name="connsiteY799" fmla="*/ 3067112 h 5550679"/>
              <a:gd name="connsiteX800" fmla="*/ 943853 w 11534471"/>
              <a:gd name="connsiteY800" fmla="*/ 3056936 h 5550679"/>
              <a:gd name="connsiteX801" fmla="*/ 953825 w 11534471"/>
              <a:gd name="connsiteY801" fmla="*/ 3064405 h 5550679"/>
              <a:gd name="connsiteX802" fmla="*/ 958531 w 11534471"/>
              <a:gd name="connsiteY802" fmla="*/ 3073321 h 5550679"/>
              <a:gd name="connsiteX803" fmla="*/ 978850 w 11534471"/>
              <a:gd name="connsiteY803" fmla="*/ 3081351 h 5550679"/>
              <a:gd name="connsiteX804" fmla="*/ 972795 w 11534471"/>
              <a:gd name="connsiteY804" fmla="*/ 3065435 h 5550679"/>
              <a:gd name="connsiteX805" fmla="*/ 971257 w 11534471"/>
              <a:gd name="connsiteY805" fmla="*/ 3061887 h 5550679"/>
              <a:gd name="connsiteX806" fmla="*/ 970188 w 11534471"/>
              <a:gd name="connsiteY806" fmla="*/ 3049704 h 5550679"/>
              <a:gd name="connsiteX807" fmla="*/ 982353 w 11534471"/>
              <a:gd name="connsiteY807" fmla="*/ 3048631 h 5550679"/>
              <a:gd name="connsiteX808" fmla="*/ 1036655 w 11534471"/>
              <a:gd name="connsiteY808" fmla="*/ 3035988 h 5550679"/>
              <a:gd name="connsiteX809" fmla="*/ 1047658 w 11534471"/>
              <a:gd name="connsiteY809" fmla="*/ 3024460 h 5550679"/>
              <a:gd name="connsiteX810" fmla="*/ 1038180 w 11534471"/>
              <a:gd name="connsiteY810" fmla="*/ 3000117 h 5550679"/>
              <a:gd name="connsiteX811" fmla="*/ 1030205 w 11534471"/>
              <a:gd name="connsiteY811" fmla="*/ 2998857 h 5550679"/>
              <a:gd name="connsiteX812" fmla="*/ 1010771 w 11534471"/>
              <a:gd name="connsiteY812" fmla="*/ 2987895 h 5550679"/>
              <a:gd name="connsiteX813" fmla="*/ 962578 w 11534471"/>
              <a:gd name="connsiteY813" fmla="*/ 2986721 h 5550679"/>
              <a:gd name="connsiteX814" fmla="*/ 914045 w 11534471"/>
              <a:gd name="connsiteY814" fmla="*/ 2968718 h 5550679"/>
              <a:gd name="connsiteX815" fmla="*/ 879462 w 11534471"/>
              <a:gd name="connsiteY815" fmla="*/ 2968574 h 5550679"/>
              <a:gd name="connsiteX816" fmla="*/ 866041 w 11534471"/>
              <a:gd name="connsiteY816" fmla="*/ 2960918 h 5550679"/>
              <a:gd name="connsiteX817" fmla="*/ 861965 w 11534471"/>
              <a:gd name="connsiteY817" fmla="*/ 2956039 h 5550679"/>
              <a:gd name="connsiteX818" fmla="*/ 846103 w 11534471"/>
              <a:gd name="connsiteY818" fmla="*/ 2958255 h 5550679"/>
              <a:gd name="connsiteX819" fmla="*/ 818014 w 11534471"/>
              <a:gd name="connsiteY819" fmla="*/ 2966611 h 5550679"/>
              <a:gd name="connsiteX820" fmla="*/ 834183 w 11534471"/>
              <a:gd name="connsiteY820" fmla="*/ 2940305 h 5550679"/>
              <a:gd name="connsiteX821" fmla="*/ 836358 w 11534471"/>
              <a:gd name="connsiteY821" fmla="*/ 2930865 h 5550679"/>
              <a:gd name="connsiteX822" fmla="*/ 799309 w 11534471"/>
              <a:gd name="connsiteY822" fmla="*/ 2915729 h 5550679"/>
              <a:gd name="connsiteX823" fmla="*/ 783563 w 11534471"/>
              <a:gd name="connsiteY823" fmla="*/ 2887163 h 5550679"/>
              <a:gd name="connsiteX824" fmla="*/ 785756 w 11534471"/>
              <a:gd name="connsiteY824" fmla="*/ 2878621 h 5550679"/>
              <a:gd name="connsiteX825" fmla="*/ 783152 w 11534471"/>
              <a:gd name="connsiteY825" fmla="*/ 2869106 h 5550679"/>
              <a:gd name="connsiteX826" fmla="*/ 772681 w 11534471"/>
              <a:gd name="connsiteY826" fmla="*/ 2862395 h 5550679"/>
              <a:gd name="connsiteX827" fmla="*/ 766568 w 11534471"/>
              <a:gd name="connsiteY827" fmla="*/ 2865673 h 5550679"/>
              <a:gd name="connsiteX828" fmla="*/ 765156 w 11534471"/>
              <a:gd name="connsiteY828" fmla="*/ 2875772 h 5550679"/>
              <a:gd name="connsiteX829" fmla="*/ 752241 w 11534471"/>
              <a:gd name="connsiteY829" fmla="*/ 2890661 h 5550679"/>
              <a:gd name="connsiteX830" fmla="*/ 728154 w 11534471"/>
              <a:gd name="connsiteY830" fmla="*/ 2856445 h 5550679"/>
              <a:gd name="connsiteX831" fmla="*/ 728903 w 11534471"/>
              <a:gd name="connsiteY831" fmla="*/ 2842630 h 5550679"/>
              <a:gd name="connsiteX832" fmla="*/ 719906 w 11534471"/>
              <a:gd name="connsiteY832" fmla="*/ 2849070 h 5550679"/>
              <a:gd name="connsiteX833" fmla="*/ 697581 w 11534471"/>
              <a:gd name="connsiteY833" fmla="*/ 2846127 h 5550679"/>
              <a:gd name="connsiteX834" fmla="*/ 663802 w 11534471"/>
              <a:gd name="connsiteY834" fmla="*/ 2799261 h 5550679"/>
              <a:gd name="connsiteX835" fmla="*/ 655108 w 11534471"/>
              <a:gd name="connsiteY835" fmla="*/ 2787393 h 5550679"/>
              <a:gd name="connsiteX836" fmla="*/ 624991 w 11534471"/>
              <a:gd name="connsiteY836" fmla="*/ 2772987 h 5550679"/>
              <a:gd name="connsiteX837" fmla="*/ 593834 w 11534471"/>
              <a:gd name="connsiteY837" fmla="*/ 2754517 h 5550679"/>
              <a:gd name="connsiteX838" fmla="*/ 586364 w 11534471"/>
              <a:gd name="connsiteY838" fmla="*/ 2717551 h 5550679"/>
              <a:gd name="connsiteX839" fmla="*/ 560492 w 11534471"/>
              <a:gd name="connsiteY839" fmla="*/ 2680933 h 5550679"/>
              <a:gd name="connsiteX840" fmla="*/ 518580 w 11534471"/>
              <a:gd name="connsiteY840" fmla="*/ 2663803 h 5550679"/>
              <a:gd name="connsiteX841" fmla="*/ 492190 w 11534471"/>
              <a:gd name="connsiteY841" fmla="*/ 2654456 h 5550679"/>
              <a:gd name="connsiteX842" fmla="*/ 455520 w 11534471"/>
              <a:gd name="connsiteY842" fmla="*/ 2648334 h 5550679"/>
              <a:gd name="connsiteX843" fmla="*/ 432008 w 11534471"/>
              <a:gd name="connsiteY843" fmla="*/ 2630856 h 5550679"/>
              <a:gd name="connsiteX844" fmla="*/ 419498 w 11534471"/>
              <a:gd name="connsiteY844" fmla="*/ 2608121 h 5550679"/>
              <a:gd name="connsiteX845" fmla="*/ 392647 w 11534471"/>
              <a:gd name="connsiteY845" fmla="*/ 2587172 h 5550679"/>
              <a:gd name="connsiteX846" fmla="*/ 346156 w 11534471"/>
              <a:gd name="connsiteY846" fmla="*/ 2595876 h 5550679"/>
              <a:gd name="connsiteX847" fmla="*/ 345566 w 11534471"/>
              <a:gd name="connsiteY847" fmla="*/ 2591091 h 5550679"/>
              <a:gd name="connsiteX848" fmla="*/ 367036 w 11534471"/>
              <a:gd name="connsiteY848" fmla="*/ 2536919 h 5550679"/>
              <a:gd name="connsiteX849" fmla="*/ 364545 w 11534471"/>
              <a:gd name="connsiteY849" fmla="*/ 2524597 h 5550679"/>
              <a:gd name="connsiteX850" fmla="*/ 298072 w 11534471"/>
              <a:gd name="connsiteY850" fmla="*/ 2473601 h 5550679"/>
              <a:gd name="connsiteX851" fmla="*/ 271351 w 11534471"/>
              <a:gd name="connsiteY851" fmla="*/ 2445833 h 5550679"/>
              <a:gd name="connsiteX852" fmla="*/ 282151 w 11534471"/>
              <a:gd name="connsiteY852" fmla="*/ 2415338 h 5550679"/>
              <a:gd name="connsiteX853" fmla="*/ 341412 w 11534471"/>
              <a:gd name="connsiteY853" fmla="*/ 2415734 h 5550679"/>
              <a:gd name="connsiteX854" fmla="*/ 383523 w 11534471"/>
              <a:gd name="connsiteY854" fmla="*/ 2458103 h 5550679"/>
              <a:gd name="connsiteX855" fmla="*/ 422295 w 11534471"/>
              <a:gd name="connsiteY855" fmla="*/ 2497002 h 5550679"/>
              <a:gd name="connsiteX856" fmla="*/ 470887 w 11534471"/>
              <a:gd name="connsiteY856" fmla="*/ 2521074 h 5550679"/>
              <a:gd name="connsiteX857" fmla="*/ 525958 w 11534471"/>
              <a:gd name="connsiteY857" fmla="*/ 2526848 h 5550679"/>
              <a:gd name="connsiteX858" fmla="*/ 620722 w 11534471"/>
              <a:gd name="connsiteY858" fmla="*/ 2594728 h 5550679"/>
              <a:gd name="connsiteX859" fmla="*/ 711613 w 11534471"/>
              <a:gd name="connsiteY859" fmla="*/ 2615477 h 5550679"/>
              <a:gd name="connsiteX860" fmla="*/ 744685 w 11534471"/>
              <a:gd name="connsiteY860" fmla="*/ 2631766 h 5550679"/>
              <a:gd name="connsiteX861" fmla="*/ 747907 w 11534471"/>
              <a:gd name="connsiteY861" fmla="*/ 2637185 h 5550679"/>
              <a:gd name="connsiteX862" fmla="*/ 752242 w 11534471"/>
              <a:gd name="connsiteY862" fmla="*/ 2631501 h 5550679"/>
              <a:gd name="connsiteX863" fmla="*/ 771462 w 11534471"/>
              <a:gd name="connsiteY863" fmla="*/ 2631893 h 5550679"/>
              <a:gd name="connsiteX864" fmla="*/ 796206 w 11534471"/>
              <a:gd name="connsiteY864" fmla="*/ 2654020 h 5550679"/>
              <a:gd name="connsiteX865" fmla="*/ 880596 w 11534471"/>
              <a:gd name="connsiteY865" fmla="*/ 2724414 h 5550679"/>
              <a:gd name="connsiteX866" fmla="*/ 907774 w 11534471"/>
              <a:gd name="connsiteY866" fmla="*/ 2701639 h 5550679"/>
              <a:gd name="connsiteX867" fmla="*/ 925167 w 11534471"/>
              <a:gd name="connsiteY867" fmla="*/ 2667941 h 5550679"/>
              <a:gd name="connsiteX868" fmla="*/ 959602 w 11534471"/>
              <a:gd name="connsiteY868" fmla="*/ 2702718 h 5550679"/>
              <a:gd name="connsiteX869" fmla="*/ 1007232 w 11534471"/>
              <a:gd name="connsiteY869" fmla="*/ 2717425 h 5550679"/>
              <a:gd name="connsiteX870" fmla="*/ 1010587 w 11534471"/>
              <a:gd name="connsiteY870" fmla="*/ 2719339 h 5550679"/>
              <a:gd name="connsiteX871" fmla="*/ 1045787 w 11534471"/>
              <a:gd name="connsiteY871" fmla="*/ 2676214 h 5550679"/>
              <a:gd name="connsiteX872" fmla="*/ 1061176 w 11534471"/>
              <a:gd name="connsiteY872" fmla="*/ 2647603 h 5550679"/>
              <a:gd name="connsiteX873" fmla="*/ 1068073 w 11534471"/>
              <a:gd name="connsiteY873" fmla="*/ 2647977 h 5550679"/>
              <a:gd name="connsiteX874" fmla="*/ 1091092 w 11534471"/>
              <a:gd name="connsiteY874" fmla="*/ 2670011 h 5550679"/>
              <a:gd name="connsiteX875" fmla="*/ 1106839 w 11534471"/>
              <a:gd name="connsiteY875" fmla="*/ 2698577 h 5550679"/>
              <a:gd name="connsiteX876" fmla="*/ 1123935 w 11534471"/>
              <a:gd name="connsiteY876" fmla="*/ 2734145 h 5550679"/>
              <a:gd name="connsiteX877" fmla="*/ 1160429 w 11534471"/>
              <a:gd name="connsiteY877" fmla="*/ 2730929 h 5550679"/>
              <a:gd name="connsiteX878" fmla="*/ 1173852 w 11534471"/>
              <a:gd name="connsiteY878" fmla="*/ 2738585 h 5550679"/>
              <a:gd name="connsiteX879" fmla="*/ 1195333 w 11534471"/>
              <a:gd name="connsiteY879" fmla="*/ 2757070 h 5550679"/>
              <a:gd name="connsiteX880" fmla="*/ 1205774 w 11534471"/>
              <a:gd name="connsiteY880" fmla="*/ 2755904 h 5550679"/>
              <a:gd name="connsiteX881" fmla="*/ 1239420 w 11534471"/>
              <a:gd name="connsiteY881" fmla="*/ 2773317 h 5550679"/>
              <a:gd name="connsiteX882" fmla="*/ 1277679 w 11534471"/>
              <a:gd name="connsiteY882" fmla="*/ 2801373 h 5550679"/>
              <a:gd name="connsiteX883" fmla="*/ 1300940 w 11534471"/>
              <a:gd name="connsiteY883" fmla="*/ 2787045 h 5550679"/>
              <a:gd name="connsiteX884" fmla="*/ 1305325 w 11534471"/>
              <a:gd name="connsiteY884" fmla="*/ 2769963 h 5550679"/>
              <a:gd name="connsiteX885" fmla="*/ 1305474 w 11534471"/>
              <a:gd name="connsiteY885" fmla="*/ 2735330 h 5550679"/>
              <a:gd name="connsiteX886" fmla="*/ 1291553 w 11534471"/>
              <a:gd name="connsiteY886" fmla="*/ 2701016 h 5550679"/>
              <a:gd name="connsiteX887" fmla="*/ 1291712 w 11534471"/>
              <a:gd name="connsiteY887" fmla="*/ 2689492 h 5550679"/>
              <a:gd name="connsiteX888" fmla="*/ 1284690 w 11534471"/>
              <a:gd name="connsiteY888" fmla="*/ 2679435 h 5550679"/>
              <a:gd name="connsiteX889" fmla="*/ 1270446 w 11534471"/>
              <a:gd name="connsiteY889" fmla="*/ 2676106 h 5550679"/>
              <a:gd name="connsiteX890" fmla="*/ 1223036 w 11534471"/>
              <a:gd name="connsiteY890" fmla="*/ 2661604 h 5550679"/>
              <a:gd name="connsiteX891" fmla="*/ 1085181 w 11534471"/>
              <a:gd name="connsiteY891" fmla="*/ 2567024 h 5550679"/>
              <a:gd name="connsiteX892" fmla="*/ 1037180 w 11534471"/>
              <a:gd name="connsiteY892" fmla="*/ 2547736 h 5550679"/>
              <a:gd name="connsiteX893" fmla="*/ 976668 w 11534471"/>
              <a:gd name="connsiteY893" fmla="*/ 2505715 h 5550679"/>
              <a:gd name="connsiteX894" fmla="*/ 953416 w 11534471"/>
              <a:gd name="connsiteY894" fmla="*/ 2474600 h 5550679"/>
              <a:gd name="connsiteX895" fmla="*/ 844442 w 11534471"/>
              <a:gd name="connsiteY895" fmla="*/ 2401688 h 5550679"/>
              <a:gd name="connsiteX896" fmla="*/ 744639 w 11534471"/>
              <a:gd name="connsiteY896" fmla="*/ 2348040 h 5550679"/>
              <a:gd name="connsiteX897" fmla="*/ 720538 w 11534471"/>
              <a:gd name="connsiteY897" fmla="*/ 2325777 h 5550679"/>
              <a:gd name="connsiteX898" fmla="*/ 693947 w 11534471"/>
              <a:gd name="connsiteY898" fmla="*/ 2291192 h 5550679"/>
              <a:gd name="connsiteX899" fmla="*/ 617455 w 11534471"/>
              <a:gd name="connsiteY899" fmla="*/ 2229783 h 5550679"/>
              <a:gd name="connsiteX900" fmla="*/ 499051 w 11534471"/>
              <a:gd name="connsiteY900" fmla="*/ 2151243 h 5550679"/>
              <a:gd name="connsiteX901" fmla="*/ 481169 w 11534471"/>
              <a:gd name="connsiteY901" fmla="*/ 2124319 h 5550679"/>
              <a:gd name="connsiteX902" fmla="*/ 484899 w 11534471"/>
              <a:gd name="connsiteY902" fmla="*/ 2107336 h 5550679"/>
              <a:gd name="connsiteX903" fmla="*/ 410425 w 11534471"/>
              <a:gd name="connsiteY903" fmla="*/ 1975715 h 5550679"/>
              <a:gd name="connsiteX904" fmla="*/ 410095 w 11534471"/>
              <a:gd name="connsiteY904" fmla="*/ 1957294 h 5550679"/>
              <a:gd name="connsiteX905" fmla="*/ 424565 w 11534471"/>
              <a:gd name="connsiteY905" fmla="*/ 1948691 h 5550679"/>
              <a:gd name="connsiteX906" fmla="*/ 442045 w 11534471"/>
              <a:gd name="connsiteY906" fmla="*/ 1925137 h 5550679"/>
              <a:gd name="connsiteX907" fmla="*/ 416374 w 11534471"/>
              <a:gd name="connsiteY907" fmla="*/ 1913758 h 5550679"/>
              <a:gd name="connsiteX908" fmla="*/ 357502 w 11534471"/>
              <a:gd name="connsiteY908" fmla="*/ 1892909 h 5550679"/>
              <a:gd name="connsiteX909" fmla="*/ 309961 w 11534471"/>
              <a:gd name="connsiteY909" fmla="*/ 1885224 h 5550679"/>
              <a:gd name="connsiteX910" fmla="*/ 292151 w 11534471"/>
              <a:gd name="connsiteY910" fmla="*/ 1890358 h 5550679"/>
              <a:gd name="connsiteX911" fmla="*/ 271850 w 11534471"/>
              <a:gd name="connsiteY911" fmla="*/ 1883168 h 5550679"/>
              <a:gd name="connsiteX912" fmla="*/ 279050 w 11534471"/>
              <a:gd name="connsiteY912" fmla="*/ 1862838 h 5550679"/>
              <a:gd name="connsiteX913" fmla="*/ 303210 w 11534471"/>
              <a:gd name="connsiteY913" fmla="*/ 1846226 h 5550679"/>
              <a:gd name="connsiteX914" fmla="*/ 312900 w 11534471"/>
              <a:gd name="connsiteY914" fmla="*/ 1838218 h 5550679"/>
              <a:gd name="connsiteX915" fmla="*/ 301440 w 11534471"/>
              <a:gd name="connsiteY915" fmla="*/ 1831872 h 5550679"/>
              <a:gd name="connsiteX916" fmla="*/ 285789 w 11534471"/>
              <a:gd name="connsiteY916" fmla="*/ 1830905 h 5550679"/>
              <a:gd name="connsiteX917" fmla="*/ 273609 w 11534471"/>
              <a:gd name="connsiteY917" fmla="*/ 1826591 h 5550679"/>
              <a:gd name="connsiteX918" fmla="*/ 205237 w 11534471"/>
              <a:gd name="connsiteY918" fmla="*/ 1768058 h 5550679"/>
              <a:gd name="connsiteX919" fmla="*/ 162605 w 11534471"/>
              <a:gd name="connsiteY919" fmla="*/ 1752960 h 5550679"/>
              <a:gd name="connsiteX920" fmla="*/ 141845 w 11534471"/>
              <a:gd name="connsiteY920" fmla="*/ 1734168 h 5550679"/>
              <a:gd name="connsiteX921" fmla="*/ 163255 w 11534471"/>
              <a:gd name="connsiteY921" fmla="*/ 1718871 h 5550679"/>
              <a:gd name="connsiteX922" fmla="*/ 179035 w 11534471"/>
              <a:gd name="connsiteY922" fmla="*/ 1713019 h 5550679"/>
              <a:gd name="connsiteX923" fmla="*/ 194945 w 11534471"/>
              <a:gd name="connsiteY923" fmla="*/ 1700350 h 5550679"/>
              <a:gd name="connsiteX924" fmla="*/ 176805 w 11534471"/>
              <a:gd name="connsiteY924" fmla="*/ 1687062 h 5550679"/>
              <a:gd name="connsiteX925" fmla="*/ 130373 w 11534471"/>
              <a:gd name="connsiteY925" fmla="*/ 1656890 h 5550679"/>
              <a:gd name="connsiteX926" fmla="*/ 40401 w 11534471"/>
              <a:gd name="connsiteY926" fmla="*/ 1659347 h 5550679"/>
              <a:gd name="connsiteX927" fmla="*/ 0 w 11534471"/>
              <a:gd name="connsiteY927" fmla="*/ 1670206 h 5550679"/>
              <a:gd name="connsiteX928" fmla="*/ 40319 w 11534471"/>
              <a:gd name="connsiteY928" fmla="*/ 1556359 h 5550679"/>
              <a:gd name="connsiteX929" fmla="*/ 77510 w 11534471"/>
              <a:gd name="connsiteY929" fmla="*/ 1535210 h 5550679"/>
              <a:gd name="connsiteX930" fmla="*/ 77179 w 11534471"/>
              <a:gd name="connsiteY930" fmla="*/ 1516789 h 5550679"/>
              <a:gd name="connsiteX931" fmla="*/ 98199 w 11534471"/>
              <a:gd name="connsiteY931" fmla="*/ 1521945 h 5550679"/>
              <a:gd name="connsiteX932" fmla="*/ 110970 w 11534471"/>
              <a:gd name="connsiteY932" fmla="*/ 1531044 h 5550679"/>
              <a:gd name="connsiteX933" fmla="*/ 135591 w 11534471"/>
              <a:gd name="connsiteY933" fmla="*/ 1526036 h 5550679"/>
              <a:gd name="connsiteX934" fmla="*/ 158901 w 11534471"/>
              <a:gd name="connsiteY934" fmla="*/ 1518275 h 5550679"/>
              <a:gd name="connsiteX935" fmla="*/ 198653 w 11534471"/>
              <a:gd name="connsiteY935" fmla="*/ 1541504 h 5550679"/>
              <a:gd name="connsiteX936" fmla="*/ 238534 w 11534471"/>
              <a:gd name="connsiteY936" fmla="*/ 1557916 h 5550679"/>
              <a:gd name="connsiteX937" fmla="*/ 264854 w 11534471"/>
              <a:gd name="connsiteY937" fmla="*/ 1535205 h 5550679"/>
              <a:gd name="connsiteX938" fmla="*/ 277294 w 11534471"/>
              <a:gd name="connsiteY938" fmla="*/ 1525883 h 5550679"/>
              <a:gd name="connsiteX939" fmla="*/ 306245 w 11534471"/>
              <a:gd name="connsiteY939" fmla="*/ 1579608 h 5550679"/>
              <a:gd name="connsiteX940" fmla="*/ 308476 w 11534471"/>
              <a:gd name="connsiteY940" fmla="*/ 1605566 h 5550679"/>
              <a:gd name="connsiteX941" fmla="*/ 350977 w 11534471"/>
              <a:gd name="connsiteY941" fmla="*/ 1627481 h 5550679"/>
              <a:gd name="connsiteX942" fmla="*/ 359357 w 11534471"/>
              <a:gd name="connsiteY942" fmla="*/ 1616720 h 5550679"/>
              <a:gd name="connsiteX943" fmla="*/ 369897 w 11534471"/>
              <a:gd name="connsiteY943" fmla="*/ 1599861 h 5550679"/>
              <a:gd name="connsiteX944" fmla="*/ 393077 w 11534471"/>
              <a:gd name="connsiteY944" fmla="*/ 1598919 h 5550679"/>
              <a:gd name="connsiteX945" fmla="*/ 444029 w 11534471"/>
              <a:gd name="connsiteY945" fmla="*/ 1642131 h 5550679"/>
              <a:gd name="connsiteX946" fmla="*/ 473501 w 11534471"/>
              <a:gd name="connsiteY946" fmla="*/ 1668584 h 5550679"/>
              <a:gd name="connsiteX947" fmla="*/ 574543 w 11534471"/>
              <a:gd name="connsiteY947" fmla="*/ 1692928 h 5550679"/>
              <a:gd name="connsiteX948" fmla="*/ 604404 w 11534471"/>
              <a:gd name="connsiteY948" fmla="*/ 1698927 h 5550679"/>
              <a:gd name="connsiteX949" fmla="*/ 679457 w 11534471"/>
              <a:gd name="connsiteY949" fmla="*/ 1764402 h 5550679"/>
              <a:gd name="connsiteX950" fmla="*/ 729488 w 11534471"/>
              <a:gd name="connsiteY950" fmla="*/ 1784408 h 5550679"/>
              <a:gd name="connsiteX951" fmla="*/ 810030 w 11534471"/>
              <a:gd name="connsiteY951" fmla="*/ 1776324 h 5550679"/>
              <a:gd name="connsiteX952" fmla="*/ 801130 w 11534471"/>
              <a:gd name="connsiteY952" fmla="*/ 1814355 h 5550679"/>
              <a:gd name="connsiteX953" fmla="*/ 827722 w 11534471"/>
              <a:gd name="connsiteY953" fmla="*/ 1848941 h 5550679"/>
              <a:gd name="connsiteX954" fmla="*/ 844482 w 11534471"/>
              <a:gd name="connsiteY954" fmla="*/ 1827419 h 5550679"/>
              <a:gd name="connsiteX955" fmla="*/ 871852 w 11534471"/>
              <a:gd name="connsiteY955" fmla="*/ 1821097 h 5550679"/>
              <a:gd name="connsiteX956" fmla="*/ 918413 w 11534471"/>
              <a:gd name="connsiteY956" fmla="*/ 1844451 h 5550679"/>
              <a:gd name="connsiteX957" fmla="*/ 979775 w 11534471"/>
              <a:gd name="connsiteY957" fmla="*/ 1877621 h 5550679"/>
              <a:gd name="connsiteX958" fmla="*/ 1015006 w 11534471"/>
              <a:gd name="connsiteY958" fmla="*/ 1887811 h 5550679"/>
              <a:gd name="connsiteX959" fmla="*/ 1037006 w 11534471"/>
              <a:gd name="connsiteY959" fmla="*/ 1877297 h 5550679"/>
              <a:gd name="connsiteX960" fmla="*/ 1071907 w 11534471"/>
              <a:gd name="connsiteY960" fmla="*/ 1869066 h 5550679"/>
              <a:gd name="connsiteX961" fmla="*/ 1071977 w 11534471"/>
              <a:gd name="connsiteY961" fmla="*/ 1901122 h 5550679"/>
              <a:gd name="connsiteX962" fmla="*/ 1083308 w 11534471"/>
              <a:gd name="connsiteY962" fmla="*/ 1914287 h 5550679"/>
              <a:gd name="connsiteX963" fmla="*/ 1096338 w 11534471"/>
              <a:gd name="connsiteY963" fmla="*/ 1909750 h 5550679"/>
              <a:gd name="connsiteX964" fmla="*/ 1133529 w 11534471"/>
              <a:gd name="connsiteY964" fmla="*/ 1888600 h 5550679"/>
              <a:gd name="connsiteX965" fmla="*/ 1150289 w 11534471"/>
              <a:gd name="connsiteY965" fmla="*/ 1867081 h 5550679"/>
              <a:gd name="connsiteX966" fmla="*/ 1138958 w 11534471"/>
              <a:gd name="connsiteY966" fmla="*/ 1853915 h 5550679"/>
              <a:gd name="connsiteX967" fmla="*/ 985583 w 11534471"/>
              <a:gd name="connsiteY967" fmla="*/ 1751551 h 5550679"/>
              <a:gd name="connsiteX968" fmla="*/ 874249 w 11534471"/>
              <a:gd name="connsiteY968" fmla="*/ 1659500 h 5550679"/>
              <a:gd name="connsiteX969" fmla="*/ 845946 w 11534471"/>
              <a:gd name="connsiteY969" fmla="*/ 1571686 h 5550679"/>
              <a:gd name="connsiteX970" fmla="*/ 799125 w 11534471"/>
              <a:gd name="connsiteY970" fmla="*/ 1561968 h 5550679"/>
              <a:gd name="connsiteX971" fmla="*/ 800364 w 11534471"/>
              <a:gd name="connsiteY971" fmla="*/ 1532663 h 5550679"/>
              <a:gd name="connsiteX972" fmla="*/ 783333 w 11534471"/>
              <a:gd name="connsiteY972" fmla="*/ 1496888 h 5550679"/>
              <a:gd name="connsiteX973" fmla="*/ 751182 w 11534471"/>
              <a:gd name="connsiteY973" fmla="*/ 1503806 h 5550679"/>
              <a:gd name="connsiteX974" fmla="*/ 722703 w 11534471"/>
              <a:gd name="connsiteY974" fmla="*/ 1532615 h 5550679"/>
              <a:gd name="connsiteX975" fmla="*/ 712611 w 11534471"/>
              <a:gd name="connsiteY975" fmla="*/ 1490146 h 5550679"/>
              <a:gd name="connsiteX976" fmla="*/ 692831 w 11534471"/>
              <a:gd name="connsiteY976" fmla="*/ 1455685 h 5550679"/>
              <a:gd name="connsiteX977" fmla="*/ 735450 w 11534471"/>
              <a:gd name="connsiteY977" fmla="*/ 1399851 h 5550679"/>
              <a:gd name="connsiteX978" fmla="*/ 769502 w 11534471"/>
              <a:gd name="connsiteY978" fmla="*/ 1400470 h 5550679"/>
              <a:gd name="connsiteX979" fmla="*/ 774482 w 11534471"/>
              <a:gd name="connsiteY979" fmla="*/ 1425114 h 5550679"/>
              <a:gd name="connsiteX980" fmla="*/ 782342 w 11534471"/>
              <a:gd name="connsiteY980" fmla="*/ 1441626 h 5550679"/>
              <a:gd name="connsiteX981" fmla="*/ 826484 w 11534471"/>
              <a:gd name="connsiteY981" fmla="*/ 1484714 h 5550679"/>
              <a:gd name="connsiteX982" fmla="*/ 870426 w 11534471"/>
              <a:gd name="connsiteY982" fmla="*/ 1502564 h 5550679"/>
              <a:gd name="connsiteX983" fmla="*/ 880446 w 11534471"/>
              <a:gd name="connsiteY983" fmla="*/ 1512976 h 5550679"/>
              <a:gd name="connsiteX984" fmla="*/ 887586 w 11534471"/>
              <a:gd name="connsiteY984" fmla="*/ 1531520 h 5550679"/>
              <a:gd name="connsiteX985" fmla="*/ 993149 w 11534471"/>
              <a:gd name="connsiteY985" fmla="*/ 1568905 h 5550679"/>
              <a:gd name="connsiteX986" fmla="*/ 1049400 w 11534471"/>
              <a:gd name="connsiteY986" fmla="*/ 1584250 h 5550679"/>
              <a:gd name="connsiteX987" fmla="*/ 1083393 w 11534471"/>
              <a:gd name="connsiteY987" fmla="*/ 1623743 h 5550679"/>
              <a:gd name="connsiteX988" fmla="*/ 1100812 w 11534471"/>
              <a:gd name="connsiteY988" fmla="*/ 1639065 h 5550679"/>
              <a:gd name="connsiteX989" fmla="*/ 1117572 w 11534471"/>
              <a:gd name="connsiteY989" fmla="*/ 1617545 h 5550679"/>
              <a:gd name="connsiteX990" fmla="*/ 1121433 w 11534471"/>
              <a:gd name="connsiteY990" fmla="*/ 1593744 h 5550679"/>
              <a:gd name="connsiteX991" fmla="*/ 1103941 w 11534471"/>
              <a:gd name="connsiteY991" fmla="*/ 1546366 h 5550679"/>
              <a:gd name="connsiteX992" fmla="*/ 1011208 w 11534471"/>
              <a:gd name="connsiteY992" fmla="*/ 1479205 h 5550679"/>
              <a:gd name="connsiteX993" fmla="*/ 1016047 w 11534471"/>
              <a:gd name="connsiteY993" fmla="*/ 1439736 h 5550679"/>
              <a:gd name="connsiteX994" fmla="*/ 1019518 w 11534471"/>
              <a:gd name="connsiteY994" fmla="*/ 1436389 h 5550679"/>
              <a:gd name="connsiteX995" fmla="*/ 1067117 w 11534471"/>
              <a:gd name="connsiteY995" fmla="*/ 1405198 h 5550679"/>
              <a:gd name="connsiteX996" fmla="*/ 1081918 w 11534471"/>
              <a:gd name="connsiteY996" fmla="*/ 1415016 h 5550679"/>
              <a:gd name="connsiteX997" fmla="*/ 1049508 w 11534471"/>
              <a:gd name="connsiteY997" fmla="*/ 1435569 h 5550679"/>
              <a:gd name="connsiteX998" fmla="*/ 1063328 w 11534471"/>
              <a:gd name="connsiteY998" fmla="*/ 1461056 h 5550679"/>
              <a:gd name="connsiteX999" fmla="*/ 1078518 w 11534471"/>
              <a:gd name="connsiteY999" fmla="*/ 1450420 h 5550679"/>
              <a:gd name="connsiteX1000" fmla="*/ 1137450 w 11534471"/>
              <a:gd name="connsiteY1000" fmla="*/ 1432394 h 5550679"/>
              <a:gd name="connsiteX1001" fmla="*/ 1224742 w 11534471"/>
              <a:gd name="connsiteY1001" fmla="*/ 1463309 h 5550679"/>
              <a:gd name="connsiteX1002" fmla="*/ 1250943 w 11534471"/>
              <a:gd name="connsiteY1002" fmla="*/ 1518347 h 5550679"/>
              <a:gd name="connsiteX1003" fmla="*/ 1248784 w 11534471"/>
              <a:gd name="connsiteY1003" fmla="*/ 1524446 h 5550679"/>
              <a:gd name="connsiteX1004" fmla="*/ 1244334 w 11534471"/>
              <a:gd name="connsiteY1004" fmla="*/ 1543462 h 5550679"/>
              <a:gd name="connsiteX1005" fmla="*/ 1272885 w 11534471"/>
              <a:gd name="connsiteY1005" fmla="*/ 1546709 h 5550679"/>
              <a:gd name="connsiteX1006" fmla="*/ 1290955 w 11534471"/>
              <a:gd name="connsiteY1006" fmla="*/ 1527940 h 5550679"/>
              <a:gd name="connsiteX1007" fmla="*/ 1321536 w 11534471"/>
              <a:gd name="connsiteY1007" fmla="*/ 1531906 h 5550679"/>
              <a:gd name="connsiteX1008" fmla="*/ 1314926 w 11534471"/>
              <a:gd name="connsiteY1008" fmla="*/ 1557021 h 5550679"/>
              <a:gd name="connsiteX1009" fmla="*/ 1305235 w 11534471"/>
              <a:gd name="connsiteY1009" fmla="*/ 1565029 h 5550679"/>
              <a:gd name="connsiteX1010" fmla="*/ 1300196 w 11534471"/>
              <a:gd name="connsiteY1010" fmla="*/ 1579260 h 5550679"/>
              <a:gd name="connsiteX1011" fmla="*/ 1313816 w 11534471"/>
              <a:gd name="connsiteY1011" fmla="*/ 1579508 h 5550679"/>
              <a:gd name="connsiteX1012" fmla="*/ 1340726 w 11534471"/>
              <a:gd name="connsiteY1012" fmla="*/ 1561583 h 5550679"/>
              <a:gd name="connsiteX1013" fmla="*/ 1399267 w 11534471"/>
              <a:gd name="connsiteY1013" fmla="*/ 1564011 h 5550679"/>
              <a:gd name="connsiteX1014" fmla="*/ 1428609 w 11534471"/>
              <a:gd name="connsiteY1014" fmla="*/ 1597282 h 5550679"/>
              <a:gd name="connsiteX1015" fmla="*/ 1456440 w 11534471"/>
              <a:gd name="connsiteY1015" fmla="*/ 1602562 h 5550679"/>
              <a:gd name="connsiteX1016" fmla="*/ 1501620 w 11534471"/>
              <a:gd name="connsiteY1016" fmla="*/ 1591106 h 5550679"/>
              <a:gd name="connsiteX1017" fmla="*/ 1529912 w 11534471"/>
              <a:gd name="connsiteY1017" fmla="*/ 1607990 h 5550679"/>
              <a:gd name="connsiteX1018" fmla="*/ 1686036 w 11534471"/>
              <a:gd name="connsiteY1018" fmla="*/ 1709040 h 5550679"/>
              <a:gd name="connsiteX1019" fmla="*/ 1710267 w 11534471"/>
              <a:gd name="connsiteY1019" fmla="*/ 1724485 h 5550679"/>
              <a:gd name="connsiteX1020" fmla="*/ 1769469 w 11534471"/>
              <a:gd name="connsiteY1020" fmla="*/ 1763755 h 5550679"/>
              <a:gd name="connsiteX1021" fmla="*/ 1877122 w 11534471"/>
              <a:gd name="connsiteY1021" fmla="*/ 1762984 h 5550679"/>
              <a:gd name="connsiteX1022" fmla="*/ 1926823 w 11534471"/>
              <a:gd name="connsiteY1022" fmla="*/ 1764569 h 5550679"/>
              <a:gd name="connsiteX1023" fmla="*/ 2071487 w 11534471"/>
              <a:gd name="connsiteY1023" fmla="*/ 1859272 h 5550679"/>
              <a:gd name="connsiteX1024" fmla="*/ 2101348 w 11534471"/>
              <a:gd name="connsiteY1024" fmla="*/ 1865272 h 5550679"/>
              <a:gd name="connsiteX1025" fmla="*/ 2117129 w 11534471"/>
              <a:gd name="connsiteY1025" fmla="*/ 1859420 h 5550679"/>
              <a:gd name="connsiteX1026" fmla="*/ 2127538 w 11534471"/>
              <a:gd name="connsiteY1026" fmla="*/ 1849379 h 5550679"/>
              <a:gd name="connsiteX1027" fmla="*/ 2109657 w 11534471"/>
              <a:gd name="connsiteY1027" fmla="*/ 1822455 h 5550679"/>
              <a:gd name="connsiteX1028" fmla="*/ 2100027 w 11534471"/>
              <a:gd name="connsiteY1028" fmla="*/ 1791589 h 5550679"/>
              <a:gd name="connsiteX1029" fmla="*/ 2123798 w 11534471"/>
              <a:gd name="connsiteY1029" fmla="*/ 1795430 h 5550679"/>
              <a:gd name="connsiteX1030" fmla="*/ 2144629 w 11534471"/>
              <a:gd name="connsiteY1030" fmla="*/ 1846280 h 5550679"/>
              <a:gd name="connsiteX1031" fmla="*/ 2262053 w 11534471"/>
              <a:gd name="connsiteY1031" fmla="*/ 1940488 h 5550679"/>
              <a:gd name="connsiteX1032" fmla="*/ 2307564 w 11534471"/>
              <a:gd name="connsiteY1032" fmla="*/ 1947454 h 5550679"/>
              <a:gd name="connsiteX1033" fmla="*/ 2317455 w 11534471"/>
              <a:gd name="connsiteY1033" fmla="*/ 1964684 h 5550679"/>
              <a:gd name="connsiteX1034" fmla="*/ 2337365 w 11534471"/>
              <a:gd name="connsiteY1034" fmla="*/ 1992327 h 5550679"/>
              <a:gd name="connsiteX1035" fmla="*/ 2442468 w 11534471"/>
              <a:gd name="connsiteY1035" fmla="*/ 2018109 h 5550679"/>
              <a:gd name="connsiteX1036" fmla="*/ 2608662 w 11534471"/>
              <a:gd name="connsiteY1036" fmla="*/ 2019765 h 5550679"/>
              <a:gd name="connsiteX1037" fmla="*/ 2609253 w 11534471"/>
              <a:gd name="connsiteY1037" fmla="*/ 2024550 h 5550679"/>
              <a:gd name="connsiteX1038" fmla="*/ 2593932 w 11534471"/>
              <a:gd name="connsiteY1038" fmla="*/ 2042005 h 5550679"/>
              <a:gd name="connsiteX1039" fmla="*/ 2601403 w 11534471"/>
              <a:gd name="connsiteY1039" fmla="*/ 2078970 h 5550679"/>
              <a:gd name="connsiteX1040" fmla="*/ 2639774 w 11534471"/>
              <a:gd name="connsiteY1040" fmla="*/ 2067392 h 5550679"/>
              <a:gd name="connsiteX1041" fmla="*/ 2654373 w 11534471"/>
              <a:gd name="connsiteY1041" fmla="*/ 2051970 h 5550679"/>
              <a:gd name="connsiteX1042" fmla="*/ 2665905 w 11534471"/>
              <a:gd name="connsiteY1042" fmla="*/ 2090373 h 5550679"/>
              <a:gd name="connsiteX1043" fmla="*/ 2666825 w 11534471"/>
              <a:gd name="connsiteY1043" fmla="*/ 2113579 h 5550679"/>
              <a:gd name="connsiteX1044" fmla="*/ 2730287 w 11534471"/>
              <a:gd name="connsiteY1044" fmla="*/ 2179525 h 5550679"/>
              <a:gd name="connsiteX1045" fmla="*/ 2795249 w 11534471"/>
              <a:gd name="connsiteY1045" fmla="*/ 2202532 h 5550679"/>
              <a:gd name="connsiteX1046" fmla="*/ 2822489 w 11534471"/>
              <a:gd name="connsiteY1046" fmla="*/ 2203026 h 5550679"/>
              <a:gd name="connsiteX1047" fmla="*/ 2869051 w 11534471"/>
              <a:gd name="connsiteY1047" fmla="*/ 2226380 h 5550679"/>
              <a:gd name="connsiteX1048" fmla="*/ 2888242 w 11534471"/>
              <a:gd name="connsiteY1048" fmla="*/ 2256057 h 5550679"/>
              <a:gd name="connsiteX1049" fmla="*/ 2906253 w 11534471"/>
              <a:gd name="connsiteY1049" fmla="*/ 2276162 h 5550679"/>
              <a:gd name="connsiteX1050" fmla="*/ 2940893 w 11534471"/>
              <a:gd name="connsiteY1050" fmla="*/ 2281566 h 5550679"/>
              <a:gd name="connsiteX1051" fmla="*/ 2999364 w 11534471"/>
              <a:gd name="connsiteY1051" fmla="*/ 2251937 h 5550679"/>
              <a:gd name="connsiteX1052" fmla="*/ 3012064 w 11534471"/>
              <a:gd name="connsiteY1052" fmla="*/ 2228979 h 5550679"/>
              <a:gd name="connsiteX1053" fmla="*/ 3081428 w 11534471"/>
              <a:gd name="connsiteY1053" fmla="*/ 2342775 h 5550679"/>
              <a:gd name="connsiteX1054" fmla="*/ 3119539 w 11534471"/>
              <a:gd name="connsiteY1054" fmla="*/ 2344832 h 5550679"/>
              <a:gd name="connsiteX1055" fmla="*/ 3140489 w 11534471"/>
              <a:gd name="connsiteY1055" fmla="*/ 2317932 h 5550679"/>
              <a:gd name="connsiteX1056" fmla="*/ 3119599 w 11534471"/>
              <a:gd name="connsiteY1056" fmla="*/ 2305958 h 5550679"/>
              <a:gd name="connsiteX1057" fmla="*/ 3104208 w 11534471"/>
              <a:gd name="connsiteY1057" fmla="*/ 2291355 h 5550679"/>
              <a:gd name="connsiteX1058" fmla="*/ 3122278 w 11534471"/>
              <a:gd name="connsiteY1058" fmla="*/ 2272587 h 5550679"/>
              <a:gd name="connsiteX1059" fmla="*/ 3150829 w 11534471"/>
              <a:gd name="connsiteY1059" fmla="*/ 2275834 h 5550679"/>
              <a:gd name="connsiteX1060" fmla="*/ 3180099 w 11534471"/>
              <a:gd name="connsiteY1060" fmla="*/ 2277048 h 5550679"/>
              <a:gd name="connsiteX1061" fmla="*/ 3146697 w 11534471"/>
              <a:gd name="connsiteY1061" fmla="*/ 2242339 h 5550679"/>
              <a:gd name="connsiteX1062" fmla="*/ 3038444 w 11534471"/>
              <a:gd name="connsiteY1062" fmla="*/ 2167394 h 5550679"/>
              <a:gd name="connsiteX1063" fmla="*/ 2957112 w 11534471"/>
              <a:gd name="connsiteY1063" fmla="*/ 2145455 h 5550679"/>
              <a:gd name="connsiteX1064" fmla="*/ 2934191 w 11534471"/>
              <a:gd name="connsiteY1064" fmla="*/ 2132762 h 5550679"/>
              <a:gd name="connsiteX1065" fmla="*/ 2896399 w 11534471"/>
              <a:gd name="connsiteY1065" fmla="*/ 2078194 h 5550679"/>
              <a:gd name="connsiteX1066" fmla="*/ 2865228 w 11534471"/>
              <a:gd name="connsiteY1066" fmla="*/ 2069444 h 5550679"/>
              <a:gd name="connsiteX1067" fmla="*/ 2796666 w 11534471"/>
              <a:gd name="connsiteY1067" fmla="*/ 2056603 h 5550679"/>
              <a:gd name="connsiteX1068" fmla="*/ 2744275 w 11534471"/>
              <a:gd name="connsiteY1068" fmla="*/ 2017457 h 5550679"/>
              <a:gd name="connsiteX1069" fmla="*/ 2715594 w 11534471"/>
              <a:gd name="connsiteY1069" fmla="*/ 2021028 h 5550679"/>
              <a:gd name="connsiteX1070" fmla="*/ 2693594 w 11534471"/>
              <a:gd name="connsiteY1070" fmla="*/ 2031541 h 5550679"/>
              <a:gd name="connsiteX1071" fmla="*/ 2681343 w 11534471"/>
              <a:gd name="connsiteY1071" fmla="*/ 1995170 h 5550679"/>
              <a:gd name="connsiteX1072" fmla="*/ 2667192 w 11534471"/>
              <a:gd name="connsiteY1072" fmla="*/ 1951263 h 5550679"/>
              <a:gd name="connsiteX1073" fmla="*/ 2612970 w 11534471"/>
              <a:gd name="connsiteY1073" fmla="*/ 1936637 h 5550679"/>
              <a:gd name="connsiteX1074" fmla="*/ 2540018 w 11534471"/>
              <a:gd name="connsiteY1074" fmla="*/ 1903937 h 5550679"/>
              <a:gd name="connsiteX1075" fmla="*/ 2530517 w 11534471"/>
              <a:gd name="connsiteY1075" fmla="*/ 1866253 h 5550679"/>
              <a:gd name="connsiteX1076" fmla="*/ 2519577 w 11534471"/>
              <a:gd name="connsiteY1076" fmla="*/ 1832634 h 5550679"/>
              <a:gd name="connsiteX1077" fmla="*/ 2393902 w 11534471"/>
              <a:gd name="connsiteY1077" fmla="*/ 1742368 h 5550679"/>
              <a:gd name="connsiteX1078" fmla="*/ 2310280 w 11534471"/>
              <a:gd name="connsiteY1078" fmla="*/ 1733346 h 5550679"/>
              <a:gd name="connsiteX1079" fmla="*/ 2306220 w 11534471"/>
              <a:gd name="connsiteY1079" fmla="*/ 1731908 h 5550679"/>
              <a:gd name="connsiteX1080" fmla="*/ 2304709 w 11534471"/>
              <a:gd name="connsiteY1080" fmla="*/ 1703917 h 5550679"/>
              <a:gd name="connsiteX1081" fmla="*/ 2272429 w 11534471"/>
              <a:gd name="connsiteY1081" fmla="*/ 1717653 h 5550679"/>
              <a:gd name="connsiteX1082" fmla="*/ 2263458 w 11534471"/>
              <a:gd name="connsiteY1082" fmla="*/ 1723628 h 5550679"/>
              <a:gd name="connsiteX1083" fmla="*/ 2230069 w 11534471"/>
              <a:gd name="connsiteY1083" fmla="*/ 1759852 h 5550679"/>
              <a:gd name="connsiteX1084" fmla="*/ 2204859 w 11534471"/>
              <a:gd name="connsiteY1084" fmla="*/ 1760075 h 5550679"/>
              <a:gd name="connsiteX1085" fmla="*/ 2201188 w 11534471"/>
              <a:gd name="connsiteY1085" fmla="*/ 1738183 h 5550679"/>
              <a:gd name="connsiteX1086" fmla="*/ 2227827 w 11534471"/>
              <a:gd name="connsiteY1086" fmla="*/ 1662962 h 5550679"/>
              <a:gd name="connsiteX1087" fmla="*/ 2210406 w 11534471"/>
              <a:gd name="connsiteY1087" fmla="*/ 1647640 h 5550679"/>
              <a:gd name="connsiteX1088" fmla="*/ 2135495 w 11534471"/>
              <a:gd name="connsiteY1088" fmla="*/ 1646279 h 5550679"/>
              <a:gd name="connsiteX1089" fmla="*/ 2120694 w 11534471"/>
              <a:gd name="connsiteY1089" fmla="*/ 1636461 h 5550679"/>
              <a:gd name="connsiteX1090" fmla="*/ 2075371 w 11534471"/>
              <a:gd name="connsiteY1090" fmla="*/ 1583804 h 5550679"/>
              <a:gd name="connsiteX1091" fmla="*/ 2034700 w 11534471"/>
              <a:gd name="connsiteY1091" fmla="*/ 1537368 h 5550679"/>
              <a:gd name="connsiteX1092" fmla="*/ 2019309 w 11534471"/>
              <a:gd name="connsiteY1092" fmla="*/ 1522765 h 5550679"/>
              <a:gd name="connsiteX1093" fmla="*/ 1922127 w 11534471"/>
              <a:gd name="connsiteY1093" fmla="*/ 1474621 h 5550679"/>
              <a:gd name="connsiteX1094" fmla="*/ 1890366 w 11534471"/>
              <a:gd name="connsiteY1094" fmla="*/ 1461085 h 5550679"/>
              <a:gd name="connsiteX1095" fmla="*/ 1813353 w 11534471"/>
              <a:gd name="connsiteY1095" fmla="*/ 1426948 h 5550679"/>
              <a:gd name="connsiteX1096" fmla="*/ 1794493 w 11534471"/>
              <a:gd name="connsiteY1096" fmla="*/ 1415692 h 5550679"/>
              <a:gd name="connsiteX1097" fmla="*/ 1696519 w 11534471"/>
              <a:gd name="connsiteY1097" fmla="*/ 1337523 h 5550679"/>
              <a:gd name="connsiteX1098" fmla="*/ 1637388 w 11534471"/>
              <a:gd name="connsiteY1098" fmla="*/ 1330311 h 5550679"/>
              <a:gd name="connsiteX1099" fmla="*/ 1559196 w 11534471"/>
              <a:gd name="connsiteY1099" fmla="*/ 1286604 h 5550679"/>
              <a:gd name="connsiteX1100" fmla="*/ 1509023 w 11534471"/>
              <a:gd name="connsiteY1100" fmla="*/ 1202484 h 5550679"/>
              <a:gd name="connsiteX1101" fmla="*/ 1510593 w 11534471"/>
              <a:gd name="connsiteY1101" fmla="*/ 1191600 h 5550679"/>
              <a:gd name="connsiteX1102" fmla="*/ 1490422 w 11534471"/>
              <a:gd name="connsiteY1102" fmla="*/ 1177592 h 5550679"/>
              <a:gd name="connsiteX1103" fmla="*/ 1455391 w 11534471"/>
              <a:gd name="connsiteY1103" fmla="*/ 1192642 h 5550679"/>
              <a:gd name="connsiteX1104" fmla="*/ 1363838 w 11534471"/>
              <a:gd name="connsiteY1104" fmla="*/ 1135052 h 5550679"/>
              <a:gd name="connsiteX1105" fmla="*/ 1341827 w 11534471"/>
              <a:gd name="connsiteY1105" fmla="*/ 1074633 h 5550679"/>
              <a:gd name="connsiteX1106" fmla="*/ 1314316 w 11534471"/>
              <a:gd name="connsiteY1106" fmla="*/ 1016843 h 5550679"/>
              <a:gd name="connsiteX1107" fmla="*/ 1279096 w 11534471"/>
              <a:gd name="connsiteY1107" fmla="*/ 1077585 h 5550679"/>
              <a:gd name="connsiteX1108" fmla="*/ 1236724 w 11534471"/>
              <a:gd name="connsiteY1108" fmla="*/ 1048851 h 5550679"/>
              <a:gd name="connsiteX1109" fmla="*/ 1204244 w 11534471"/>
              <a:gd name="connsiteY1109" fmla="*/ 1037349 h 5550679"/>
              <a:gd name="connsiteX1110" fmla="*/ 1119040 w 11534471"/>
              <a:gd name="connsiteY1110" fmla="*/ 968279 h 5550679"/>
              <a:gd name="connsiteX1111" fmla="*/ 853020 w 11534471"/>
              <a:gd name="connsiteY1111" fmla="*/ 771111 h 5550679"/>
              <a:gd name="connsiteX1112" fmla="*/ 837040 w 11534471"/>
              <a:gd name="connsiteY1112" fmla="*/ 751723 h 5550679"/>
              <a:gd name="connsiteX1113" fmla="*/ 858451 w 11534471"/>
              <a:gd name="connsiteY1113" fmla="*/ 736426 h 5550679"/>
              <a:gd name="connsiteX1114" fmla="*/ 874360 w 11534471"/>
              <a:gd name="connsiteY1114" fmla="*/ 723756 h 5550679"/>
              <a:gd name="connsiteX1115" fmla="*/ 861850 w 11534471"/>
              <a:gd name="connsiteY1115" fmla="*/ 701022 h 5550679"/>
              <a:gd name="connsiteX1116" fmla="*/ 843579 w 11534471"/>
              <a:gd name="connsiteY1116" fmla="*/ 694552 h 5550679"/>
              <a:gd name="connsiteX1117" fmla="*/ 815477 w 11534471"/>
              <a:gd name="connsiteY1117" fmla="*/ 631976 h 5550679"/>
              <a:gd name="connsiteX1118" fmla="*/ 830337 w 11534471"/>
              <a:gd name="connsiteY1118" fmla="*/ 602919 h 5550679"/>
              <a:gd name="connsiteX1119" fmla="*/ 817106 w 11534471"/>
              <a:gd name="connsiteY1119" fmla="*/ 582217 h 5550679"/>
              <a:gd name="connsiteX1120" fmla="*/ 768656 w 11534471"/>
              <a:gd name="connsiteY1120" fmla="*/ 622259 h 5550679"/>
              <a:gd name="connsiteX1121" fmla="*/ 754765 w 11534471"/>
              <a:gd name="connsiteY1121" fmla="*/ 564716 h 5550679"/>
              <a:gd name="connsiteX1122" fmla="*/ 792014 w 11534471"/>
              <a:gd name="connsiteY1122" fmla="*/ 504692 h 5550679"/>
              <a:gd name="connsiteX1123" fmla="*/ 841326 w 11534471"/>
              <a:gd name="connsiteY1123" fmla="*/ 526731 h 5550679"/>
              <a:gd name="connsiteX1124" fmla="*/ 901118 w 11534471"/>
              <a:gd name="connsiteY1124" fmla="*/ 570787 h 5550679"/>
              <a:gd name="connsiteX1125" fmla="*/ 947809 w 11534471"/>
              <a:gd name="connsiteY1125" fmla="*/ 587322 h 5550679"/>
              <a:gd name="connsiteX1126" fmla="*/ 1111665 w 11534471"/>
              <a:gd name="connsiteY1126" fmla="*/ 711702 h 5550679"/>
              <a:gd name="connsiteX1127" fmla="*/ 1158616 w 11534471"/>
              <a:gd name="connsiteY1127" fmla="*/ 714602 h 5550679"/>
              <a:gd name="connsiteX1128" fmla="*/ 1166996 w 11534471"/>
              <a:gd name="connsiteY1128" fmla="*/ 703841 h 5550679"/>
              <a:gd name="connsiteX1129" fmla="*/ 1176296 w 11534471"/>
              <a:gd name="connsiteY1129" fmla="*/ 716286 h 5550679"/>
              <a:gd name="connsiteX1130" fmla="*/ 1178787 w 11534471"/>
              <a:gd name="connsiteY1130" fmla="*/ 728608 h 5550679"/>
              <a:gd name="connsiteX1131" fmla="*/ 1200268 w 11534471"/>
              <a:gd name="connsiteY1131" fmla="*/ 745368 h 5550679"/>
              <a:gd name="connsiteX1132" fmla="*/ 1198627 w 11534471"/>
              <a:gd name="connsiteY1132" fmla="*/ 724195 h 5550679"/>
              <a:gd name="connsiteX1133" fmla="*/ 1198037 w 11534471"/>
              <a:gd name="connsiteY1133" fmla="*/ 719410 h 5550679"/>
              <a:gd name="connsiteX1134" fmla="*/ 1201047 w 11534471"/>
              <a:gd name="connsiteY1134" fmla="*/ 704460 h 5550679"/>
              <a:gd name="connsiteX1135" fmla="*/ 1215978 w 11534471"/>
              <a:gd name="connsiteY1135" fmla="*/ 707459 h 5550679"/>
              <a:gd name="connsiteX1136" fmla="*/ 1285388 w 11534471"/>
              <a:gd name="connsiteY1136" fmla="*/ 711449 h 5550679"/>
              <a:gd name="connsiteX1137" fmla="*/ 1302608 w 11534471"/>
              <a:gd name="connsiteY1137" fmla="*/ 701532 h 5550679"/>
              <a:gd name="connsiteX1138" fmla="*/ 1274377 w 11534471"/>
              <a:gd name="connsiteY1138" fmla="*/ 645775 h 5550679"/>
              <a:gd name="connsiteX1139" fmla="*/ 1162394 w 11534471"/>
              <a:gd name="connsiteY1139" fmla="*/ 587812 h 5550679"/>
              <a:gd name="connsiteX1140" fmla="*/ 1121072 w 11534471"/>
              <a:gd name="connsiteY1140" fmla="*/ 575467 h 5550679"/>
              <a:gd name="connsiteX1141" fmla="*/ 1107712 w 11534471"/>
              <a:gd name="connsiteY1141" fmla="*/ 561584 h 5550679"/>
              <a:gd name="connsiteX1142" fmla="*/ 1090091 w 11534471"/>
              <a:gd name="connsiteY1142" fmla="*/ 521023 h 5550679"/>
              <a:gd name="connsiteX1143" fmla="*/ 1043789 w 11534471"/>
              <a:gd name="connsiteY1143" fmla="*/ 484034 h 5550679"/>
              <a:gd name="connsiteX1144" fmla="*/ 1035008 w 11534471"/>
              <a:gd name="connsiteY1144" fmla="*/ 444317 h 5550679"/>
              <a:gd name="connsiteX1145" fmla="*/ 1040638 w 11534471"/>
              <a:gd name="connsiteY1145" fmla="*/ 434871 h 5550679"/>
              <a:gd name="connsiteX1146" fmla="*/ 1030877 w 11534471"/>
              <a:gd name="connsiteY1146" fmla="*/ 410822 h 5550679"/>
              <a:gd name="connsiteX1147" fmla="*/ 1016998 w 11534471"/>
              <a:gd name="connsiteY1147" fmla="*/ 424210 h 5550679"/>
              <a:gd name="connsiteX1148" fmla="*/ 996307 w 11534471"/>
              <a:gd name="connsiteY1148" fmla="*/ 437474 h 5550679"/>
              <a:gd name="connsiteX1149" fmla="*/ 979536 w 11534471"/>
              <a:gd name="connsiteY1149" fmla="*/ 388064 h 5550679"/>
              <a:gd name="connsiteX1150" fmla="*/ 985295 w 11534471"/>
              <a:gd name="connsiteY1150" fmla="*/ 371800 h 5550679"/>
              <a:gd name="connsiteX1151" fmla="*/ 972265 w 11534471"/>
              <a:gd name="connsiteY1151" fmla="*/ 376337 h 5550679"/>
              <a:gd name="connsiteX1152" fmla="*/ 946595 w 11534471"/>
              <a:gd name="connsiteY1152" fmla="*/ 364958 h 5550679"/>
              <a:gd name="connsiteX1153" fmla="*/ 922683 w 11534471"/>
              <a:gd name="connsiteY1153" fmla="*/ 297003 h 5550679"/>
              <a:gd name="connsiteX1154" fmla="*/ 909901 w 11534471"/>
              <a:gd name="connsiteY1154" fmla="*/ 216972 h 5550679"/>
              <a:gd name="connsiteX1155" fmla="*/ 903020 w 11534471"/>
              <a:gd name="connsiteY1155" fmla="*/ 184791 h 5550679"/>
              <a:gd name="connsiteX1156" fmla="*/ 844787 w 11534471"/>
              <a:gd name="connsiteY1156" fmla="*/ 58921 h 5550679"/>
              <a:gd name="connsiteX1157" fmla="*/ 850806 w 11534471"/>
              <a:gd name="connsiteY1157" fmla="*/ 29022 h 5550679"/>
              <a:gd name="connsiteX1158" fmla="*/ 872417 w 11534471"/>
              <a:gd name="connsiteY1158" fmla="*/ 38963 h 5550679"/>
              <a:gd name="connsiteX1159" fmla="*/ 908958 w 11534471"/>
              <a:gd name="connsiteY1159" fmla="*/ 51904 h 5550679"/>
              <a:gd name="connsiteX1160" fmla="*/ 962719 w 11534471"/>
              <a:gd name="connsiteY1160" fmla="*/ 54927 h 5550679"/>
              <a:gd name="connsiteX1161" fmla="*/ 982570 w 11534471"/>
              <a:gd name="connsiteY1161" fmla="*/ 121445 h 5550679"/>
              <a:gd name="connsiteX1162" fmla="*/ 971311 w 11534471"/>
              <a:gd name="connsiteY1162" fmla="*/ 140337 h 5550679"/>
              <a:gd name="connsiteX1163" fmla="*/ 967840 w 11534471"/>
              <a:gd name="connsiteY1163" fmla="*/ 143684 h 5550679"/>
              <a:gd name="connsiteX1164" fmla="*/ 972621 w 11534471"/>
              <a:gd name="connsiteY1164" fmla="*/ 143089 h 5550679"/>
              <a:gd name="connsiteX1165" fmla="*/ 994231 w 11534471"/>
              <a:gd name="connsiteY1165" fmla="*/ 153031 h 5550679"/>
              <a:gd name="connsiteX1166" fmla="*/ 1069403 w 11534471"/>
              <a:gd name="connsiteY1166" fmla="*/ 140756 h 5550679"/>
              <a:gd name="connsiteX1167" fmla="*/ 1110394 w 11534471"/>
              <a:gd name="connsiteY1167" fmla="*/ 134682 h 5550679"/>
              <a:gd name="connsiteX1168" fmla="*/ 1132205 w 11534471"/>
              <a:gd name="connsiteY1168" fmla="*/ 169861 h 5550679"/>
              <a:gd name="connsiteX1169" fmla="*/ 1208378 w 11534471"/>
              <a:gd name="connsiteY1169" fmla="*/ 283781 h 5550679"/>
              <a:gd name="connsiteX1170" fmla="*/ 1248909 w 11534471"/>
              <a:gd name="connsiteY1170" fmla="*/ 266103 h 5550679"/>
              <a:gd name="connsiteX1171" fmla="*/ 1281579 w 11534471"/>
              <a:gd name="connsiteY1171" fmla="*/ 231914 h 5550679"/>
              <a:gd name="connsiteX1172" fmla="*/ 1310531 w 11534471"/>
              <a:gd name="connsiteY1172" fmla="*/ 285638 h 5550679"/>
              <a:gd name="connsiteX1173" fmla="*/ 1362332 w 11534471"/>
              <a:gd name="connsiteY1173" fmla="*/ 319999 h 5550679"/>
              <a:gd name="connsiteX1174" fmla="*/ 1365673 w 11534471"/>
              <a:gd name="connsiteY1174" fmla="*/ 323469 h 5550679"/>
              <a:gd name="connsiteX1175" fmla="*/ 1422963 w 11534471"/>
              <a:gd name="connsiteY1175" fmla="*/ 284271 h 5550679"/>
              <a:gd name="connsiteX1176" fmla="*/ 1451443 w 11534471"/>
              <a:gd name="connsiteY1176" fmla="*/ 255462 h 5550679"/>
              <a:gd name="connsiteX1177" fmla="*/ 1459564 w 11534471"/>
              <a:gd name="connsiteY1177" fmla="*/ 258338 h 5550679"/>
              <a:gd name="connsiteX1178" fmla="*/ 1479345 w 11534471"/>
              <a:gd name="connsiteY1178" fmla="*/ 292798 h 5550679"/>
              <a:gd name="connsiteX1179" fmla="*/ 1488125 w 11534471"/>
              <a:gd name="connsiteY1179" fmla="*/ 332516 h 5550679"/>
              <a:gd name="connsiteX1180" fmla="*/ 1496057 w 11534471"/>
              <a:gd name="connsiteY1180" fmla="*/ 381085 h 5550679"/>
              <a:gd name="connsiteX1181" fmla="*/ 1540847 w 11534471"/>
              <a:gd name="connsiteY1181" fmla="*/ 390082 h 5550679"/>
              <a:gd name="connsiteX1182" fmla="*/ 1554208 w 11534471"/>
              <a:gd name="connsiteY1182" fmla="*/ 403966 h 5550679"/>
              <a:gd name="connsiteX1183" fmla="*/ 1573399 w 11534471"/>
              <a:gd name="connsiteY1183" fmla="*/ 433643 h 5550679"/>
              <a:gd name="connsiteX1184" fmla="*/ 1586300 w 11534471"/>
              <a:gd name="connsiteY1184" fmla="*/ 435923 h 5550679"/>
              <a:gd name="connsiteX1185" fmla="*/ 1620421 w 11534471"/>
              <a:gd name="connsiteY1185" fmla="*/ 468599 h 5550679"/>
              <a:gd name="connsiteX1186" fmla="*/ 1656313 w 11534471"/>
              <a:gd name="connsiteY1186" fmla="*/ 515630 h 5550679"/>
              <a:gd name="connsiteX1187" fmla="*/ 1689183 w 11534471"/>
              <a:gd name="connsiteY1187" fmla="*/ 506678 h 5550679"/>
              <a:gd name="connsiteX1188" fmla="*/ 1700443 w 11534471"/>
              <a:gd name="connsiteY1188" fmla="*/ 487786 h 5550679"/>
              <a:gd name="connsiteX1189" fmla="*/ 1712813 w 11534471"/>
              <a:gd name="connsiteY1189" fmla="*/ 446407 h 5550679"/>
              <a:gd name="connsiteX1190" fmla="*/ 1722031 w 11534471"/>
              <a:gd name="connsiteY1190" fmla="*/ 355865 h 5550679"/>
              <a:gd name="connsiteX1191" fmla="*/ 1760932 w 11534471"/>
              <a:gd name="connsiteY1191" fmla="*/ 387945 h 5550679"/>
              <a:gd name="connsiteX1192" fmla="*/ 1809984 w 11534471"/>
              <a:gd name="connsiteY1192" fmla="*/ 423621 h 5550679"/>
              <a:gd name="connsiteX1193" fmla="*/ 1847315 w 11534471"/>
              <a:gd name="connsiteY1193" fmla="*/ 466585 h 5550679"/>
              <a:gd name="connsiteX1194" fmla="*/ 1957150 w 11534471"/>
              <a:gd name="connsiteY1194" fmla="*/ 601577 h 5550679"/>
              <a:gd name="connsiteX1195" fmla="*/ 1979611 w 11534471"/>
              <a:gd name="connsiteY1195" fmla="*/ 602667 h 5550679"/>
              <a:gd name="connsiteX1196" fmla="*/ 1995391 w 11534471"/>
              <a:gd name="connsiteY1196" fmla="*/ 596816 h 5550679"/>
              <a:gd name="connsiteX1197" fmla="*/ 1996441 w 11534471"/>
              <a:gd name="connsiteY1197" fmla="*/ 613204 h 5550679"/>
              <a:gd name="connsiteX1198" fmla="*/ 2001422 w 11534471"/>
              <a:gd name="connsiteY1198" fmla="*/ 637848 h 5550679"/>
              <a:gd name="connsiteX1199" fmla="*/ 2025523 w 11534471"/>
              <a:gd name="connsiteY1199" fmla="*/ 660110 h 5550679"/>
              <a:gd name="connsiteX1200" fmla="*/ 2027034 w 11534471"/>
              <a:gd name="connsiteY1200" fmla="*/ 688101 h 5550679"/>
              <a:gd name="connsiteX1201" fmla="*/ 2030445 w 11534471"/>
              <a:gd name="connsiteY1201" fmla="*/ 723629 h 5550679"/>
              <a:gd name="connsiteX1202" fmla="*/ 2055784 w 11534471"/>
              <a:gd name="connsiteY1202" fmla="*/ 716587 h 5550679"/>
              <a:gd name="connsiteX1203" fmla="*/ 2066785 w 11534471"/>
              <a:gd name="connsiteY1203" fmla="*/ 711331 h 5550679"/>
              <a:gd name="connsiteX1204" fmla="*/ 2067446 w 11534471"/>
              <a:gd name="connsiteY1204" fmla="*/ 748173 h 5550679"/>
              <a:gd name="connsiteX1205" fmla="*/ 2080677 w 11534471"/>
              <a:gd name="connsiteY1205" fmla="*/ 768874 h 5550679"/>
              <a:gd name="connsiteX1206" fmla="*/ 2098616 w 11534471"/>
              <a:gd name="connsiteY1206" fmla="*/ 756923 h 5550679"/>
              <a:gd name="connsiteX1207" fmla="*/ 2192058 w 11534471"/>
              <a:gd name="connsiteY1207" fmla="*/ 751119 h 5550679"/>
              <a:gd name="connsiteX1208" fmla="*/ 2210069 w 11534471"/>
              <a:gd name="connsiteY1208" fmla="*/ 771226 h 5550679"/>
              <a:gd name="connsiteX1209" fmla="*/ 2307051 w 11534471"/>
              <a:gd name="connsiteY1209" fmla="*/ 794132 h 5550679"/>
              <a:gd name="connsiteX1210" fmla="*/ 2309801 w 11534471"/>
              <a:gd name="connsiteY1210" fmla="*/ 792818 h 5550679"/>
              <a:gd name="connsiteX1211" fmla="*/ 2338223 w 11534471"/>
              <a:gd name="connsiteY1211" fmla="*/ 802883 h 5550679"/>
              <a:gd name="connsiteX1212" fmla="*/ 2339992 w 11534471"/>
              <a:gd name="connsiteY1212" fmla="*/ 817238 h 5550679"/>
              <a:gd name="connsiteX1213" fmla="*/ 2314653 w 11534471"/>
              <a:gd name="connsiteY1213" fmla="*/ 824280 h 5550679"/>
              <a:gd name="connsiteX1214" fmla="*/ 2297562 w 11534471"/>
              <a:gd name="connsiteY1214" fmla="*/ 827379 h 5550679"/>
              <a:gd name="connsiteX1215" fmla="*/ 2306143 w 11534471"/>
              <a:gd name="connsiteY1215" fmla="*/ 841858 h 5550679"/>
              <a:gd name="connsiteX1216" fmla="*/ 2332994 w 11534471"/>
              <a:gd name="connsiteY1216" fmla="*/ 862806 h 5550679"/>
              <a:gd name="connsiteX1217" fmla="*/ 2359585 w 11534471"/>
              <a:gd name="connsiteY1217" fmla="*/ 897391 h 5550679"/>
              <a:gd name="connsiteX1218" fmla="*/ 2380475 w 11534471"/>
              <a:gd name="connsiteY1218" fmla="*/ 909366 h 5550679"/>
              <a:gd name="connsiteX1219" fmla="*/ 2438238 w 11534471"/>
              <a:gd name="connsiteY1219" fmla="*/ 952701 h 5550679"/>
              <a:gd name="connsiteX1220" fmla="*/ 2448198 w 11534471"/>
              <a:gd name="connsiteY1220" fmla="*/ 1001988 h 5550679"/>
              <a:gd name="connsiteX1221" fmla="*/ 2479310 w 11534471"/>
              <a:gd name="connsiteY1221" fmla="*/ 1049614 h 5550679"/>
              <a:gd name="connsiteX1222" fmla="*/ 2527112 w 11534471"/>
              <a:gd name="connsiteY1222" fmla="*/ 1043663 h 5550679"/>
              <a:gd name="connsiteX1223" fmla="*/ 2578122 w 11534471"/>
              <a:gd name="connsiteY1223" fmla="*/ 1048000 h 5550679"/>
              <a:gd name="connsiteX1224" fmla="*/ 2598293 w 11534471"/>
              <a:gd name="connsiteY1224" fmla="*/ 1062007 h 5550679"/>
              <a:gd name="connsiteX1225" fmla="*/ 2616174 w 11534471"/>
              <a:gd name="connsiteY1225" fmla="*/ 1088931 h 5550679"/>
              <a:gd name="connsiteX1226" fmla="*/ 2612574 w 11534471"/>
              <a:gd name="connsiteY1226" fmla="*/ 1099097 h 5550679"/>
              <a:gd name="connsiteX1227" fmla="*/ 2631175 w 11534471"/>
              <a:gd name="connsiteY1227" fmla="*/ 1123988 h 5550679"/>
              <a:gd name="connsiteX1228" fmla="*/ 2672756 w 11534471"/>
              <a:gd name="connsiteY1228" fmla="*/ 1122698 h 5550679"/>
              <a:gd name="connsiteX1229" fmla="*/ 2770209 w 11534471"/>
              <a:gd name="connsiteY1229" fmla="*/ 1228138 h 5550679"/>
              <a:gd name="connsiteX1230" fmla="*/ 2747431 w 11534471"/>
              <a:gd name="connsiteY1230" fmla="*/ 1279557 h 5550679"/>
              <a:gd name="connsiteX1231" fmla="*/ 2763351 w 11534471"/>
              <a:gd name="connsiteY1231" fmla="*/ 1337820 h 5550679"/>
              <a:gd name="connsiteX1232" fmla="*/ 2796293 w 11534471"/>
              <a:gd name="connsiteY1232" fmla="*/ 1360926 h 5550679"/>
              <a:gd name="connsiteX1233" fmla="*/ 2852214 w 11534471"/>
              <a:gd name="connsiteY1233" fmla="*/ 1357850 h 5550679"/>
              <a:gd name="connsiteX1234" fmla="*/ 2877295 w 11534471"/>
              <a:gd name="connsiteY1234" fmla="*/ 1364444 h 5550679"/>
              <a:gd name="connsiteX1235" fmla="*/ 2932366 w 11534471"/>
              <a:gd name="connsiteY1235" fmla="*/ 1370219 h 5550679"/>
              <a:gd name="connsiteX1236" fmla="*/ 2933475 w 11534471"/>
              <a:gd name="connsiteY1236" fmla="*/ 1347732 h 5550679"/>
              <a:gd name="connsiteX1237" fmla="*/ 2914945 w 11534471"/>
              <a:gd name="connsiteY1237" fmla="*/ 1354898 h 5550679"/>
              <a:gd name="connsiteX1238" fmla="*/ 2899165 w 11534471"/>
              <a:gd name="connsiteY1238" fmla="*/ 1360750 h 5550679"/>
              <a:gd name="connsiteX1239" fmla="*/ 2892025 w 11534471"/>
              <a:gd name="connsiteY1239" fmla="*/ 1342205 h 5550679"/>
              <a:gd name="connsiteX1240" fmla="*/ 2918533 w 11534471"/>
              <a:gd name="connsiteY1240" fmla="*/ 1273802 h 5550679"/>
              <a:gd name="connsiteX1241" fmla="*/ 2924364 w 11534471"/>
              <a:gd name="connsiteY1241" fmla="*/ 1289595 h 5550679"/>
              <a:gd name="connsiteX1242" fmla="*/ 2961236 w 11534471"/>
              <a:gd name="connsiteY1242" fmla="*/ 1320956 h 5550679"/>
              <a:gd name="connsiteX1243" fmla="*/ 2982516 w 11534471"/>
              <a:gd name="connsiteY1243" fmla="*/ 1312476 h 5550679"/>
              <a:gd name="connsiteX1244" fmla="*/ 3019186 w 11534471"/>
              <a:gd name="connsiteY1244" fmla="*/ 1318599 h 5550679"/>
              <a:gd name="connsiteX1245" fmla="*/ 3057628 w 11534471"/>
              <a:gd name="connsiteY1245" fmla="*/ 1339077 h 5550679"/>
              <a:gd name="connsiteX1246" fmla="*/ 3057687 w 11534471"/>
              <a:gd name="connsiteY1246" fmla="*/ 1300203 h 5550679"/>
              <a:gd name="connsiteX1247" fmla="*/ 3097829 w 11534471"/>
              <a:gd name="connsiteY1247" fmla="*/ 1302978 h 5550679"/>
              <a:gd name="connsiteX1248" fmla="*/ 3103328 w 11534471"/>
              <a:gd name="connsiteY1248" fmla="*/ 1300350 h 5550679"/>
              <a:gd name="connsiteX1249" fmla="*/ 3103127 w 11534471"/>
              <a:gd name="connsiteY1249" fmla="*/ 1275111 h 5550679"/>
              <a:gd name="connsiteX1250" fmla="*/ 3066976 w 11534471"/>
              <a:gd name="connsiteY1250" fmla="*/ 1241716 h 5550679"/>
              <a:gd name="connsiteX1251" fmla="*/ 3025525 w 11534471"/>
              <a:gd name="connsiteY1251" fmla="*/ 1236189 h 5550679"/>
              <a:gd name="connsiteX1252" fmla="*/ 3000444 w 11534471"/>
              <a:gd name="connsiteY1252" fmla="*/ 1229594 h 5550679"/>
              <a:gd name="connsiteX1253" fmla="*/ 2971032 w 11534471"/>
              <a:gd name="connsiteY1253" fmla="*/ 1164267 h 5550679"/>
              <a:gd name="connsiteX1254" fmla="*/ 2942022 w 11534471"/>
              <a:gd name="connsiteY1254" fmla="*/ 1149417 h 5550679"/>
              <a:gd name="connsiteX1255" fmla="*/ 2907971 w 11534471"/>
              <a:gd name="connsiteY1255" fmla="*/ 1148799 h 5550679"/>
              <a:gd name="connsiteX1256" fmla="*/ 2895590 w 11534471"/>
              <a:gd name="connsiteY1256" fmla="*/ 1119246 h 5550679"/>
              <a:gd name="connsiteX1257" fmla="*/ 2850799 w 11534471"/>
              <a:gd name="connsiteY1257" fmla="*/ 1110247 h 5550679"/>
              <a:gd name="connsiteX1258" fmla="*/ 2818449 w 11534471"/>
              <a:gd name="connsiteY1258" fmla="*/ 1091927 h 5550679"/>
              <a:gd name="connsiteX1259" fmla="*/ 2772147 w 11534471"/>
              <a:gd name="connsiteY1259" fmla="*/ 1054937 h 5550679"/>
              <a:gd name="connsiteX1260" fmla="*/ 2758715 w 11534471"/>
              <a:gd name="connsiteY1260" fmla="*/ 1008998 h 5550679"/>
              <a:gd name="connsiteX1261" fmla="*/ 2702593 w 11534471"/>
              <a:gd name="connsiteY1261" fmla="*/ 986834 h 5550679"/>
              <a:gd name="connsiteX1262" fmla="*/ 2676403 w 11534471"/>
              <a:gd name="connsiteY1262" fmla="*/ 1002726 h 5550679"/>
              <a:gd name="connsiteX1263" fmla="*/ 2680063 w 11534471"/>
              <a:gd name="connsiteY1263" fmla="*/ 953687 h 5550679"/>
              <a:gd name="connsiteX1264" fmla="*/ 2671092 w 11534471"/>
              <a:gd name="connsiteY1264" fmla="*/ 959663 h 5550679"/>
              <a:gd name="connsiteX1265" fmla="*/ 2608751 w 11534471"/>
              <a:gd name="connsiteY1265" fmla="*/ 942160 h 5550679"/>
              <a:gd name="connsiteX1266" fmla="*/ 2603771 w 11534471"/>
              <a:gd name="connsiteY1266" fmla="*/ 917517 h 5550679"/>
              <a:gd name="connsiteX1267" fmla="*/ 2608810 w 11534471"/>
              <a:gd name="connsiteY1267" fmla="*/ 903286 h 5550679"/>
              <a:gd name="connsiteX1268" fmla="*/ 2614960 w 11534471"/>
              <a:gd name="connsiteY1268" fmla="*/ 866568 h 5550679"/>
              <a:gd name="connsiteX1269" fmla="*/ 2527266 w 11534471"/>
              <a:gd name="connsiteY1269" fmla="*/ 785176 h 5550679"/>
              <a:gd name="connsiteX1270" fmla="*/ 2379060 w 11534471"/>
              <a:gd name="connsiteY1270" fmla="*/ 661763 h 5550679"/>
              <a:gd name="connsiteX1271" fmla="*/ 2329289 w 11534471"/>
              <a:gd name="connsiteY1271" fmla="*/ 628121 h 5550679"/>
              <a:gd name="connsiteX1272" fmla="*/ 2293728 w 11534471"/>
              <a:gd name="connsiteY1272" fmla="*/ 599511 h 5550679"/>
              <a:gd name="connsiteX1273" fmla="*/ 2236225 w 11534471"/>
              <a:gd name="connsiteY1273" fmla="*/ 542540 h 5550679"/>
              <a:gd name="connsiteX1274" fmla="*/ 2171063 w 11534471"/>
              <a:gd name="connsiteY1274" fmla="*/ 494295 h 5550679"/>
              <a:gd name="connsiteX1275" fmla="*/ 2107411 w 11534471"/>
              <a:gd name="connsiteY1275" fmla="*/ 474041 h 5550679"/>
              <a:gd name="connsiteX1276" fmla="*/ 2072370 w 11534471"/>
              <a:gd name="connsiteY1276" fmla="*/ 418160 h 5550679"/>
              <a:gd name="connsiteX1277" fmla="*/ 2027377 w 11534471"/>
              <a:gd name="connsiteY1277" fmla="*/ 383922 h 5550679"/>
              <a:gd name="connsiteX1278" fmla="*/ 1971445 w 11534471"/>
              <a:gd name="connsiteY1278" fmla="*/ 316066 h 5550679"/>
              <a:gd name="connsiteX1279" fmla="*/ 1852841 w 11534471"/>
              <a:gd name="connsiteY1279" fmla="*/ 212288 h 5550679"/>
              <a:gd name="connsiteX1280" fmla="*/ 1754867 w 11534471"/>
              <a:gd name="connsiteY1280" fmla="*/ 134119 h 5550679"/>
              <a:gd name="connsiteX1281" fmla="*/ 1736987 w 11534471"/>
              <a:gd name="connsiteY1281" fmla="*/ 107196 h 5550679"/>
              <a:gd name="connsiteX1282" fmla="*/ 1689043 w 11534471"/>
              <a:gd name="connsiteY1282" fmla="*/ 49033 h 5550679"/>
              <a:gd name="connsiteX1283" fmla="*/ 1674834 w 11534471"/>
              <a:gd name="connsiteY1283" fmla="*/ 44001 h 5550679"/>
              <a:gd name="connsiteX1284" fmla="*/ 1705344 w 11534471"/>
              <a:gd name="connsiteY1284" fmla="*/ 15910 h 5550679"/>
              <a:gd name="connsiteX1285" fmla="*/ 1730756 w 11534471"/>
              <a:gd name="connsiteY1285" fmla="*/ 600 h 555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</a:cxnLst>
            <a:rect l="l" t="t" r="r" b="b"/>
            <a:pathLst>
              <a:path w="11534471" h="5550679">
                <a:moveTo>
                  <a:pt x="1730756" y="600"/>
                </a:moveTo>
                <a:cubicBezTo>
                  <a:pt x="1739898" y="-1023"/>
                  <a:pt x="1749574" y="687"/>
                  <a:pt x="1759365" y="5298"/>
                </a:cubicBezTo>
                <a:cubicBezTo>
                  <a:pt x="1771545" y="9612"/>
                  <a:pt x="1780255" y="17272"/>
                  <a:pt x="1793156" y="19552"/>
                </a:cubicBezTo>
                <a:cubicBezTo>
                  <a:pt x="1814896" y="22676"/>
                  <a:pt x="1819546" y="28898"/>
                  <a:pt x="1816407" y="50667"/>
                </a:cubicBezTo>
                <a:cubicBezTo>
                  <a:pt x="1813526" y="58799"/>
                  <a:pt x="1810647" y="66931"/>
                  <a:pt x="1807767" y="75063"/>
                </a:cubicBezTo>
                <a:cubicBezTo>
                  <a:pt x="1801417" y="86542"/>
                  <a:pt x="1806787" y="90732"/>
                  <a:pt x="1816938" y="94326"/>
                </a:cubicBezTo>
                <a:cubicBezTo>
                  <a:pt x="1838548" y="104268"/>
                  <a:pt x="1858388" y="99854"/>
                  <a:pt x="1877638" y="90655"/>
                </a:cubicBezTo>
                <a:cubicBezTo>
                  <a:pt x="1882419" y="90060"/>
                  <a:pt x="1886609" y="84680"/>
                  <a:pt x="1891979" y="88870"/>
                </a:cubicBezTo>
                <a:cubicBezTo>
                  <a:pt x="1895319" y="92341"/>
                  <a:pt x="1893159" y="98440"/>
                  <a:pt x="1893750" y="103225"/>
                </a:cubicBezTo>
                <a:cubicBezTo>
                  <a:pt x="1892309" y="107291"/>
                  <a:pt x="1891589" y="109324"/>
                  <a:pt x="1890150" y="113390"/>
                </a:cubicBezTo>
                <a:cubicBezTo>
                  <a:pt x="1885110" y="127621"/>
                  <a:pt x="1889760" y="133844"/>
                  <a:pt x="1903380" y="134091"/>
                </a:cubicBezTo>
                <a:cubicBezTo>
                  <a:pt x="1917720" y="132306"/>
                  <a:pt x="1921651" y="140562"/>
                  <a:pt x="1924141" y="152884"/>
                </a:cubicBezTo>
                <a:cubicBezTo>
                  <a:pt x="1927351" y="163173"/>
                  <a:pt x="1922441" y="170586"/>
                  <a:pt x="1914191" y="174528"/>
                </a:cubicBezTo>
                <a:cubicBezTo>
                  <a:pt x="1905221" y="180503"/>
                  <a:pt x="1896511" y="172842"/>
                  <a:pt x="1890550" y="163867"/>
                </a:cubicBezTo>
                <a:cubicBezTo>
                  <a:pt x="1885180" y="159678"/>
                  <a:pt x="1882560" y="154174"/>
                  <a:pt x="1873590" y="160149"/>
                </a:cubicBezTo>
                <a:cubicBezTo>
                  <a:pt x="1864620" y="166124"/>
                  <a:pt x="1867240" y="171628"/>
                  <a:pt x="1869140" y="179165"/>
                </a:cubicBezTo>
                <a:cubicBezTo>
                  <a:pt x="1875691" y="192925"/>
                  <a:pt x="1915112" y="197734"/>
                  <a:pt x="1924932" y="182907"/>
                </a:cubicBezTo>
                <a:cubicBezTo>
                  <a:pt x="1942412" y="159353"/>
                  <a:pt x="1959242" y="169890"/>
                  <a:pt x="1976073" y="180427"/>
                </a:cubicBezTo>
                <a:cubicBezTo>
                  <a:pt x="2012483" y="200186"/>
                  <a:pt x="2042545" y="231423"/>
                  <a:pt x="2075487" y="254529"/>
                </a:cubicBezTo>
                <a:cubicBezTo>
                  <a:pt x="2084196" y="262190"/>
                  <a:pt x="2081317" y="270321"/>
                  <a:pt x="2074376" y="277016"/>
                </a:cubicBezTo>
                <a:cubicBezTo>
                  <a:pt x="2066717" y="285743"/>
                  <a:pt x="2059057" y="294470"/>
                  <a:pt x="2052707" y="305949"/>
                </a:cubicBezTo>
                <a:cubicBezTo>
                  <a:pt x="2048387" y="318147"/>
                  <a:pt x="2055067" y="325088"/>
                  <a:pt x="2061748" y="332030"/>
                </a:cubicBezTo>
                <a:cubicBezTo>
                  <a:pt x="2066398" y="338253"/>
                  <a:pt x="2072027" y="328807"/>
                  <a:pt x="2076808" y="328212"/>
                </a:cubicBezTo>
                <a:cubicBezTo>
                  <a:pt x="2091998" y="317576"/>
                  <a:pt x="2109218" y="307658"/>
                  <a:pt x="2124408" y="297022"/>
                </a:cubicBezTo>
                <a:cubicBezTo>
                  <a:pt x="2124998" y="301807"/>
                  <a:pt x="2124278" y="303840"/>
                  <a:pt x="2123558" y="305873"/>
                </a:cubicBezTo>
                <a:cubicBezTo>
                  <a:pt x="2116948" y="330988"/>
                  <a:pt x="2116948" y="330988"/>
                  <a:pt x="2143599" y="326698"/>
                </a:cubicBezTo>
                <a:cubicBezTo>
                  <a:pt x="2153879" y="323475"/>
                  <a:pt x="2154469" y="328260"/>
                  <a:pt x="2154339" y="335077"/>
                </a:cubicBezTo>
                <a:cubicBezTo>
                  <a:pt x="2154670" y="353498"/>
                  <a:pt x="2164691" y="363911"/>
                  <a:pt x="2180340" y="364878"/>
                </a:cubicBezTo>
                <a:cubicBezTo>
                  <a:pt x="2206271" y="362621"/>
                  <a:pt x="2227882" y="372563"/>
                  <a:pt x="2250212" y="380470"/>
                </a:cubicBezTo>
                <a:cubicBezTo>
                  <a:pt x="2262392" y="384784"/>
                  <a:pt x="2269203" y="384908"/>
                  <a:pt x="2265401" y="369834"/>
                </a:cubicBezTo>
                <a:cubicBezTo>
                  <a:pt x="2263632" y="355479"/>
                  <a:pt x="2268542" y="348066"/>
                  <a:pt x="2285632" y="344967"/>
                </a:cubicBezTo>
                <a:cubicBezTo>
                  <a:pt x="2269522" y="332397"/>
                  <a:pt x="2252691" y="321861"/>
                  <a:pt x="2239331" y="307978"/>
                </a:cubicBezTo>
                <a:cubicBezTo>
                  <a:pt x="2225250" y="296127"/>
                  <a:pt x="2211890" y="282243"/>
                  <a:pt x="2204748" y="263699"/>
                </a:cubicBezTo>
                <a:cubicBezTo>
                  <a:pt x="2233300" y="266946"/>
                  <a:pt x="2233300" y="266946"/>
                  <a:pt x="2265391" y="298903"/>
                </a:cubicBezTo>
                <a:cubicBezTo>
                  <a:pt x="2285431" y="319728"/>
                  <a:pt x="2298333" y="322008"/>
                  <a:pt x="2319022" y="308744"/>
                </a:cubicBezTo>
                <a:cubicBezTo>
                  <a:pt x="2340433" y="293447"/>
                  <a:pt x="2340433" y="293447"/>
                  <a:pt x="2344693" y="320123"/>
                </a:cubicBezTo>
                <a:cubicBezTo>
                  <a:pt x="2343974" y="322157"/>
                  <a:pt x="2345283" y="324908"/>
                  <a:pt x="2344563" y="326941"/>
                </a:cubicBezTo>
                <a:cubicBezTo>
                  <a:pt x="2354264" y="389864"/>
                  <a:pt x="2381966" y="401962"/>
                  <a:pt x="2436376" y="370896"/>
                </a:cubicBezTo>
                <a:cubicBezTo>
                  <a:pt x="2457065" y="357631"/>
                  <a:pt x="2481687" y="352623"/>
                  <a:pt x="2505458" y="356465"/>
                </a:cubicBezTo>
                <a:cubicBezTo>
                  <a:pt x="2530537" y="363059"/>
                  <a:pt x="2547958" y="378380"/>
                  <a:pt x="2567409" y="394421"/>
                </a:cubicBezTo>
                <a:cubicBezTo>
                  <a:pt x="2589480" y="415965"/>
                  <a:pt x="2613581" y="438228"/>
                  <a:pt x="2640563" y="452359"/>
                </a:cubicBezTo>
                <a:cubicBezTo>
                  <a:pt x="2662173" y="462300"/>
                  <a:pt x="2682343" y="476308"/>
                  <a:pt x="2697014" y="492943"/>
                </a:cubicBezTo>
                <a:cubicBezTo>
                  <a:pt x="2708344" y="506107"/>
                  <a:pt x="2723736" y="520710"/>
                  <a:pt x="2742135" y="520362"/>
                </a:cubicBezTo>
                <a:cubicBezTo>
                  <a:pt x="2765315" y="519420"/>
                  <a:pt x="2771866" y="533180"/>
                  <a:pt x="2776977" y="551006"/>
                </a:cubicBezTo>
                <a:cubicBezTo>
                  <a:pt x="2785887" y="583904"/>
                  <a:pt x="2785238" y="617994"/>
                  <a:pt x="2772999" y="652555"/>
                </a:cubicBezTo>
                <a:cubicBezTo>
                  <a:pt x="2770118" y="660687"/>
                  <a:pt x="2767239" y="668819"/>
                  <a:pt x="2777980" y="677199"/>
                </a:cubicBezTo>
                <a:cubicBezTo>
                  <a:pt x="2788000" y="687612"/>
                  <a:pt x="2795659" y="678885"/>
                  <a:pt x="2803910" y="674942"/>
                </a:cubicBezTo>
                <a:cubicBezTo>
                  <a:pt x="2810129" y="670281"/>
                  <a:pt x="2816350" y="665620"/>
                  <a:pt x="2821849" y="662992"/>
                </a:cubicBezTo>
                <a:cubicBezTo>
                  <a:pt x="2844570" y="650446"/>
                  <a:pt x="2868341" y="654288"/>
                  <a:pt x="2891391" y="660163"/>
                </a:cubicBezTo>
                <a:cubicBezTo>
                  <a:pt x="2909662" y="666634"/>
                  <a:pt x="2903902" y="682898"/>
                  <a:pt x="2908422" y="695939"/>
                </a:cubicBezTo>
                <a:cubicBezTo>
                  <a:pt x="2925053" y="681236"/>
                  <a:pt x="2944173" y="678855"/>
                  <a:pt x="2961003" y="689392"/>
                </a:cubicBezTo>
                <a:cubicBezTo>
                  <a:pt x="2981174" y="703400"/>
                  <a:pt x="3004224" y="709275"/>
                  <a:pt x="3027275" y="715150"/>
                </a:cubicBezTo>
                <a:cubicBezTo>
                  <a:pt x="3074687" y="729652"/>
                  <a:pt x="3115747" y="755634"/>
                  <a:pt x="3137299" y="804450"/>
                </a:cubicBezTo>
                <a:cubicBezTo>
                  <a:pt x="3141229" y="812706"/>
                  <a:pt x="3145160" y="820962"/>
                  <a:pt x="3154719" y="819770"/>
                </a:cubicBezTo>
                <a:cubicBezTo>
                  <a:pt x="3174561" y="815357"/>
                  <a:pt x="3190081" y="823142"/>
                  <a:pt x="3205601" y="830926"/>
                </a:cubicBezTo>
                <a:cubicBezTo>
                  <a:pt x="3211691" y="833083"/>
                  <a:pt x="3216471" y="832488"/>
                  <a:pt x="3222692" y="827827"/>
                </a:cubicBezTo>
                <a:cubicBezTo>
                  <a:pt x="3230352" y="819100"/>
                  <a:pt x="3237752" y="824009"/>
                  <a:pt x="3244432" y="830951"/>
                </a:cubicBezTo>
                <a:cubicBezTo>
                  <a:pt x="3253143" y="838611"/>
                  <a:pt x="3268072" y="841610"/>
                  <a:pt x="3264343" y="858593"/>
                </a:cubicBezTo>
                <a:cubicBezTo>
                  <a:pt x="3258583" y="874857"/>
                  <a:pt x="3266574" y="884551"/>
                  <a:pt x="3277314" y="892931"/>
                </a:cubicBezTo>
                <a:cubicBezTo>
                  <a:pt x="3286024" y="900591"/>
                  <a:pt x="3298204" y="904905"/>
                  <a:pt x="3299384" y="914475"/>
                </a:cubicBezTo>
                <a:cubicBezTo>
                  <a:pt x="3301025" y="935647"/>
                  <a:pt x="3316675" y="936614"/>
                  <a:pt x="3332916" y="942365"/>
                </a:cubicBezTo>
                <a:cubicBezTo>
                  <a:pt x="3339726" y="942489"/>
                  <a:pt x="3345096" y="946679"/>
                  <a:pt x="3351186" y="948836"/>
                </a:cubicBezTo>
                <a:cubicBezTo>
                  <a:pt x="3378887" y="960934"/>
                  <a:pt x="3405148" y="977098"/>
                  <a:pt x="3434289" y="985130"/>
                </a:cubicBezTo>
                <a:cubicBezTo>
                  <a:pt x="3447189" y="987411"/>
                  <a:pt x="3463430" y="993162"/>
                  <a:pt x="3470369" y="986468"/>
                </a:cubicBezTo>
                <a:cubicBezTo>
                  <a:pt x="3478750" y="975708"/>
                  <a:pt x="3464669" y="963857"/>
                  <a:pt x="3456678" y="954164"/>
                </a:cubicBezTo>
                <a:cubicBezTo>
                  <a:pt x="3455368" y="951412"/>
                  <a:pt x="3454059" y="948660"/>
                  <a:pt x="3452029" y="947941"/>
                </a:cubicBezTo>
                <a:cubicBezTo>
                  <a:pt x="3429497" y="914793"/>
                  <a:pt x="3433356" y="890993"/>
                  <a:pt x="3468517" y="869125"/>
                </a:cubicBezTo>
                <a:cubicBezTo>
                  <a:pt x="3472318" y="884199"/>
                  <a:pt x="3471928" y="904652"/>
                  <a:pt x="3485289" y="918536"/>
                </a:cubicBezTo>
                <a:cubicBezTo>
                  <a:pt x="3500679" y="933139"/>
                  <a:pt x="3519210" y="925974"/>
                  <a:pt x="3537609" y="925625"/>
                </a:cubicBezTo>
                <a:cubicBezTo>
                  <a:pt x="3545140" y="923716"/>
                  <a:pt x="3550510" y="927906"/>
                  <a:pt x="3544880" y="937352"/>
                </a:cubicBezTo>
                <a:cubicBezTo>
                  <a:pt x="3541410" y="940699"/>
                  <a:pt x="3539971" y="944765"/>
                  <a:pt x="3536500" y="948112"/>
                </a:cubicBezTo>
                <a:cubicBezTo>
                  <a:pt x="3532309" y="953492"/>
                  <a:pt x="3528120" y="958872"/>
                  <a:pt x="3530020" y="966409"/>
                </a:cubicBezTo>
                <a:cubicBezTo>
                  <a:pt x="3530611" y="971194"/>
                  <a:pt x="3538861" y="967252"/>
                  <a:pt x="3542920" y="968690"/>
                </a:cubicBezTo>
                <a:cubicBezTo>
                  <a:pt x="3559291" y="967623"/>
                  <a:pt x="3561191" y="975160"/>
                  <a:pt x="3554842" y="986639"/>
                </a:cubicBezTo>
                <a:cubicBezTo>
                  <a:pt x="3553401" y="990706"/>
                  <a:pt x="3547901" y="993334"/>
                  <a:pt x="3552551" y="999556"/>
                </a:cubicBezTo>
                <a:cubicBezTo>
                  <a:pt x="3602902" y="967053"/>
                  <a:pt x="3620583" y="968737"/>
                  <a:pt x="3666754" y="1012545"/>
                </a:cubicBezTo>
                <a:cubicBezTo>
                  <a:pt x="3668784" y="1013264"/>
                  <a:pt x="3668784" y="1013264"/>
                  <a:pt x="3670094" y="1016016"/>
                </a:cubicBezTo>
                <a:cubicBezTo>
                  <a:pt x="3705526" y="1051443"/>
                  <a:pt x="3745867" y="1079458"/>
                  <a:pt x="3794718" y="1089894"/>
                </a:cubicBezTo>
                <a:cubicBezTo>
                  <a:pt x="3811678" y="1093612"/>
                  <a:pt x="3819669" y="1103306"/>
                  <a:pt x="3821440" y="1117661"/>
                </a:cubicBezTo>
                <a:cubicBezTo>
                  <a:pt x="3824520" y="1134768"/>
                  <a:pt x="3835851" y="1147932"/>
                  <a:pt x="3849341" y="1154997"/>
                </a:cubicBezTo>
                <a:cubicBezTo>
                  <a:pt x="3871541" y="1169724"/>
                  <a:pt x="3896492" y="1183136"/>
                  <a:pt x="3922883" y="1192482"/>
                </a:cubicBezTo>
                <a:cubicBezTo>
                  <a:pt x="3945214" y="1200390"/>
                  <a:pt x="3952154" y="1193696"/>
                  <a:pt x="3951233" y="1170490"/>
                </a:cubicBezTo>
                <a:cubicBezTo>
                  <a:pt x="3951363" y="1163672"/>
                  <a:pt x="3946713" y="1157449"/>
                  <a:pt x="3954963" y="1153507"/>
                </a:cubicBezTo>
                <a:cubicBezTo>
                  <a:pt x="3967993" y="1148970"/>
                  <a:pt x="3970283" y="1136053"/>
                  <a:pt x="3974603" y="1123855"/>
                </a:cubicBezTo>
                <a:cubicBezTo>
                  <a:pt x="3976763" y="1117756"/>
                  <a:pt x="3977613" y="1108905"/>
                  <a:pt x="3986453" y="1109748"/>
                </a:cubicBezTo>
                <a:cubicBezTo>
                  <a:pt x="3995293" y="1110591"/>
                  <a:pt x="3996473" y="1120161"/>
                  <a:pt x="3996344" y="1126979"/>
                </a:cubicBezTo>
                <a:cubicBezTo>
                  <a:pt x="3996674" y="1145399"/>
                  <a:pt x="3997724" y="1161787"/>
                  <a:pt x="3998774" y="1178175"/>
                </a:cubicBezTo>
                <a:cubicBezTo>
                  <a:pt x="4003495" y="1216454"/>
                  <a:pt x="4022096" y="1241345"/>
                  <a:pt x="4059357" y="1252254"/>
                </a:cubicBezTo>
                <a:cubicBezTo>
                  <a:pt x="4077628" y="1258724"/>
                  <a:pt x="4096618" y="1263161"/>
                  <a:pt x="4114888" y="1269631"/>
                </a:cubicBezTo>
                <a:cubicBezTo>
                  <a:pt x="4137939" y="1275507"/>
                  <a:pt x="4146519" y="1289986"/>
                  <a:pt x="4145411" y="1312473"/>
                </a:cubicBezTo>
                <a:cubicBezTo>
                  <a:pt x="4146000" y="1317257"/>
                  <a:pt x="4141810" y="1322638"/>
                  <a:pt x="4147180" y="1326827"/>
                </a:cubicBezTo>
                <a:cubicBezTo>
                  <a:pt x="4160341" y="1315471"/>
                  <a:pt x="4176251" y="1302803"/>
                  <a:pt x="4190130" y="1289415"/>
                </a:cubicBezTo>
                <a:cubicBezTo>
                  <a:pt x="4208791" y="1275431"/>
                  <a:pt x="4208791" y="1275431"/>
                  <a:pt x="4212461" y="1297322"/>
                </a:cubicBezTo>
                <a:cubicBezTo>
                  <a:pt x="4214821" y="1316462"/>
                  <a:pt x="4223532" y="1324123"/>
                  <a:pt x="4244092" y="1317677"/>
                </a:cubicBezTo>
                <a:cubicBezTo>
                  <a:pt x="4261902" y="1312543"/>
                  <a:pt x="4278863" y="1316263"/>
                  <a:pt x="4295693" y="1326798"/>
                </a:cubicBezTo>
                <a:cubicBezTo>
                  <a:pt x="4320644" y="1340211"/>
                  <a:pt x="4340685" y="1361035"/>
                  <a:pt x="4360726" y="1381861"/>
                </a:cubicBezTo>
                <a:cubicBezTo>
                  <a:pt x="4380768" y="1402686"/>
                  <a:pt x="4391636" y="1404248"/>
                  <a:pt x="4416387" y="1392422"/>
                </a:cubicBezTo>
                <a:cubicBezTo>
                  <a:pt x="4444608" y="1377247"/>
                  <a:pt x="4466219" y="1387189"/>
                  <a:pt x="4471069" y="1418650"/>
                </a:cubicBezTo>
                <a:cubicBezTo>
                  <a:pt x="4477360" y="1446046"/>
                  <a:pt x="4477360" y="1446046"/>
                  <a:pt x="4502829" y="1432187"/>
                </a:cubicBezTo>
                <a:cubicBezTo>
                  <a:pt x="4504859" y="1432906"/>
                  <a:pt x="4505580" y="1430873"/>
                  <a:pt x="4507610" y="1431592"/>
                </a:cubicBezTo>
                <a:cubicBezTo>
                  <a:pt x="4519330" y="1424301"/>
                  <a:pt x="4526730" y="1429211"/>
                  <a:pt x="4528501" y="1443565"/>
                </a:cubicBezTo>
                <a:cubicBezTo>
                  <a:pt x="4528372" y="1450383"/>
                  <a:pt x="4528241" y="1457201"/>
                  <a:pt x="4528111" y="1464019"/>
                </a:cubicBezTo>
                <a:cubicBezTo>
                  <a:pt x="4529032" y="1487225"/>
                  <a:pt x="4539641" y="1502423"/>
                  <a:pt x="4562102" y="1503513"/>
                </a:cubicBezTo>
                <a:cubicBezTo>
                  <a:pt x="4600215" y="1505569"/>
                  <a:pt x="4635444" y="1515759"/>
                  <a:pt x="4674405" y="1508965"/>
                </a:cubicBezTo>
                <a:cubicBezTo>
                  <a:pt x="4686715" y="1506460"/>
                  <a:pt x="4699615" y="1508740"/>
                  <a:pt x="4695886" y="1525724"/>
                </a:cubicBezTo>
                <a:cubicBezTo>
                  <a:pt x="4695626" y="1539359"/>
                  <a:pt x="4703746" y="1542235"/>
                  <a:pt x="4713307" y="1541045"/>
                </a:cubicBezTo>
                <a:cubicBezTo>
                  <a:pt x="4731707" y="1540697"/>
                  <a:pt x="4749977" y="1547168"/>
                  <a:pt x="4766219" y="1552919"/>
                </a:cubicBezTo>
                <a:cubicBezTo>
                  <a:pt x="4792608" y="1562265"/>
                  <a:pt x="4805639" y="1557728"/>
                  <a:pt x="4820369" y="1535489"/>
                </a:cubicBezTo>
                <a:cubicBezTo>
                  <a:pt x="4827438" y="1521977"/>
                  <a:pt x="4833529" y="1524134"/>
                  <a:pt x="4845708" y="1528447"/>
                </a:cubicBezTo>
                <a:cubicBezTo>
                  <a:pt x="4859919" y="1533480"/>
                  <a:pt x="4869811" y="1550710"/>
                  <a:pt x="4888340" y="1543544"/>
                </a:cubicBezTo>
                <a:cubicBezTo>
                  <a:pt x="4904120" y="1537693"/>
                  <a:pt x="4904510" y="1517239"/>
                  <a:pt x="4916360" y="1503132"/>
                </a:cubicBezTo>
                <a:cubicBezTo>
                  <a:pt x="4921471" y="1520958"/>
                  <a:pt x="4921211" y="1534594"/>
                  <a:pt x="4914141" y="1548106"/>
                </a:cubicBezTo>
                <a:cubicBezTo>
                  <a:pt x="4900001" y="1575130"/>
                  <a:pt x="4870140" y="1569130"/>
                  <a:pt x="4846830" y="1576892"/>
                </a:cubicBezTo>
                <a:cubicBezTo>
                  <a:pt x="4869951" y="1614823"/>
                  <a:pt x="4890971" y="1619980"/>
                  <a:pt x="4925541" y="1593327"/>
                </a:cubicBezTo>
                <a:cubicBezTo>
                  <a:pt x="4931762" y="1588666"/>
                  <a:pt x="4940012" y="1584724"/>
                  <a:pt x="4946952" y="1578030"/>
                </a:cubicBezTo>
                <a:cubicBezTo>
                  <a:pt x="4962862" y="1565361"/>
                  <a:pt x="4978052" y="1554723"/>
                  <a:pt x="4999792" y="1557847"/>
                </a:cubicBezTo>
                <a:cubicBezTo>
                  <a:pt x="5008633" y="1558690"/>
                  <a:pt x="5010793" y="1552591"/>
                  <a:pt x="5015703" y="1545178"/>
                </a:cubicBezTo>
                <a:cubicBezTo>
                  <a:pt x="5024082" y="1534418"/>
                  <a:pt x="5027813" y="1517435"/>
                  <a:pt x="5044312" y="1509550"/>
                </a:cubicBezTo>
                <a:cubicBezTo>
                  <a:pt x="5044183" y="1516368"/>
                  <a:pt x="5044773" y="1521153"/>
                  <a:pt x="5044643" y="1527971"/>
                </a:cubicBezTo>
                <a:cubicBezTo>
                  <a:pt x="5049623" y="1552615"/>
                  <a:pt x="5060364" y="1560995"/>
                  <a:pt x="5084985" y="1555985"/>
                </a:cubicBezTo>
                <a:cubicBezTo>
                  <a:pt x="5107574" y="1550258"/>
                  <a:pt x="5128595" y="1555414"/>
                  <a:pt x="5147455" y="1566670"/>
                </a:cubicBezTo>
                <a:cubicBezTo>
                  <a:pt x="5160226" y="1575769"/>
                  <a:pt x="5173716" y="1582834"/>
                  <a:pt x="5188518" y="1592651"/>
                </a:cubicBezTo>
                <a:cubicBezTo>
                  <a:pt x="5229579" y="1618633"/>
                  <a:pt x="5269920" y="1646647"/>
                  <a:pt x="5302602" y="1683389"/>
                </a:cubicBezTo>
                <a:cubicBezTo>
                  <a:pt x="5315962" y="1697272"/>
                  <a:pt x="5314392" y="1708156"/>
                  <a:pt x="5301232" y="1719511"/>
                </a:cubicBezTo>
                <a:cubicBezTo>
                  <a:pt x="5288792" y="1728834"/>
                  <a:pt x="5275762" y="1733371"/>
                  <a:pt x="5260701" y="1737190"/>
                </a:cubicBezTo>
                <a:cubicBezTo>
                  <a:pt x="5244922" y="1743041"/>
                  <a:pt x="5226521" y="1743388"/>
                  <a:pt x="5209301" y="1753306"/>
                </a:cubicBezTo>
                <a:cubicBezTo>
                  <a:pt x="5279043" y="1775716"/>
                  <a:pt x="5344004" y="1798723"/>
                  <a:pt x="5413475" y="1763838"/>
                </a:cubicBezTo>
                <a:cubicBezTo>
                  <a:pt x="5421005" y="1761928"/>
                  <a:pt x="5430565" y="1760738"/>
                  <a:pt x="5437246" y="1767680"/>
                </a:cubicBezTo>
                <a:cubicBezTo>
                  <a:pt x="5443206" y="1776655"/>
                  <a:pt x="5447136" y="1784911"/>
                  <a:pt x="5442816" y="1797109"/>
                </a:cubicBezTo>
                <a:cubicBezTo>
                  <a:pt x="5440656" y="1803208"/>
                  <a:pt x="5434437" y="1807869"/>
                  <a:pt x="5428217" y="1812530"/>
                </a:cubicBezTo>
                <a:cubicBezTo>
                  <a:pt x="5412306" y="1825199"/>
                  <a:pt x="5391746" y="1831646"/>
                  <a:pt x="5377146" y="1847067"/>
                </a:cubicBezTo>
                <a:cubicBezTo>
                  <a:pt x="5362546" y="1862488"/>
                  <a:pt x="5358557" y="1893107"/>
                  <a:pt x="5370607" y="1904239"/>
                </a:cubicBezTo>
                <a:cubicBezTo>
                  <a:pt x="5383968" y="1918122"/>
                  <a:pt x="5400468" y="1910238"/>
                  <a:pt x="5416248" y="1904386"/>
                </a:cubicBezTo>
                <a:cubicBezTo>
                  <a:pt x="5426528" y="1901163"/>
                  <a:pt x="5429408" y="1893030"/>
                  <a:pt x="5434318" y="1885617"/>
                </a:cubicBezTo>
                <a:cubicBezTo>
                  <a:pt x="5456248" y="1843049"/>
                  <a:pt x="5477527" y="1834569"/>
                  <a:pt x="5520749" y="1854452"/>
                </a:cubicBezTo>
                <a:cubicBezTo>
                  <a:pt x="5540331" y="1863674"/>
                  <a:pt x="5559321" y="1868111"/>
                  <a:pt x="5579751" y="1868483"/>
                </a:cubicBezTo>
                <a:cubicBezTo>
                  <a:pt x="5636982" y="1868159"/>
                  <a:pt x="5684263" y="1889479"/>
                  <a:pt x="5709745" y="1946551"/>
                </a:cubicBezTo>
                <a:cubicBezTo>
                  <a:pt x="5722846" y="1974070"/>
                  <a:pt x="5722846" y="1974070"/>
                  <a:pt x="5748446" y="1953393"/>
                </a:cubicBezTo>
                <a:cubicBezTo>
                  <a:pt x="5767826" y="1937376"/>
                  <a:pt x="5807967" y="1940153"/>
                  <a:pt x="5813077" y="1957978"/>
                </a:cubicBezTo>
                <a:cubicBezTo>
                  <a:pt x="5819958" y="1990158"/>
                  <a:pt x="5841568" y="2000099"/>
                  <a:pt x="5867960" y="2009446"/>
                </a:cubicBezTo>
                <a:cubicBezTo>
                  <a:pt x="5882889" y="2012445"/>
                  <a:pt x="5900570" y="2014130"/>
                  <a:pt x="5911181" y="2029328"/>
                </a:cubicBezTo>
                <a:cubicBezTo>
                  <a:pt x="5923101" y="2047278"/>
                  <a:pt x="5933382" y="2044055"/>
                  <a:pt x="5947261" y="2030666"/>
                </a:cubicBezTo>
                <a:cubicBezTo>
                  <a:pt x="5954202" y="2023972"/>
                  <a:pt x="5961142" y="2017278"/>
                  <a:pt x="5969131" y="2026972"/>
                </a:cubicBezTo>
                <a:cubicBezTo>
                  <a:pt x="5975092" y="2035947"/>
                  <a:pt x="5979023" y="2044202"/>
                  <a:pt x="5968613" y="2054243"/>
                </a:cubicBezTo>
                <a:cubicBezTo>
                  <a:pt x="5961672" y="2060937"/>
                  <a:pt x="5952702" y="2066913"/>
                  <a:pt x="5945043" y="2075640"/>
                </a:cubicBezTo>
                <a:cubicBezTo>
                  <a:pt x="5919312" y="2103135"/>
                  <a:pt x="5930973" y="2134721"/>
                  <a:pt x="5966204" y="2144909"/>
                </a:cubicBezTo>
                <a:cubicBezTo>
                  <a:pt x="5974324" y="2147785"/>
                  <a:pt x="5983885" y="2146595"/>
                  <a:pt x="5992724" y="2147438"/>
                </a:cubicBezTo>
                <a:cubicBezTo>
                  <a:pt x="6001565" y="2148281"/>
                  <a:pt x="6010405" y="2149124"/>
                  <a:pt x="6014336" y="2157379"/>
                </a:cubicBezTo>
                <a:cubicBezTo>
                  <a:pt x="6036736" y="2197343"/>
                  <a:pt x="6076878" y="2200120"/>
                  <a:pt x="6113548" y="2206242"/>
                </a:cubicBezTo>
                <a:cubicBezTo>
                  <a:pt x="6118329" y="2205648"/>
                  <a:pt x="6122389" y="2207085"/>
                  <a:pt x="6122519" y="2200268"/>
                </a:cubicBezTo>
                <a:cubicBezTo>
                  <a:pt x="6122648" y="2193449"/>
                  <a:pt x="6125528" y="2185318"/>
                  <a:pt x="6121598" y="2177061"/>
                </a:cubicBezTo>
                <a:cubicBezTo>
                  <a:pt x="6118978" y="2171557"/>
                  <a:pt x="6114788" y="2176937"/>
                  <a:pt x="6112038" y="2178251"/>
                </a:cubicBezTo>
                <a:cubicBezTo>
                  <a:pt x="6088727" y="2186013"/>
                  <a:pt x="6071767" y="2182294"/>
                  <a:pt x="6059846" y="2164344"/>
                </a:cubicBezTo>
                <a:cubicBezTo>
                  <a:pt x="6045897" y="2145676"/>
                  <a:pt x="6045696" y="2120437"/>
                  <a:pt x="6058265" y="2104297"/>
                </a:cubicBezTo>
                <a:cubicBezTo>
                  <a:pt x="6063896" y="2094851"/>
                  <a:pt x="6070705" y="2094974"/>
                  <a:pt x="6075946" y="2105982"/>
                </a:cubicBezTo>
                <a:cubicBezTo>
                  <a:pt x="6085836" y="2123213"/>
                  <a:pt x="6095396" y="2122023"/>
                  <a:pt x="6114646" y="2112825"/>
                </a:cubicBezTo>
                <a:cubicBezTo>
                  <a:pt x="6140836" y="2096931"/>
                  <a:pt x="6185628" y="2105930"/>
                  <a:pt x="6196829" y="2125913"/>
                </a:cubicBezTo>
                <a:cubicBezTo>
                  <a:pt x="6204690" y="2142424"/>
                  <a:pt x="6214839" y="2146019"/>
                  <a:pt x="6228459" y="2146267"/>
                </a:cubicBezTo>
                <a:cubicBezTo>
                  <a:pt x="6246140" y="2147952"/>
                  <a:pt x="6262380" y="2153703"/>
                  <a:pt x="6266051" y="2175595"/>
                </a:cubicBezTo>
                <a:cubicBezTo>
                  <a:pt x="6267821" y="2189950"/>
                  <a:pt x="6281441" y="2190198"/>
                  <a:pt x="6293032" y="2189726"/>
                </a:cubicBezTo>
                <a:cubicBezTo>
                  <a:pt x="6304622" y="2189255"/>
                  <a:pt x="6316933" y="2186750"/>
                  <a:pt x="6325643" y="2194411"/>
                </a:cubicBezTo>
                <a:cubicBezTo>
                  <a:pt x="6339133" y="2201476"/>
                  <a:pt x="6328002" y="2213551"/>
                  <a:pt x="6330363" y="2232691"/>
                </a:cubicBezTo>
                <a:cubicBezTo>
                  <a:pt x="6355633" y="2193592"/>
                  <a:pt x="6389885" y="2219450"/>
                  <a:pt x="6422755" y="2210499"/>
                </a:cubicBezTo>
                <a:cubicBezTo>
                  <a:pt x="6415815" y="2217193"/>
                  <a:pt x="6412345" y="2220540"/>
                  <a:pt x="6408875" y="2223887"/>
                </a:cubicBezTo>
                <a:cubicBezTo>
                  <a:pt x="6385895" y="2250068"/>
                  <a:pt x="6389695" y="2265142"/>
                  <a:pt x="6422176" y="2276645"/>
                </a:cubicBezTo>
                <a:cubicBezTo>
                  <a:pt x="6445228" y="2282521"/>
                  <a:pt x="6465528" y="2289710"/>
                  <a:pt x="6487138" y="2299651"/>
                </a:cubicBezTo>
                <a:cubicBezTo>
                  <a:pt x="6519489" y="2317972"/>
                  <a:pt x="6547650" y="2341672"/>
                  <a:pt x="6568871" y="2372068"/>
                </a:cubicBezTo>
                <a:cubicBezTo>
                  <a:pt x="6586162" y="2394207"/>
                  <a:pt x="6597752" y="2393736"/>
                  <a:pt x="6613792" y="2374249"/>
                </a:cubicBezTo>
                <a:cubicBezTo>
                  <a:pt x="6629242" y="2349977"/>
                  <a:pt x="6646332" y="2346876"/>
                  <a:pt x="6670563" y="2362322"/>
                </a:cubicBezTo>
                <a:cubicBezTo>
                  <a:pt x="6686083" y="2370106"/>
                  <a:pt x="6700885" y="2379924"/>
                  <a:pt x="6719875" y="2384362"/>
                </a:cubicBezTo>
                <a:cubicBezTo>
                  <a:pt x="6730025" y="2387956"/>
                  <a:pt x="6738735" y="2395617"/>
                  <a:pt x="6741225" y="2407938"/>
                </a:cubicBezTo>
                <a:cubicBezTo>
                  <a:pt x="6741816" y="2412723"/>
                  <a:pt x="6740375" y="2416789"/>
                  <a:pt x="6747906" y="2414880"/>
                </a:cubicBezTo>
                <a:cubicBezTo>
                  <a:pt x="6778747" y="2405210"/>
                  <a:pt x="6805727" y="2419342"/>
                  <a:pt x="6831398" y="2430720"/>
                </a:cubicBezTo>
                <a:cubicBezTo>
                  <a:pt x="6857069" y="2442100"/>
                  <a:pt x="6882149" y="2448694"/>
                  <a:pt x="6909650" y="2435553"/>
                </a:cubicBezTo>
                <a:cubicBezTo>
                  <a:pt x="6920649" y="2430296"/>
                  <a:pt x="6926019" y="2434486"/>
                  <a:pt x="6928510" y="2446808"/>
                </a:cubicBezTo>
                <a:cubicBezTo>
                  <a:pt x="6933491" y="2471452"/>
                  <a:pt x="6935521" y="2472171"/>
                  <a:pt x="6956801" y="2463691"/>
                </a:cubicBezTo>
                <a:cubicBezTo>
                  <a:pt x="6993862" y="2449361"/>
                  <a:pt x="7030072" y="2443880"/>
                  <a:pt x="7065044" y="2467705"/>
                </a:cubicBezTo>
                <a:cubicBezTo>
                  <a:pt x="7076504" y="2474052"/>
                  <a:pt x="7089274" y="2483150"/>
                  <a:pt x="7102765" y="2490215"/>
                </a:cubicBezTo>
                <a:cubicBezTo>
                  <a:pt x="7111475" y="2497876"/>
                  <a:pt x="7126406" y="2500876"/>
                  <a:pt x="7115865" y="2517735"/>
                </a:cubicBezTo>
                <a:cubicBezTo>
                  <a:pt x="7110956" y="2525148"/>
                  <a:pt x="7118225" y="2536875"/>
                  <a:pt x="7122876" y="2543098"/>
                </a:cubicBezTo>
                <a:cubicBezTo>
                  <a:pt x="7142197" y="2565956"/>
                  <a:pt x="7166428" y="2581401"/>
                  <a:pt x="7196289" y="2587400"/>
                </a:cubicBezTo>
                <a:cubicBezTo>
                  <a:pt x="7222089" y="2591961"/>
                  <a:pt x="7222809" y="2589928"/>
                  <a:pt x="7227389" y="2564095"/>
                </a:cubicBezTo>
                <a:cubicBezTo>
                  <a:pt x="7228368" y="2548425"/>
                  <a:pt x="7233998" y="2538980"/>
                  <a:pt x="7249778" y="2533128"/>
                </a:cubicBezTo>
                <a:cubicBezTo>
                  <a:pt x="7238519" y="2552020"/>
                  <a:pt x="7241599" y="2569127"/>
                  <a:pt x="7258429" y="2579663"/>
                </a:cubicBezTo>
                <a:cubicBezTo>
                  <a:pt x="7283380" y="2593075"/>
                  <a:pt x="7302831" y="2609116"/>
                  <a:pt x="7285811" y="2644272"/>
                </a:cubicBezTo>
                <a:cubicBezTo>
                  <a:pt x="7310821" y="2618810"/>
                  <a:pt x="7333872" y="2624684"/>
                  <a:pt x="7358102" y="2640129"/>
                </a:cubicBezTo>
                <a:cubicBezTo>
                  <a:pt x="7368843" y="2648509"/>
                  <a:pt x="7381154" y="2646005"/>
                  <a:pt x="7393464" y="2643501"/>
                </a:cubicBezTo>
                <a:cubicBezTo>
                  <a:pt x="7427644" y="2637302"/>
                  <a:pt x="7441724" y="2649152"/>
                  <a:pt x="7437015" y="2681804"/>
                </a:cubicBezTo>
                <a:cubicBezTo>
                  <a:pt x="7435315" y="2699505"/>
                  <a:pt x="7442126" y="2699629"/>
                  <a:pt x="7453846" y="2692340"/>
                </a:cubicBezTo>
                <a:cubicBezTo>
                  <a:pt x="7470346" y="2684456"/>
                  <a:pt x="7484686" y="2682671"/>
                  <a:pt x="7498637" y="2701339"/>
                </a:cubicBezTo>
                <a:cubicBezTo>
                  <a:pt x="7490386" y="2705282"/>
                  <a:pt x="7482857" y="2707190"/>
                  <a:pt x="7477357" y="2709819"/>
                </a:cubicBezTo>
                <a:cubicBezTo>
                  <a:pt x="7463607" y="2716389"/>
                  <a:pt x="7460007" y="2726554"/>
                  <a:pt x="7469307" y="2739000"/>
                </a:cubicBezTo>
                <a:cubicBezTo>
                  <a:pt x="7476578" y="2750726"/>
                  <a:pt x="7484698" y="2753601"/>
                  <a:pt x="7495108" y="2743560"/>
                </a:cubicBezTo>
                <a:cubicBezTo>
                  <a:pt x="7519988" y="2724916"/>
                  <a:pt x="7548668" y="2721345"/>
                  <a:pt x="7576039" y="2715023"/>
                </a:cubicBezTo>
                <a:cubicBezTo>
                  <a:pt x="7595159" y="2712641"/>
                  <a:pt x="7612839" y="2714327"/>
                  <a:pt x="7628950" y="2726896"/>
                </a:cubicBezTo>
                <a:cubicBezTo>
                  <a:pt x="7645061" y="2739466"/>
                  <a:pt x="7663331" y="2745937"/>
                  <a:pt x="7682321" y="2750373"/>
                </a:cubicBezTo>
                <a:cubicBezTo>
                  <a:pt x="7704062" y="2753497"/>
                  <a:pt x="7727113" y="2759372"/>
                  <a:pt x="7737593" y="2781388"/>
                </a:cubicBezTo>
                <a:cubicBezTo>
                  <a:pt x="7750105" y="2804123"/>
                  <a:pt x="7762414" y="2801617"/>
                  <a:pt x="7781665" y="2792419"/>
                </a:cubicBezTo>
                <a:cubicBezTo>
                  <a:pt x="7807725" y="2783344"/>
                  <a:pt x="7819905" y="2787658"/>
                  <a:pt x="7831696" y="2812426"/>
                </a:cubicBezTo>
                <a:cubicBezTo>
                  <a:pt x="7836347" y="2818649"/>
                  <a:pt x="7838246" y="2826186"/>
                  <a:pt x="7840867" y="2831690"/>
                </a:cubicBezTo>
                <a:cubicBezTo>
                  <a:pt x="7851347" y="2853704"/>
                  <a:pt x="7868178" y="2864241"/>
                  <a:pt x="7891228" y="2870116"/>
                </a:cubicBezTo>
                <a:cubicBezTo>
                  <a:pt x="7910219" y="2874554"/>
                  <a:pt x="7921349" y="2862480"/>
                  <a:pt x="7932479" y="2850406"/>
                </a:cubicBezTo>
                <a:cubicBezTo>
                  <a:pt x="7947079" y="2834984"/>
                  <a:pt x="7977199" y="2827347"/>
                  <a:pt x="7988530" y="2840511"/>
                </a:cubicBezTo>
                <a:cubicBezTo>
                  <a:pt x="8015251" y="2868279"/>
                  <a:pt x="8040592" y="2861237"/>
                  <a:pt x="8069992" y="2855633"/>
                </a:cubicBezTo>
                <a:cubicBezTo>
                  <a:pt x="8076802" y="2855757"/>
                  <a:pt x="8084922" y="2858633"/>
                  <a:pt x="8091732" y="2858756"/>
                </a:cubicBezTo>
                <a:cubicBezTo>
                  <a:pt x="8129714" y="2867631"/>
                  <a:pt x="8161215" y="2894803"/>
                  <a:pt x="8203256" y="2905116"/>
                </a:cubicBezTo>
                <a:cubicBezTo>
                  <a:pt x="8182695" y="2911562"/>
                  <a:pt x="8172285" y="2921603"/>
                  <a:pt x="8162465" y="2936430"/>
                </a:cubicBezTo>
                <a:cubicBezTo>
                  <a:pt x="8158276" y="2941810"/>
                  <a:pt x="8155395" y="2949942"/>
                  <a:pt x="8147866" y="2951851"/>
                </a:cubicBezTo>
                <a:cubicBezTo>
                  <a:pt x="8139615" y="2955793"/>
                  <a:pt x="8132675" y="2962487"/>
                  <a:pt x="8138636" y="2971462"/>
                </a:cubicBezTo>
                <a:cubicBezTo>
                  <a:pt x="8144596" y="2980437"/>
                  <a:pt x="8151406" y="2980560"/>
                  <a:pt x="8159656" y="2976618"/>
                </a:cubicBezTo>
                <a:cubicBezTo>
                  <a:pt x="8170657" y="2971362"/>
                  <a:pt x="8179625" y="2965387"/>
                  <a:pt x="8190626" y="2960131"/>
                </a:cubicBezTo>
                <a:cubicBezTo>
                  <a:pt x="8199597" y="2954156"/>
                  <a:pt x="8204967" y="2958344"/>
                  <a:pt x="8205427" y="2969947"/>
                </a:cubicBezTo>
                <a:cubicBezTo>
                  <a:pt x="8206607" y="2979517"/>
                  <a:pt x="8203727" y="2987650"/>
                  <a:pt x="8209687" y="2996624"/>
                </a:cubicBezTo>
                <a:cubicBezTo>
                  <a:pt x="8216336" y="3005271"/>
                  <a:pt x="8223949" y="3012400"/>
                  <a:pt x="8232231" y="3017943"/>
                </a:cubicBezTo>
                <a:lnTo>
                  <a:pt x="8246135" y="3024121"/>
                </a:lnTo>
                <a:lnTo>
                  <a:pt x="8278762" y="3021346"/>
                </a:lnTo>
                <a:cubicBezTo>
                  <a:pt x="8316420" y="3014619"/>
                  <a:pt x="8347867" y="2996839"/>
                  <a:pt x="8370669" y="2959104"/>
                </a:cubicBezTo>
                <a:cubicBezTo>
                  <a:pt x="8381952" y="2942395"/>
                  <a:pt x="8398128" y="2931148"/>
                  <a:pt x="8418915" y="2930542"/>
                </a:cubicBezTo>
                <a:cubicBezTo>
                  <a:pt x="8427631" y="2929284"/>
                  <a:pt x="8436347" y="2928024"/>
                  <a:pt x="8444969" y="2928491"/>
                </a:cubicBezTo>
                <a:cubicBezTo>
                  <a:pt x="8464126" y="2926066"/>
                  <a:pt x="8481465" y="2925275"/>
                  <a:pt x="8494473" y="2908660"/>
                </a:cubicBezTo>
                <a:cubicBezTo>
                  <a:pt x="8505569" y="2895404"/>
                  <a:pt x="8509110" y="2893864"/>
                  <a:pt x="8516891" y="2909875"/>
                </a:cubicBezTo>
                <a:cubicBezTo>
                  <a:pt x="8524764" y="2924158"/>
                  <a:pt x="8533480" y="2922899"/>
                  <a:pt x="8542665" y="2913004"/>
                </a:cubicBezTo>
                <a:cubicBezTo>
                  <a:pt x="8549937" y="2906471"/>
                  <a:pt x="8557491" y="2894755"/>
                  <a:pt x="8571099" y="2898957"/>
                </a:cubicBezTo>
                <a:cubicBezTo>
                  <a:pt x="8576178" y="2900965"/>
                  <a:pt x="8574735" y="2895691"/>
                  <a:pt x="8574829" y="2893964"/>
                </a:cubicBezTo>
                <a:cubicBezTo>
                  <a:pt x="8570498" y="2878140"/>
                  <a:pt x="8578145" y="2864699"/>
                  <a:pt x="8580619" y="2850977"/>
                </a:cubicBezTo>
                <a:cubicBezTo>
                  <a:pt x="8582999" y="2838981"/>
                  <a:pt x="8593440" y="2837815"/>
                  <a:pt x="8603693" y="2840103"/>
                </a:cubicBezTo>
                <a:cubicBezTo>
                  <a:pt x="8612222" y="2842298"/>
                  <a:pt x="8613478" y="2851026"/>
                  <a:pt x="8611379" y="2857840"/>
                </a:cubicBezTo>
                <a:cubicBezTo>
                  <a:pt x="8609093" y="2868108"/>
                  <a:pt x="8608531" y="2878471"/>
                  <a:pt x="8606338" y="2887012"/>
                </a:cubicBezTo>
                <a:cubicBezTo>
                  <a:pt x="8619346" y="2870397"/>
                  <a:pt x="8628905" y="2853595"/>
                  <a:pt x="8640188" y="2836886"/>
                </a:cubicBezTo>
                <a:cubicBezTo>
                  <a:pt x="8651471" y="2820178"/>
                  <a:pt x="8664292" y="2807016"/>
                  <a:pt x="8683730" y="2799410"/>
                </a:cubicBezTo>
                <a:cubicBezTo>
                  <a:pt x="8692539" y="2796424"/>
                  <a:pt x="8695800" y="2800065"/>
                  <a:pt x="8695333" y="2808699"/>
                </a:cubicBezTo>
                <a:cubicBezTo>
                  <a:pt x="8694771" y="2819061"/>
                  <a:pt x="8689129" y="2827415"/>
                  <a:pt x="8681762" y="2835677"/>
                </a:cubicBezTo>
                <a:cubicBezTo>
                  <a:pt x="8674303" y="2845664"/>
                  <a:pt x="8665213" y="2853831"/>
                  <a:pt x="8664463" y="2867647"/>
                </a:cubicBezTo>
                <a:cubicBezTo>
                  <a:pt x="8682270" y="2858220"/>
                  <a:pt x="8699421" y="2860883"/>
                  <a:pt x="8716011" y="2873907"/>
                </a:cubicBezTo>
                <a:cubicBezTo>
                  <a:pt x="8705008" y="2885434"/>
                  <a:pt x="8690743" y="2893322"/>
                  <a:pt x="8678111" y="2903029"/>
                </a:cubicBezTo>
                <a:cubicBezTo>
                  <a:pt x="8661841" y="2916003"/>
                  <a:pt x="8654100" y="2931172"/>
                  <a:pt x="8654701" y="2951989"/>
                </a:cubicBezTo>
                <a:cubicBezTo>
                  <a:pt x="8654233" y="2960624"/>
                  <a:pt x="8659406" y="2960905"/>
                  <a:pt x="8664767" y="2957732"/>
                </a:cubicBezTo>
                <a:cubicBezTo>
                  <a:pt x="8672039" y="2951198"/>
                  <a:pt x="8679312" y="2944663"/>
                  <a:pt x="8686584" y="2938130"/>
                </a:cubicBezTo>
                <a:cubicBezTo>
                  <a:pt x="8710220" y="2916895"/>
                  <a:pt x="8717117" y="2917269"/>
                  <a:pt x="8732864" y="2945835"/>
                </a:cubicBezTo>
                <a:cubicBezTo>
                  <a:pt x="8732864" y="2945835"/>
                  <a:pt x="8734588" y="2945929"/>
                  <a:pt x="8736313" y="2946022"/>
                </a:cubicBezTo>
                <a:cubicBezTo>
                  <a:pt x="8753145" y="2922687"/>
                  <a:pt x="8777943" y="2911906"/>
                  <a:pt x="8805815" y="2908221"/>
                </a:cubicBezTo>
                <a:cubicBezTo>
                  <a:pt x="8842497" y="2901551"/>
                  <a:pt x="8878806" y="2901787"/>
                  <a:pt x="8913069" y="2875932"/>
                </a:cubicBezTo>
                <a:cubicBezTo>
                  <a:pt x="8910595" y="2889655"/>
                  <a:pt x="8903229" y="2897916"/>
                  <a:pt x="8897494" y="2907997"/>
                </a:cubicBezTo>
                <a:cubicBezTo>
                  <a:pt x="8889660" y="2924893"/>
                  <a:pt x="8891103" y="2930168"/>
                  <a:pt x="8911797" y="2931290"/>
                </a:cubicBezTo>
                <a:cubicBezTo>
                  <a:pt x="8937664" y="2932692"/>
                  <a:pt x="8963250" y="2939276"/>
                  <a:pt x="8981003" y="2962755"/>
                </a:cubicBezTo>
                <a:cubicBezTo>
                  <a:pt x="8987432" y="2971764"/>
                  <a:pt x="8992044" y="2982407"/>
                  <a:pt x="8996749" y="2991322"/>
                </a:cubicBezTo>
                <a:cubicBezTo>
                  <a:pt x="9002897" y="3005513"/>
                  <a:pt x="9012776" y="3014708"/>
                  <a:pt x="9024379" y="3023998"/>
                </a:cubicBezTo>
                <a:cubicBezTo>
                  <a:pt x="9034445" y="3029739"/>
                  <a:pt x="9041717" y="3023205"/>
                  <a:pt x="9050433" y="3021947"/>
                </a:cubicBezTo>
                <a:cubicBezTo>
                  <a:pt x="9066141" y="3019334"/>
                  <a:pt x="9077745" y="3028623"/>
                  <a:pt x="9078533" y="3045987"/>
                </a:cubicBezTo>
                <a:cubicBezTo>
                  <a:pt x="9079695" y="3056442"/>
                  <a:pt x="9080858" y="3066898"/>
                  <a:pt x="9082021" y="3077353"/>
                </a:cubicBezTo>
                <a:cubicBezTo>
                  <a:pt x="9084533" y="3094810"/>
                  <a:pt x="9078610" y="3108345"/>
                  <a:pt x="9060990" y="3114318"/>
                </a:cubicBezTo>
                <a:cubicBezTo>
                  <a:pt x="9048732" y="3117117"/>
                  <a:pt x="9042622" y="3134106"/>
                  <a:pt x="9029107" y="3128178"/>
                </a:cubicBezTo>
                <a:cubicBezTo>
                  <a:pt x="9017223" y="3124069"/>
                  <a:pt x="9018066" y="3108526"/>
                  <a:pt x="9011730" y="3097790"/>
                </a:cubicBezTo>
                <a:cubicBezTo>
                  <a:pt x="9005487" y="3085328"/>
                  <a:pt x="8998590" y="3084954"/>
                  <a:pt x="8989499" y="3093121"/>
                </a:cubicBezTo>
                <a:cubicBezTo>
                  <a:pt x="8971505" y="3106001"/>
                  <a:pt x="8960409" y="3119256"/>
                  <a:pt x="8962641" y="3141894"/>
                </a:cubicBezTo>
                <a:lnTo>
                  <a:pt x="8962456" y="3145295"/>
                </a:lnTo>
                <a:lnTo>
                  <a:pt x="8963016" y="3146724"/>
                </a:lnTo>
                <a:lnTo>
                  <a:pt x="8973927" y="3165240"/>
                </a:lnTo>
                <a:lnTo>
                  <a:pt x="9014878" y="3155336"/>
                </a:lnTo>
                <a:cubicBezTo>
                  <a:pt x="9031409" y="3149521"/>
                  <a:pt x="9047374" y="3142158"/>
                  <a:pt x="9063409" y="3133502"/>
                </a:cubicBezTo>
                <a:cubicBezTo>
                  <a:pt x="9079586" y="3122254"/>
                  <a:pt x="9098929" y="3116375"/>
                  <a:pt x="9119623" y="3117497"/>
                </a:cubicBezTo>
                <a:cubicBezTo>
                  <a:pt x="9136774" y="3120160"/>
                  <a:pt x="9145771" y="3113719"/>
                  <a:pt x="9148432" y="3096543"/>
                </a:cubicBezTo>
                <a:cubicBezTo>
                  <a:pt x="9150718" y="3086274"/>
                  <a:pt x="9156079" y="3083101"/>
                  <a:pt x="9164327" y="3090476"/>
                </a:cubicBezTo>
                <a:cubicBezTo>
                  <a:pt x="9174112" y="3101400"/>
                  <a:pt x="9184553" y="3100234"/>
                  <a:pt x="9195462" y="3090433"/>
                </a:cubicBezTo>
                <a:cubicBezTo>
                  <a:pt x="9217466" y="3067377"/>
                  <a:pt x="9252611" y="3057159"/>
                  <a:pt x="9261476" y="3021266"/>
                </a:cubicBezTo>
                <a:cubicBezTo>
                  <a:pt x="9263200" y="3021359"/>
                  <a:pt x="9263294" y="3019633"/>
                  <a:pt x="9265112" y="3017999"/>
                </a:cubicBezTo>
                <a:cubicBezTo>
                  <a:pt x="9270473" y="3014826"/>
                  <a:pt x="9274109" y="3011559"/>
                  <a:pt x="9280820" y="3015387"/>
                </a:cubicBezTo>
                <a:cubicBezTo>
                  <a:pt x="9285806" y="3019121"/>
                  <a:pt x="9289067" y="3022762"/>
                  <a:pt x="9288693" y="3029670"/>
                </a:cubicBezTo>
                <a:cubicBezTo>
                  <a:pt x="9288224" y="3038305"/>
                  <a:pt x="9282770" y="3043205"/>
                  <a:pt x="9279040" y="3048200"/>
                </a:cubicBezTo>
                <a:cubicBezTo>
                  <a:pt x="9267944" y="3061454"/>
                  <a:pt x="9255124" y="3074615"/>
                  <a:pt x="9244028" y="3087870"/>
                </a:cubicBezTo>
                <a:cubicBezTo>
                  <a:pt x="9242303" y="3087776"/>
                  <a:pt x="9242210" y="3089504"/>
                  <a:pt x="9242116" y="3091230"/>
                </a:cubicBezTo>
                <a:cubicBezTo>
                  <a:pt x="9240392" y="3091137"/>
                  <a:pt x="9240298" y="3092864"/>
                  <a:pt x="9238573" y="3092771"/>
                </a:cubicBezTo>
                <a:cubicBezTo>
                  <a:pt x="9240298" y="3092864"/>
                  <a:pt x="9242022" y="3092958"/>
                  <a:pt x="9243747" y="3093051"/>
                </a:cubicBezTo>
                <a:cubicBezTo>
                  <a:pt x="9243747" y="3093051"/>
                  <a:pt x="9245565" y="3091418"/>
                  <a:pt x="9247289" y="3091511"/>
                </a:cubicBezTo>
                <a:cubicBezTo>
                  <a:pt x="9263184" y="3085445"/>
                  <a:pt x="9280803" y="3079472"/>
                  <a:pt x="9296699" y="3073406"/>
                </a:cubicBezTo>
                <a:cubicBezTo>
                  <a:pt x="9316043" y="3067526"/>
                  <a:pt x="9335387" y="3061647"/>
                  <a:pt x="9350119" y="3045126"/>
                </a:cubicBezTo>
                <a:cubicBezTo>
                  <a:pt x="9359490" y="3031777"/>
                  <a:pt x="9368019" y="3033972"/>
                  <a:pt x="9377710" y="3046622"/>
                </a:cubicBezTo>
                <a:cubicBezTo>
                  <a:pt x="9385677" y="3059178"/>
                  <a:pt x="9381760" y="3067626"/>
                  <a:pt x="9372669" y="3075794"/>
                </a:cubicBezTo>
                <a:cubicBezTo>
                  <a:pt x="9359755" y="3090681"/>
                  <a:pt x="9346841" y="3105570"/>
                  <a:pt x="9335652" y="3120552"/>
                </a:cubicBezTo>
                <a:cubicBezTo>
                  <a:pt x="9324649" y="3132079"/>
                  <a:pt x="9318727" y="3145614"/>
                  <a:pt x="9317884" y="3161158"/>
                </a:cubicBezTo>
                <a:cubicBezTo>
                  <a:pt x="9331867" y="3158452"/>
                  <a:pt x="9335971" y="3146549"/>
                  <a:pt x="9341613" y="3138196"/>
                </a:cubicBezTo>
                <a:cubicBezTo>
                  <a:pt x="9353083" y="3118033"/>
                  <a:pt x="9371077" y="3105152"/>
                  <a:pt x="9395407" y="3103007"/>
                </a:cubicBezTo>
                <a:cubicBezTo>
                  <a:pt x="9418014" y="3100769"/>
                  <a:pt x="9440432" y="3101984"/>
                  <a:pt x="9461593" y="3094472"/>
                </a:cubicBezTo>
                <a:cubicBezTo>
                  <a:pt x="9491565" y="3083973"/>
                  <a:pt x="9506898" y="3088268"/>
                  <a:pt x="9519008" y="3120102"/>
                </a:cubicBezTo>
                <a:cubicBezTo>
                  <a:pt x="9524970" y="3137746"/>
                  <a:pt x="9538860" y="3136767"/>
                  <a:pt x="9550049" y="3121785"/>
                </a:cubicBezTo>
                <a:cubicBezTo>
                  <a:pt x="9559140" y="3113618"/>
                  <a:pt x="9563244" y="3101716"/>
                  <a:pt x="9577321" y="3097284"/>
                </a:cubicBezTo>
                <a:cubicBezTo>
                  <a:pt x="9584050" y="3116701"/>
                  <a:pt x="9594824" y="3133307"/>
                  <a:pt x="9606711" y="3149323"/>
                </a:cubicBezTo>
                <a:lnTo>
                  <a:pt x="9624601" y="3173380"/>
                </a:lnTo>
                <a:lnTo>
                  <a:pt x="9651430" y="3164012"/>
                </a:lnTo>
                <a:cubicBezTo>
                  <a:pt x="9656211" y="3163417"/>
                  <a:pt x="9662430" y="3158756"/>
                  <a:pt x="9667080" y="3164979"/>
                </a:cubicBezTo>
                <a:cubicBezTo>
                  <a:pt x="9671731" y="3171201"/>
                  <a:pt x="9671601" y="3178020"/>
                  <a:pt x="9667410" y="3183399"/>
                </a:cubicBezTo>
                <a:lnTo>
                  <a:pt x="9649123" y="3212653"/>
                </a:lnTo>
                <a:lnTo>
                  <a:pt x="9666102" y="3252334"/>
                </a:lnTo>
                <a:lnTo>
                  <a:pt x="9679863" y="3245009"/>
                </a:lnTo>
                <a:cubicBezTo>
                  <a:pt x="9692303" y="3235687"/>
                  <a:pt x="9704612" y="3233183"/>
                  <a:pt x="9709723" y="3251007"/>
                </a:cubicBezTo>
                <a:cubicBezTo>
                  <a:pt x="9712343" y="3256511"/>
                  <a:pt x="9715683" y="3259982"/>
                  <a:pt x="9720464" y="3259387"/>
                </a:cubicBezTo>
                <a:cubicBezTo>
                  <a:pt x="9732773" y="3256883"/>
                  <a:pt x="9744234" y="3263229"/>
                  <a:pt x="9755105" y="3264791"/>
                </a:cubicBezTo>
                <a:cubicBezTo>
                  <a:pt x="9786276" y="3273543"/>
                  <a:pt x="9796554" y="3270319"/>
                  <a:pt x="9814755" y="3244732"/>
                </a:cubicBezTo>
                <a:cubicBezTo>
                  <a:pt x="9830205" y="3220460"/>
                  <a:pt x="9850764" y="3214014"/>
                  <a:pt x="9879906" y="3222046"/>
                </a:cubicBezTo>
                <a:cubicBezTo>
                  <a:pt x="9888027" y="3224922"/>
                  <a:pt x="9897457" y="3230550"/>
                  <a:pt x="9905578" y="3233426"/>
                </a:cubicBezTo>
                <a:cubicBezTo>
                  <a:pt x="9971979" y="3252365"/>
                  <a:pt x="10031959" y="3250727"/>
                  <a:pt x="10086040" y="3201240"/>
                </a:cubicBezTo>
                <a:cubicBezTo>
                  <a:pt x="10105421" y="3185223"/>
                  <a:pt x="10128730" y="3177463"/>
                  <a:pt x="10153810" y="3184057"/>
                </a:cubicBezTo>
                <a:cubicBezTo>
                  <a:pt x="10164682" y="3185618"/>
                  <a:pt x="10175552" y="3187180"/>
                  <a:pt x="10185701" y="3190775"/>
                </a:cubicBezTo>
                <a:cubicBezTo>
                  <a:pt x="10209473" y="3194618"/>
                  <a:pt x="10230494" y="3199774"/>
                  <a:pt x="10251903" y="3184475"/>
                </a:cubicBezTo>
                <a:cubicBezTo>
                  <a:pt x="10269844" y="3172526"/>
                  <a:pt x="10274624" y="3171930"/>
                  <a:pt x="10278295" y="3193822"/>
                </a:cubicBezTo>
                <a:cubicBezTo>
                  <a:pt x="10282684" y="3213681"/>
                  <a:pt x="10293555" y="3215242"/>
                  <a:pt x="10308025" y="3206640"/>
                </a:cubicBezTo>
                <a:cubicBezTo>
                  <a:pt x="10319024" y="3201383"/>
                  <a:pt x="10332186" y="3190028"/>
                  <a:pt x="10346986" y="3199844"/>
                </a:cubicBezTo>
                <a:cubicBezTo>
                  <a:pt x="10352356" y="3204035"/>
                  <a:pt x="10352486" y="3197216"/>
                  <a:pt x="10353205" y="3195183"/>
                </a:cubicBezTo>
                <a:cubicBezTo>
                  <a:pt x="10353595" y="3174730"/>
                  <a:pt x="10367475" y="3161341"/>
                  <a:pt x="10375266" y="3145796"/>
                </a:cubicBezTo>
                <a:cubicBezTo>
                  <a:pt x="10382335" y="3132284"/>
                  <a:pt x="10395235" y="3134565"/>
                  <a:pt x="10406695" y="3140912"/>
                </a:cubicBezTo>
                <a:cubicBezTo>
                  <a:pt x="10416126" y="3146540"/>
                  <a:pt x="10414556" y="3157423"/>
                  <a:pt x="10409646" y="3164837"/>
                </a:cubicBezTo>
                <a:cubicBezTo>
                  <a:pt x="10403296" y="3176315"/>
                  <a:pt x="10398977" y="3188513"/>
                  <a:pt x="10393347" y="3197959"/>
                </a:cubicBezTo>
                <a:cubicBezTo>
                  <a:pt x="10414756" y="3182663"/>
                  <a:pt x="10432106" y="3165927"/>
                  <a:pt x="10451487" y="3149911"/>
                </a:cubicBezTo>
                <a:cubicBezTo>
                  <a:pt x="10470866" y="3133895"/>
                  <a:pt x="10490837" y="3122662"/>
                  <a:pt x="10516767" y="3120406"/>
                </a:cubicBezTo>
                <a:cubicBezTo>
                  <a:pt x="10528359" y="3119934"/>
                  <a:pt x="10530979" y="3125438"/>
                  <a:pt x="10527379" y="3135603"/>
                </a:cubicBezTo>
                <a:cubicBezTo>
                  <a:pt x="10523059" y="3147801"/>
                  <a:pt x="10513368" y="3155809"/>
                  <a:pt x="10501648" y="3163099"/>
                </a:cubicBezTo>
                <a:cubicBezTo>
                  <a:pt x="10489207" y="3172421"/>
                  <a:pt x="10475457" y="3178991"/>
                  <a:pt x="10469697" y="3195255"/>
                </a:cubicBezTo>
                <a:cubicBezTo>
                  <a:pt x="10494319" y="3190247"/>
                  <a:pt x="10513899" y="3199469"/>
                  <a:pt x="10529159" y="3220890"/>
                </a:cubicBezTo>
                <a:cubicBezTo>
                  <a:pt x="10511939" y="3230807"/>
                  <a:pt x="10492100" y="3235220"/>
                  <a:pt x="10473570" y="3242386"/>
                </a:cubicBezTo>
                <a:cubicBezTo>
                  <a:pt x="10449538" y="3252179"/>
                  <a:pt x="10434939" y="3267601"/>
                  <a:pt x="10428328" y="3292715"/>
                </a:cubicBezTo>
                <a:cubicBezTo>
                  <a:pt x="10424729" y="3302880"/>
                  <a:pt x="10430820" y="3305037"/>
                  <a:pt x="10438349" y="3303128"/>
                </a:cubicBezTo>
                <a:cubicBezTo>
                  <a:pt x="10449350" y="3297872"/>
                  <a:pt x="10460350" y="3292616"/>
                  <a:pt x="10471349" y="3287360"/>
                </a:cubicBezTo>
                <a:cubicBezTo>
                  <a:pt x="10507101" y="3270277"/>
                  <a:pt x="10515221" y="3273153"/>
                  <a:pt x="10524001" y="3312869"/>
                </a:cubicBezTo>
                <a:cubicBezTo>
                  <a:pt x="10524001" y="3312869"/>
                  <a:pt x="10526031" y="3313588"/>
                  <a:pt x="10528061" y="3314308"/>
                </a:cubicBezTo>
                <a:cubicBezTo>
                  <a:pt x="10556412" y="3292316"/>
                  <a:pt x="10589872" y="3288150"/>
                  <a:pt x="10624514" y="3293554"/>
                </a:cubicBezTo>
                <a:cubicBezTo>
                  <a:pt x="10670744" y="3298487"/>
                  <a:pt x="10714096" y="3311551"/>
                  <a:pt x="10764187" y="3292683"/>
                </a:cubicBezTo>
                <a:cubicBezTo>
                  <a:pt x="10756397" y="3308228"/>
                  <a:pt x="10744677" y="3315517"/>
                  <a:pt x="10734267" y="3325558"/>
                </a:cubicBezTo>
                <a:cubicBezTo>
                  <a:pt x="10718945" y="3343012"/>
                  <a:pt x="10718817" y="3349830"/>
                  <a:pt x="10743176" y="3358458"/>
                </a:cubicBezTo>
                <a:cubicBezTo>
                  <a:pt x="10773627" y="3369242"/>
                  <a:pt x="10801919" y="3386124"/>
                  <a:pt x="10814889" y="3420462"/>
                </a:cubicBezTo>
                <a:cubicBezTo>
                  <a:pt x="10819410" y="3433503"/>
                  <a:pt x="10821180" y="3447858"/>
                  <a:pt x="10823671" y="3460180"/>
                </a:cubicBezTo>
                <a:cubicBezTo>
                  <a:pt x="10826031" y="3479319"/>
                  <a:pt x="10834611" y="3493797"/>
                  <a:pt x="10845222" y="3508995"/>
                </a:cubicBezTo>
                <a:cubicBezTo>
                  <a:pt x="10855242" y="3519407"/>
                  <a:pt x="10866243" y="3514151"/>
                  <a:pt x="10877113" y="3515713"/>
                </a:cubicBezTo>
                <a:cubicBezTo>
                  <a:pt x="10896823" y="3518118"/>
                  <a:pt x="10907433" y="3533315"/>
                  <a:pt x="10902264" y="3554365"/>
                </a:cubicBezTo>
                <a:cubicBezTo>
                  <a:pt x="10899974" y="3567280"/>
                  <a:pt x="10897684" y="3580198"/>
                  <a:pt x="10895395" y="3593115"/>
                </a:cubicBezTo>
                <a:cubicBezTo>
                  <a:pt x="10892254" y="3614882"/>
                  <a:pt x="10880404" y="3628990"/>
                  <a:pt x="10857224" y="3629933"/>
                </a:cubicBezTo>
                <a:cubicBezTo>
                  <a:pt x="10841575" y="3628966"/>
                  <a:pt x="10828284" y="3647140"/>
                  <a:pt x="10814204" y="3635289"/>
                </a:cubicBezTo>
                <a:cubicBezTo>
                  <a:pt x="10801433" y="3626190"/>
                  <a:pt x="10807912" y="3607893"/>
                  <a:pt x="10804113" y="3592819"/>
                </a:cubicBezTo>
                <a:cubicBezTo>
                  <a:pt x="10801033" y="3575713"/>
                  <a:pt x="10792911" y="3572837"/>
                  <a:pt x="10779161" y="3579408"/>
                </a:cubicBezTo>
                <a:cubicBezTo>
                  <a:pt x="10753102" y="3588482"/>
                  <a:pt x="10735161" y="3600433"/>
                  <a:pt x="10729863" y="3628300"/>
                </a:cubicBezTo>
                <a:cubicBezTo>
                  <a:pt x="10728292" y="3639184"/>
                  <a:pt x="10723382" y="3646597"/>
                  <a:pt x="10719783" y="3656762"/>
                </a:cubicBezTo>
                <a:cubicBezTo>
                  <a:pt x="10719783" y="3656762"/>
                  <a:pt x="10717752" y="3656043"/>
                  <a:pt x="10717033" y="3658076"/>
                </a:cubicBezTo>
                <a:cubicBezTo>
                  <a:pt x="10719063" y="3658795"/>
                  <a:pt x="10721092" y="3659514"/>
                  <a:pt x="10721092" y="3659514"/>
                </a:cubicBezTo>
                <a:cubicBezTo>
                  <a:pt x="10766603" y="3666479"/>
                  <a:pt x="10808904" y="3663156"/>
                  <a:pt x="10853365" y="3653734"/>
                </a:cubicBezTo>
                <a:cubicBezTo>
                  <a:pt x="10876675" y="3645973"/>
                  <a:pt x="10901885" y="3645749"/>
                  <a:pt x="10926247" y="3654377"/>
                </a:cubicBezTo>
                <a:cubicBezTo>
                  <a:pt x="10945827" y="3663599"/>
                  <a:pt x="10958858" y="3659062"/>
                  <a:pt x="10968086" y="3639450"/>
                </a:cubicBezTo>
                <a:cubicBezTo>
                  <a:pt x="10974437" y="3627970"/>
                  <a:pt x="10981968" y="3626062"/>
                  <a:pt x="10989237" y="3637788"/>
                </a:cubicBezTo>
                <a:cubicBezTo>
                  <a:pt x="10997098" y="3654300"/>
                  <a:pt x="11009998" y="3656581"/>
                  <a:pt x="11026497" y="3648696"/>
                </a:cubicBezTo>
                <a:cubicBezTo>
                  <a:pt x="11060940" y="3628862"/>
                  <a:pt x="11106580" y="3629009"/>
                  <a:pt x="11129820" y="3589192"/>
                </a:cubicBezTo>
                <a:cubicBezTo>
                  <a:pt x="11131850" y="3589911"/>
                  <a:pt x="11132569" y="3587878"/>
                  <a:pt x="11135319" y="3586563"/>
                </a:cubicBezTo>
                <a:cubicBezTo>
                  <a:pt x="11142850" y="3584654"/>
                  <a:pt x="11148349" y="3582026"/>
                  <a:pt x="11155030" y="3588968"/>
                </a:cubicBezTo>
                <a:cubicBezTo>
                  <a:pt x="11159680" y="3595191"/>
                  <a:pt x="11162301" y="3600695"/>
                  <a:pt x="11159420" y="3608827"/>
                </a:cubicBezTo>
                <a:cubicBezTo>
                  <a:pt x="11155821" y="3618992"/>
                  <a:pt x="11147571" y="3622934"/>
                  <a:pt x="11141351" y="3627595"/>
                </a:cubicBezTo>
                <a:cubicBezTo>
                  <a:pt x="11123410" y="3639546"/>
                  <a:pt x="11103441" y="3650777"/>
                  <a:pt x="11085499" y="3662727"/>
                </a:cubicBezTo>
                <a:cubicBezTo>
                  <a:pt x="11083470" y="3662008"/>
                  <a:pt x="11082751" y="3664041"/>
                  <a:pt x="11082031" y="3666074"/>
                </a:cubicBezTo>
                <a:cubicBezTo>
                  <a:pt x="11080000" y="3665355"/>
                  <a:pt x="11079280" y="3667388"/>
                  <a:pt x="11077250" y="3666669"/>
                </a:cubicBezTo>
                <a:cubicBezTo>
                  <a:pt x="11079280" y="3667388"/>
                  <a:pt x="11081311" y="3668107"/>
                  <a:pt x="11083340" y="3668826"/>
                </a:cubicBezTo>
                <a:cubicBezTo>
                  <a:pt x="11083340" y="3668826"/>
                  <a:pt x="11086091" y="3667512"/>
                  <a:pt x="11088119" y="3668231"/>
                </a:cubicBezTo>
                <a:cubicBezTo>
                  <a:pt x="11109270" y="3666570"/>
                  <a:pt x="11132451" y="3665627"/>
                  <a:pt x="11153601" y="3663966"/>
                </a:cubicBezTo>
                <a:cubicBezTo>
                  <a:pt x="11178811" y="3663741"/>
                  <a:pt x="11204021" y="3663517"/>
                  <a:pt x="11227462" y="3648939"/>
                </a:cubicBezTo>
                <a:cubicBezTo>
                  <a:pt x="11243372" y="3636270"/>
                  <a:pt x="11252803" y="3641898"/>
                  <a:pt x="11259944" y="3660443"/>
                </a:cubicBezTo>
                <a:cubicBezTo>
                  <a:pt x="11265054" y="3678268"/>
                  <a:pt x="11257394" y="3686995"/>
                  <a:pt x="11243644" y="3693566"/>
                </a:cubicBezTo>
                <a:cubicBezTo>
                  <a:pt x="11222954" y="3706830"/>
                  <a:pt x="11202263" y="3720095"/>
                  <a:pt x="11183604" y="3734078"/>
                </a:cubicBezTo>
                <a:cubicBezTo>
                  <a:pt x="11166384" y="3743995"/>
                  <a:pt x="11154532" y="3758102"/>
                  <a:pt x="11148054" y="3776399"/>
                </a:cubicBezTo>
                <a:cubicBezTo>
                  <a:pt x="11165734" y="3778085"/>
                  <a:pt x="11174834" y="3765292"/>
                  <a:pt x="11184524" y="3757284"/>
                </a:cubicBezTo>
                <a:cubicBezTo>
                  <a:pt x="11205345" y="3737201"/>
                  <a:pt x="11231404" y="3728126"/>
                  <a:pt x="11261264" y="3734125"/>
                </a:cubicBezTo>
                <a:cubicBezTo>
                  <a:pt x="11289096" y="3739406"/>
                  <a:pt x="11315487" y="3748752"/>
                  <a:pt x="11343448" y="3747214"/>
                </a:cubicBezTo>
                <a:cubicBezTo>
                  <a:pt x="11382998" y="3745205"/>
                  <a:pt x="11399828" y="3755741"/>
                  <a:pt x="11403109" y="3798086"/>
                </a:cubicBezTo>
                <a:cubicBezTo>
                  <a:pt x="11404030" y="3821292"/>
                  <a:pt x="11420989" y="3825010"/>
                  <a:pt x="11439651" y="3811027"/>
                </a:cubicBezTo>
                <a:cubicBezTo>
                  <a:pt x="11453401" y="3804457"/>
                  <a:pt x="11462501" y="3791664"/>
                  <a:pt x="11480901" y="3791317"/>
                </a:cubicBezTo>
                <a:cubicBezTo>
                  <a:pt x="11483332" y="3842513"/>
                  <a:pt x="11509073" y="3885948"/>
                  <a:pt x="11523815" y="3934641"/>
                </a:cubicBezTo>
                <a:cubicBezTo>
                  <a:pt x="11541176" y="3988836"/>
                  <a:pt x="11541576" y="4039314"/>
                  <a:pt x="11492407" y="4081388"/>
                </a:cubicBezTo>
                <a:cubicBezTo>
                  <a:pt x="11468117" y="4104817"/>
                  <a:pt x="11443826" y="4128248"/>
                  <a:pt x="11418227" y="4148925"/>
                </a:cubicBezTo>
                <a:cubicBezTo>
                  <a:pt x="11399567" y="4162908"/>
                  <a:pt x="11376256" y="4170669"/>
                  <a:pt x="11351765" y="4168859"/>
                </a:cubicBezTo>
                <a:cubicBezTo>
                  <a:pt x="11354056" y="4155942"/>
                  <a:pt x="11358965" y="4148529"/>
                  <a:pt x="11358504" y="4136926"/>
                </a:cubicBezTo>
                <a:cubicBezTo>
                  <a:pt x="11319543" y="4143721"/>
                  <a:pt x="11302325" y="4153638"/>
                  <a:pt x="11280654" y="4182572"/>
                </a:cubicBezTo>
                <a:cubicBezTo>
                  <a:pt x="11266054" y="4197993"/>
                  <a:pt x="11250864" y="4208629"/>
                  <a:pt x="11229843" y="4203472"/>
                </a:cubicBezTo>
                <a:cubicBezTo>
                  <a:pt x="11206793" y="4197598"/>
                  <a:pt x="11182892" y="4200574"/>
                  <a:pt x="11162461" y="4200202"/>
                </a:cubicBezTo>
                <a:cubicBezTo>
                  <a:pt x="11139281" y="4201144"/>
                  <a:pt x="11118261" y="4195988"/>
                  <a:pt x="11101431" y="4185452"/>
                </a:cubicBezTo>
                <a:cubicBezTo>
                  <a:pt x="11069799" y="4165098"/>
                  <a:pt x="11053429" y="4166164"/>
                  <a:pt x="11035820" y="4196536"/>
                </a:cubicBezTo>
                <a:cubicBezTo>
                  <a:pt x="11023119" y="4219494"/>
                  <a:pt x="11006619" y="4227378"/>
                  <a:pt x="10982719" y="4230354"/>
                </a:cubicBezTo>
                <a:cubicBezTo>
                  <a:pt x="10971849" y="4228793"/>
                  <a:pt x="10959539" y="4231297"/>
                  <a:pt x="10947228" y="4233801"/>
                </a:cubicBezTo>
                <a:cubicBezTo>
                  <a:pt x="10883057" y="4240819"/>
                  <a:pt x="10820126" y="4218532"/>
                  <a:pt x="10757524" y="4214666"/>
                </a:cubicBezTo>
                <a:cubicBezTo>
                  <a:pt x="10739843" y="4212980"/>
                  <a:pt x="10722884" y="4209262"/>
                  <a:pt x="10705333" y="4200758"/>
                </a:cubicBezTo>
                <a:cubicBezTo>
                  <a:pt x="10655300" y="4180752"/>
                  <a:pt x="10634741" y="4187199"/>
                  <a:pt x="10601222" y="4230239"/>
                </a:cubicBezTo>
                <a:cubicBezTo>
                  <a:pt x="10587931" y="4248413"/>
                  <a:pt x="10572021" y="4261082"/>
                  <a:pt x="10551460" y="4267529"/>
                </a:cubicBezTo>
                <a:cubicBezTo>
                  <a:pt x="10517870" y="4278513"/>
                  <a:pt x="10493451" y="4308760"/>
                  <a:pt x="10490771" y="4342131"/>
                </a:cubicBezTo>
                <a:cubicBezTo>
                  <a:pt x="10490642" y="4348949"/>
                  <a:pt x="10491231" y="4353734"/>
                  <a:pt x="10497320" y="4355891"/>
                </a:cubicBezTo>
                <a:cubicBezTo>
                  <a:pt x="10502691" y="4360081"/>
                  <a:pt x="10510222" y="4358171"/>
                  <a:pt x="10512381" y="4352072"/>
                </a:cubicBezTo>
                <a:cubicBezTo>
                  <a:pt x="10516572" y="4346692"/>
                  <a:pt x="10518012" y="4342626"/>
                  <a:pt x="10520171" y="4336527"/>
                </a:cubicBezTo>
                <a:cubicBezTo>
                  <a:pt x="10528351" y="4300528"/>
                  <a:pt x="10538631" y="4297305"/>
                  <a:pt x="10571831" y="4306774"/>
                </a:cubicBezTo>
                <a:cubicBezTo>
                  <a:pt x="10600973" y="4314807"/>
                  <a:pt x="10623044" y="4336351"/>
                  <a:pt x="10652185" y="4344383"/>
                </a:cubicBezTo>
                <a:cubicBezTo>
                  <a:pt x="10636274" y="4357052"/>
                  <a:pt x="10622394" y="4370441"/>
                  <a:pt x="10606484" y="4383110"/>
                </a:cubicBezTo>
                <a:cubicBezTo>
                  <a:pt x="10602294" y="4388490"/>
                  <a:pt x="10595355" y="4395185"/>
                  <a:pt x="10600004" y="4401407"/>
                </a:cubicBezTo>
                <a:cubicBezTo>
                  <a:pt x="10604654" y="4407630"/>
                  <a:pt x="10614935" y="4404406"/>
                  <a:pt x="10620434" y="4401778"/>
                </a:cubicBezTo>
                <a:cubicBezTo>
                  <a:pt x="10629406" y="4395803"/>
                  <a:pt x="10638375" y="4389828"/>
                  <a:pt x="10649964" y="4389356"/>
                </a:cubicBezTo>
                <a:cubicBezTo>
                  <a:pt x="10671835" y="4385662"/>
                  <a:pt x="10678515" y="4392604"/>
                  <a:pt x="10673347" y="4413653"/>
                </a:cubicBezTo>
                <a:cubicBezTo>
                  <a:pt x="10666015" y="4440801"/>
                  <a:pt x="10670666" y="4447024"/>
                  <a:pt x="10697778" y="4454336"/>
                </a:cubicBezTo>
                <a:cubicBezTo>
                  <a:pt x="10714737" y="4458055"/>
                  <a:pt x="10718668" y="4466311"/>
                  <a:pt x="10708848" y="4481137"/>
                </a:cubicBezTo>
                <a:cubicBezTo>
                  <a:pt x="10704659" y="4486517"/>
                  <a:pt x="10701187" y="4489864"/>
                  <a:pt x="10697719" y="4493211"/>
                </a:cubicBezTo>
                <a:cubicBezTo>
                  <a:pt x="10688618" y="4506004"/>
                  <a:pt x="10689078" y="4517607"/>
                  <a:pt x="10704598" y="4525392"/>
                </a:cubicBezTo>
                <a:cubicBezTo>
                  <a:pt x="10743170" y="4539052"/>
                  <a:pt x="10765702" y="4572198"/>
                  <a:pt x="10795893" y="4596619"/>
                </a:cubicBezTo>
                <a:cubicBezTo>
                  <a:pt x="10802573" y="4603560"/>
                  <a:pt x="10806502" y="4611816"/>
                  <a:pt x="10809713" y="4622105"/>
                </a:cubicBezTo>
                <a:cubicBezTo>
                  <a:pt x="10820784" y="4648905"/>
                  <a:pt x="10811555" y="4668516"/>
                  <a:pt x="10782873" y="4672087"/>
                </a:cubicBezTo>
                <a:cubicBezTo>
                  <a:pt x="10758254" y="4677096"/>
                  <a:pt x="10734353" y="4680072"/>
                  <a:pt x="10709142" y="4680295"/>
                </a:cubicBezTo>
                <a:cubicBezTo>
                  <a:pt x="10628011" y="4683594"/>
                  <a:pt x="10545439" y="4690960"/>
                  <a:pt x="10464768" y="4705862"/>
                </a:cubicBezTo>
                <a:cubicBezTo>
                  <a:pt x="10445647" y="4708243"/>
                  <a:pt x="10424497" y="4709905"/>
                  <a:pt x="10407276" y="4719822"/>
                </a:cubicBezTo>
                <a:cubicBezTo>
                  <a:pt x="10341867" y="4756145"/>
                  <a:pt x="10271475" y="4767823"/>
                  <a:pt x="10198003" y="4762396"/>
                </a:cubicBezTo>
                <a:cubicBezTo>
                  <a:pt x="10191194" y="4762272"/>
                  <a:pt x="10182353" y="4761429"/>
                  <a:pt x="10180192" y="4767528"/>
                </a:cubicBezTo>
                <a:cubicBezTo>
                  <a:pt x="10170244" y="4789172"/>
                  <a:pt x="10153614" y="4803874"/>
                  <a:pt x="10140324" y="4822048"/>
                </a:cubicBezTo>
                <a:cubicBezTo>
                  <a:pt x="10133973" y="4833527"/>
                  <a:pt x="10131093" y="4841659"/>
                  <a:pt x="10138364" y="4853385"/>
                </a:cubicBezTo>
                <a:cubicBezTo>
                  <a:pt x="10143604" y="4864394"/>
                  <a:pt x="10154603" y="4859137"/>
                  <a:pt x="10162135" y="4857228"/>
                </a:cubicBezTo>
                <a:cubicBezTo>
                  <a:pt x="10227746" y="4846144"/>
                  <a:pt x="10294077" y="4833027"/>
                  <a:pt x="10361718" y="4822662"/>
                </a:cubicBezTo>
                <a:cubicBezTo>
                  <a:pt x="10434139" y="4811702"/>
                  <a:pt x="10505711" y="4809593"/>
                  <a:pt x="10576893" y="4827938"/>
                </a:cubicBezTo>
                <a:cubicBezTo>
                  <a:pt x="10585011" y="4830813"/>
                  <a:pt x="10598633" y="4831061"/>
                  <a:pt x="10600533" y="4838598"/>
                </a:cubicBezTo>
                <a:cubicBezTo>
                  <a:pt x="10601713" y="4848168"/>
                  <a:pt x="10592023" y="4856176"/>
                  <a:pt x="10585083" y="4862870"/>
                </a:cubicBezTo>
                <a:cubicBezTo>
                  <a:pt x="10579582" y="4865498"/>
                  <a:pt x="10576114" y="4868846"/>
                  <a:pt x="10570613" y="4871473"/>
                </a:cubicBezTo>
                <a:cubicBezTo>
                  <a:pt x="10560204" y="4881515"/>
                  <a:pt x="10546454" y="4888085"/>
                  <a:pt x="10539383" y="4901597"/>
                </a:cubicBezTo>
                <a:cubicBezTo>
                  <a:pt x="10585355" y="4920165"/>
                  <a:pt x="10620785" y="4955593"/>
                  <a:pt x="10669637" y="4966029"/>
                </a:cubicBezTo>
                <a:cubicBezTo>
                  <a:pt x="10680506" y="4967591"/>
                  <a:pt x="10686468" y="4976566"/>
                  <a:pt x="10671998" y="4985169"/>
                </a:cubicBezTo>
                <a:cubicBezTo>
                  <a:pt x="10663027" y="4991144"/>
                  <a:pt x="10656676" y="5002623"/>
                  <a:pt x="10655108" y="5013507"/>
                </a:cubicBezTo>
                <a:cubicBezTo>
                  <a:pt x="10648827" y="5057043"/>
                  <a:pt x="10625849" y="5083224"/>
                  <a:pt x="10586628" y="5103655"/>
                </a:cubicBezTo>
                <a:cubicBezTo>
                  <a:pt x="10524688" y="5136630"/>
                  <a:pt x="10468707" y="5178580"/>
                  <a:pt x="10403556" y="5201267"/>
                </a:cubicBezTo>
                <a:cubicBezTo>
                  <a:pt x="10356215" y="5218821"/>
                  <a:pt x="10311624" y="5235062"/>
                  <a:pt x="10266905" y="5258120"/>
                </a:cubicBezTo>
                <a:cubicBezTo>
                  <a:pt x="10231154" y="5275203"/>
                  <a:pt x="10194224" y="5282717"/>
                  <a:pt x="10153363" y="5281973"/>
                </a:cubicBezTo>
                <a:cubicBezTo>
                  <a:pt x="10125402" y="5283511"/>
                  <a:pt x="10096721" y="5287082"/>
                  <a:pt x="10071970" y="5298909"/>
                </a:cubicBezTo>
                <a:cubicBezTo>
                  <a:pt x="10015661" y="5322438"/>
                  <a:pt x="9962489" y="5324200"/>
                  <a:pt x="9906367" y="5302036"/>
                </a:cubicBezTo>
                <a:cubicBezTo>
                  <a:pt x="9861707" y="5286220"/>
                  <a:pt x="9819406" y="5289543"/>
                  <a:pt x="9779335" y="5318824"/>
                </a:cubicBezTo>
                <a:cubicBezTo>
                  <a:pt x="9754456" y="5337469"/>
                  <a:pt x="9727545" y="5355394"/>
                  <a:pt x="9699914" y="5375353"/>
                </a:cubicBezTo>
                <a:cubicBezTo>
                  <a:pt x="9664035" y="5399254"/>
                  <a:pt x="9628154" y="5423154"/>
                  <a:pt x="9585003" y="5435329"/>
                </a:cubicBezTo>
                <a:cubicBezTo>
                  <a:pt x="9575444" y="5436519"/>
                  <a:pt x="9571384" y="5435082"/>
                  <a:pt x="9567454" y="5426826"/>
                </a:cubicBezTo>
                <a:cubicBezTo>
                  <a:pt x="9556253" y="5406843"/>
                  <a:pt x="9543612" y="5390926"/>
                  <a:pt x="9528222" y="5376324"/>
                </a:cubicBezTo>
                <a:cubicBezTo>
                  <a:pt x="9499340" y="5354656"/>
                  <a:pt x="9472100" y="5354161"/>
                  <a:pt x="9442439" y="5373400"/>
                </a:cubicBezTo>
                <a:cubicBezTo>
                  <a:pt x="9429279" y="5384757"/>
                  <a:pt x="9418149" y="5396830"/>
                  <a:pt x="9407020" y="5408904"/>
                </a:cubicBezTo>
                <a:cubicBezTo>
                  <a:pt x="9378538" y="5437714"/>
                  <a:pt x="9362168" y="5438781"/>
                  <a:pt x="9336888" y="5406947"/>
                </a:cubicBezTo>
                <a:cubicBezTo>
                  <a:pt x="9336888" y="5406947"/>
                  <a:pt x="9334138" y="5408261"/>
                  <a:pt x="9332108" y="5407542"/>
                </a:cubicBezTo>
                <a:cubicBezTo>
                  <a:pt x="9327918" y="5412923"/>
                  <a:pt x="9324448" y="5416270"/>
                  <a:pt x="9320258" y="5421650"/>
                </a:cubicBezTo>
                <a:cubicBezTo>
                  <a:pt x="9300027" y="5446517"/>
                  <a:pt x="9289748" y="5449741"/>
                  <a:pt x="9270426" y="5426883"/>
                </a:cubicBezTo>
                <a:cubicBezTo>
                  <a:pt x="9234406" y="5386670"/>
                  <a:pt x="9186274" y="5374201"/>
                  <a:pt x="9135262" y="5369863"/>
                </a:cubicBezTo>
                <a:cubicBezTo>
                  <a:pt x="9078752" y="5368154"/>
                  <a:pt x="9028200" y="5375419"/>
                  <a:pt x="8989180" y="5421088"/>
                </a:cubicBezTo>
                <a:cubicBezTo>
                  <a:pt x="8977332" y="5435196"/>
                  <a:pt x="8961422" y="5447865"/>
                  <a:pt x="8944200" y="5457782"/>
                </a:cubicBezTo>
                <a:cubicBezTo>
                  <a:pt x="8911790" y="5478335"/>
                  <a:pt x="8878460" y="5475684"/>
                  <a:pt x="8846828" y="5455330"/>
                </a:cubicBezTo>
                <a:cubicBezTo>
                  <a:pt x="8829998" y="5444793"/>
                  <a:pt x="8815068" y="5441794"/>
                  <a:pt x="8797257" y="5446926"/>
                </a:cubicBezTo>
                <a:cubicBezTo>
                  <a:pt x="8769168" y="5455282"/>
                  <a:pt x="8741796" y="5461605"/>
                  <a:pt x="8715866" y="5463861"/>
                </a:cubicBezTo>
                <a:cubicBezTo>
                  <a:pt x="8636765" y="5467880"/>
                  <a:pt x="8558843" y="5481469"/>
                  <a:pt x="8483413" y="5507378"/>
                </a:cubicBezTo>
                <a:cubicBezTo>
                  <a:pt x="8454602" y="5517767"/>
                  <a:pt x="8423891" y="5520619"/>
                  <a:pt x="8393440" y="5509835"/>
                </a:cubicBezTo>
                <a:cubicBezTo>
                  <a:pt x="8341969" y="5493895"/>
                  <a:pt x="8292728" y="5503912"/>
                  <a:pt x="8244669" y="5523500"/>
                </a:cubicBezTo>
                <a:cubicBezTo>
                  <a:pt x="8226137" y="5530665"/>
                  <a:pt x="8206297" y="5535079"/>
                  <a:pt x="8185997" y="5527889"/>
                </a:cubicBezTo>
                <a:cubicBezTo>
                  <a:pt x="8177877" y="5525013"/>
                  <a:pt x="8171066" y="5524889"/>
                  <a:pt x="8162816" y="5528832"/>
                </a:cubicBezTo>
                <a:cubicBezTo>
                  <a:pt x="8108537" y="5553081"/>
                  <a:pt x="8048555" y="5554718"/>
                  <a:pt x="7990143" y="5545472"/>
                </a:cubicBezTo>
                <a:cubicBezTo>
                  <a:pt x="7972462" y="5543787"/>
                  <a:pt x="7958253" y="5538754"/>
                  <a:pt x="7955172" y="5521647"/>
                </a:cubicBezTo>
                <a:cubicBezTo>
                  <a:pt x="7949472" y="5499036"/>
                  <a:pt x="7970492" y="5504193"/>
                  <a:pt x="7979462" y="5498217"/>
                </a:cubicBezTo>
                <a:cubicBezTo>
                  <a:pt x="7989872" y="5488176"/>
                  <a:pt x="8003492" y="5488424"/>
                  <a:pt x="8015542" y="5499556"/>
                </a:cubicBezTo>
                <a:cubicBezTo>
                  <a:pt x="8037613" y="5521100"/>
                  <a:pt x="8037613" y="5521100"/>
                  <a:pt x="8060463" y="5501736"/>
                </a:cubicBezTo>
                <a:cubicBezTo>
                  <a:pt x="8067403" y="5495042"/>
                  <a:pt x="8076374" y="5489066"/>
                  <a:pt x="8085343" y="5483091"/>
                </a:cubicBezTo>
                <a:cubicBezTo>
                  <a:pt x="8088815" y="5479744"/>
                  <a:pt x="8093004" y="5474364"/>
                  <a:pt x="8090383" y="5468860"/>
                </a:cubicBezTo>
                <a:cubicBezTo>
                  <a:pt x="8087763" y="5463357"/>
                  <a:pt x="8085144" y="5457853"/>
                  <a:pt x="8077613" y="5459762"/>
                </a:cubicBezTo>
                <a:cubicBezTo>
                  <a:pt x="8061243" y="5460829"/>
                  <a:pt x="8049913" y="5447664"/>
                  <a:pt x="8038452" y="5441318"/>
                </a:cubicBezTo>
                <a:cubicBezTo>
                  <a:pt x="8026991" y="5434971"/>
                  <a:pt x="8013501" y="5427905"/>
                  <a:pt x="8001191" y="5430409"/>
                </a:cubicBezTo>
                <a:cubicBezTo>
                  <a:pt x="7931389" y="5446874"/>
                  <a:pt x="7862828" y="5434033"/>
                  <a:pt x="7796426" y="5415093"/>
                </a:cubicBezTo>
                <a:cubicBezTo>
                  <a:pt x="7775406" y="5409937"/>
                  <a:pt x="7759756" y="5408970"/>
                  <a:pt x="7743127" y="5423673"/>
                </a:cubicBezTo>
                <a:cubicBezTo>
                  <a:pt x="7731995" y="5435747"/>
                  <a:pt x="7723875" y="5432871"/>
                  <a:pt x="7718045" y="5417078"/>
                </a:cubicBezTo>
                <a:cubicBezTo>
                  <a:pt x="7715555" y="5404756"/>
                  <a:pt x="7710314" y="5393748"/>
                  <a:pt x="7693944" y="5394815"/>
                </a:cubicBezTo>
                <a:cubicBezTo>
                  <a:pt x="7674824" y="5397196"/>
                  <a:pt x="7657013" y="5402328"/>
                  <a:pt x="7643854" y="5413684"/>
                </a:cubicBezTo>
                <a:cubicBezTo>
                  <a:pt x="7633444" y="5423725"/>
                  <a:pt x="7623882" y="5424915"/>
                  <a:pt x="7609673" y="5419882"/>
                </a:cubicBezTo>
                <a:cubicBezTo>
                  <a:pt x="7603582" y="5417725"/>
                  <a:pt x="7597493" y="5415569"/>
                  <a:pt x="7590682" y="5415445"/>
                </a:cubicBezTo>
                <a:cubicBezTo>
                  <a:pt x="7548511" y="5411951"/>
                  <a:pt x="7506340" y="5408455"/>
                  <a:pt x="7462859" y="5402209"/>
                </a:cubicBezTo>
                <a:cubicBezTo>
                  <a:pt x="7445899" y="5398491"/>
                  <a:pt x="7430248" y="5397524"/>
                  <a:pt x="7415058" y="5408160"/>
                </a:cubicBezTo>
                <a:cubicBezTo>
                  <a:pt x="7404059" y="5413416"/>
                  <a:pt x="7394498" y="5414607"/>
                  <a:pt x="7387227" y="5402880"/>
                </a:cubicBezTo>
                <a:cubicBezTo>
                  <a:pt x="7368037" y="5373204"/>
                  <a:pt x="7340206" y="5367924"/>
                  <a:pt x="7307595" y="5363239"/>
                </a:cubicBezTo>
                <a:cubicBezTo>
                  <a:pt x="7223974" y="5354217"/>
                  <a:pt x="7145981" y="5335748"/>
                  <a:pt x="7076759" y="5286066"/>
                </a:cubicBezTo>
                <a:cubicBezTo>
                  <a:pt x="7051218" y="5267869"/>
                  <a:pt x="7023517" y="5255771"/>
                  <a:pt x="6992936" y="5251805"/>
                </a:cubicBezTo>
                <a:lnTo>
                  <a:pt x="6915734" y="5234154"/>
                </a:lnTo>
                <a:lnTo>
                  <a:pt x="6850900" y="5246153"/>
                </a:lnTo>
                <a:cubicBezTo>
                  <a:pt x="6837011" y="5247131"/>
                  <a:pt x="6824752" y="5249931"/>
                  <a:pt x="6815474" y="5261553"/>
                </a:cubicBezTo>
                <a:cubicBezTo>
                  <a:pt x="6808202" y="5268086"/>
                  <a:pt x="6801116" y="5271166"/>
                  <a:pt x="6792869" y="5263790"/>
                </a:cubicBezTo>
                <a:cubicBezTo>
                  <a:pt x="6771386" y="5245305"/>
                  <a:pt x="6748781" y="5247543"/>
                  <a:pt x="6722633" y="5251322"/>
                </a:cubicBezTo>
                <a:cubicBezTo>
                  <a:pt x="6656259" y="5263311"/>
                  <a:pt x="6592079" y="5266760"/>
                  <a:pt x="6527579" y="5244209"/>
                </a:cubicBezTo>
                <a:cubicBezTo>
                  <a:pt x="6503811" y="5235992"/>
                  <a:pt x="6479762" y="5232955"/>
                  <a:pt x="6455339" y="5236827"/>
                </a:cubicBezTo>
                <a:cubicBezTo>
                  <a:pt x="6415300" y="5241584"/>
                  <a:pt x="6375356" y="5244615"/>
                  <a:pt x="6335600" y="5244191"/>
                </a:cubicBezTo>
                <a:cubicBezTo>
                  <a:pt x="6282047" y="5243018"/>
                  <a:pt x="6228682" y="5238393"/>
                  <a:pt x="6174286" y="5252764"/>
                </a:cubicBezTo>
                <a:cubicBezTo>
                  <a:pt x="6130332" y="5265969"/>
                  <a:pt x="6085214" y="5268719"/>
                  <a:pt x="6038466" y="5269648"/>
                </a:cubicBezTo>
                <a:cubicBezTo>
                  <a:pt x="5995261" y="5269037"/>
                  <a:pt x="5952148" y="5266699"/>
                  <a:pt x="5908381" y="5276450"/>
                </a:cubicBezTo>
                <a:cubicBezTo>
                  <a:pt x="5876872" y="5283401"/>
                  <a:pt x="5845643" y="5285172"/>
                  <a:pt x="5814416" y="5286943"/>
                </a:cubicBezTo>
                <a:cubicBezTo>
                  <a:pt x="5684611" y="5288565"/>
                  <a:pt x="5556064" y="5298914"/>
                  <a:pt x="5429428" y="5305903"/>
                </a:cubicBezTo>
                <a:cubicBezTo>
                  <a:pt x="5288807" y="5315598"/>
                  <a:pt x="5149818" y="5327114"/>
                  <a:pt x="5009386" y="5333357"/>
                </a:cubicBezTo>
                <a:cubicBezTo>
                  <a:pt x="4875852" y="5339972"/>
                  <a:pt x="4742599" y="5341406"/>
                  <a:pt x="4609813" y="5334205"/>
                </a:cubicBezTo>
                <a:cubicBezTo>
                  <a:pt x="4508070" y="5328688"/>
                  <a:pt x="4406044" y="5328352"/>
                  <a:pt x="4303831" y="5331469"/>
                </a:cubicBezTo>
                <a:cubicBezTo>
                  <a:pt x="4225855" y="5334169"/>
                  <a:pt x="4147878" y="5336868"/>
                  <a:pt x="4070090" y="5336114"/>
                </a:cubicBezTo>
                <a:cubicBezTo>
                  <a:pt x="4014813" y="5334849"/>
                  <a:pt x="3959535" y="5333584"/>
                  <a:pt x="3902440" y="5333952"/>
                </a:cubicBezTo>
                <a:cubicBezTo>
                  <a:pt x="3867951" y="5332082"/>
                  <a:pt x="3831737" y="5330117"/>
                  <a:pt x="3797153" y="5329974"/>
                </a:cubicBezTo>
                <a:cubicBezTo>
                  <a:pt x="3785082" y="5329320"/>
                  <a:pt x="3774735" y="5328759"/>
                  <a:pt x="3764388" y="5328198"/>
                </a:cubicBezTo>
                <a:cubicBezTo>
                  <a:pt x="3760940" y="5328011"/>
                  <a:pt x="3759309" y="5326190"/>
                  <a:pt x="3757584" y="5326096"/>
                </a:cubicBezTo>
                <a:cubicBezTo>
                  <a:pt x="3594226" y="5308578"/>
                  <a:pt x="3429932" y="5308329"/>
                  <a:pt x="3266856" y="5285629"/>
                </a:cubicBezTo>
                <a:cubicBezTo>
                  <a:pt x="3223931" y="5279837"/>
                  <a:pt x="3180819" y="5277501"/>
                  <a:pt x="3137988" y="5269981"/>
                </a:cubicBezTo>
                <a:cubicBezTo>
                  <a:pt x="3043704" y="5254476"/>
                  <a:pt x="2950956" y="5242519"/>
                  <a:pt x="2856391" y="5232194"/>
                </a:cubicBezTo>
                <a:cubicBezTo>
                  <a:pt x="2782425" y="5224719"/>
                  <a:pt x="2708459" y="5217244"/>
                  <a:pt x="2635056" y="5199407"/>
                </a:cubicBezTo>
                <a:cubicBezTo>
                  <a:pt x="2566826" y="5181850"/>
                  <a:pt x="2498408" y="5167748"/>
                  <a:pt x="2429242" y="5167461"/>
                </a:cubicBezTo>
                <a:cubicBezTo>
                  <a:pt x="2422344" y="5167087"/>
                  <a:pt x="2417171" y="5166807"/>
                  <a:pt x="2412278" y="5161346"/>
                </a:cubicBezTo>
                <a:cubicBezTo>
                  <a:pt x="2382736" y="5132031"/>
                  <a:pt x="2346709" y="5126613"/>
                  <a:pt x="2306952" y="5126189"/>
                </a:cubicBezTo>
                <a:cubicBezTo>
                  <a:pt x="2268921" y="5125858"/>
                  <a:pt x="2230981" y="5123802"/>
                  <a:pt x="2193418" y="5114836"/>
                </a:cubicBezTo>
                <a:cubicBezTo>
                  <a:pt x="2130267" y="5099287"/>
                  <a:pt x="2069029" y="5080378"/>
                  <a:pt x="2003592" y="5075098"/>
                </a:cubicBezTo>
                <a:cubicBezTo>
                  <a:pt x="1974276" y="5073507"/>
                  <a:pt x="1948971" y="5061743"/>
                  <a:pt x="1929401" y="5039897"/>
                </a:cubicBezTo>
                <a:cubicBezTo>
                  <a:pt x="1922877" y="5032615"/>
                  <a:pt x="1917703" y="5032334"/>
                  <a:pt x="1910524" y="5037142"/>
                </a:cubicBezTo>
                <a:cubicBezTo>
                  <a:pt x="1894536" y="5044936"/>
                  <a:pt x="1878735" y="5049274"/>
                  <a:pt x="1865688" y="5034710"/>
                </a:cubicBezTo>
                <a:cubicBezTo>
                  <a:pt x="1847562" y="5018139"/>
                  <a:pt x="1827055" y="5013563"/>
                  <a:pt x="1802819" y="5013981"/>
                </a:cubicBezTo>
                <a:cubicBezTo>
                  <a:pt x="1766511" y="5013744"/>
                  <a:pt x="1734214" y="5003333"/>
                  <a:pt x="1706115" y="4979292"/>
                </a:cubicBezTo>
                <a:cubicBezTo>
                  <a:pt x="1689620" y="4964541"/>
                  <a:pt x="1665852" y="4956323"/>
                  <a:pt x="1648045" y="4965751"/>
                </a:cubicBezTo>
                <a:cubicBezTo>
                  <a:pt x="1615975" y="4983063"/>
                  <a:pt x="1590481" y="4974753"/>
                  <a:pt x="1563732" y="4957714"/>
                </a:cubicBezTo>
                <a:cubicBezTo>
                  <a:pt x="1550311" y="4950058"/>
                  <a:pt x="1535166" y="4942309"/>
                  <a:pt x="1517734" y="4944827"/>
                </a:cubicBezTo>
                <a:cubicBezTo>
                  <a:pt x="1508924" y="4947813"/>
                  <a:pt x="1505756" y="4942446"/>
                  <a:pt x="1506131" y="4935538"/>
                </a:cubicBezTo>
                <a:cubicBezTo>
                  <a:pt x="1506412" y="4930357"/>
                  <a:pt x="1506599" y="4926903"/>
                  <a:pt x="1506786" y="4923449"/>
                </a:cubicBezTo>
                <a:cubicBezTo>
                  <a:pt x="1509541" y="4904546"/>
                  <a:pt x="1507816" y="4904453"/>
                  <a:pt x="1491827" y="4912245"/>
                </a:cubicBezTo>
                <a:cubicBezTo>
                  <a:pt x="1474114" y="4919945"/>
                  <a:pt x="1454770" y="4925824"/>
                  <a:pt x="1437245" y="4930070"/>
                </a:cubicBezTo>
                <a:cubicBezTo>
                  <a:pt x="1430253" y="4931423"/>
                  <a:pt x="1423262" y="4932776"/>
                  <a:pt x="1418369" y="4927315"/>
                </a:cubicBezTo>
                <a:cubicBezTo>
                  <a:pt x="1413477" y="4921853"/>
                  <a:pt x="1417301" y="4915132"/>
                  <a:pt x="1421030" y="4910138"/>
                </a:cubicBezTo>
                <a:cubicBezTo>
                  <a:pt x="1430402" y="4896791"/>
                  <a:pt x="1425603" y="4889601"/>
                  <a:pt x="1411901" y="4887127"/>
                </a:cubicBezTo>
                <a:cubicBezTo>
                  <a:pt x="1406821" y="4885120"/>
                  <a:pt x="1401835" y="4881384"/>
                  <a:pt x="1396662" y="4881104"/>
                </a:cubicBezTo>
                <a:cubicBezTo>
                  <a:pt x="1384589" y="4880449"/>
                  <a:pt x="1383147" y="4875175"/>
                  <a:pt x="1390607" y="4865187"/>
                </a:cubicBezTo>
                <a:cubicBezTo>
                  <a:pt x="1394243" y="4861919"/>
                  <a:pt x="1397973" y="4856926"/>
                  <a:pt x="1392987" y="4853192"/>
                </a:cubicBezTo>
                <a:cubicBezTo>
                  <a:pt x="1389819" y="4847823"/>
                  <a:pt x="1384551" y="4849270"/>
                  <a:pt x="1379284" y="4850717"/>
                </a:cubicBezTo>
                <a:cubicBezTo>
                  <a:pt x="1365113" y="4856876"/>
                  <a:pt x="1351505" y="4852674"/>
                  <a:pt x="1336172" y="4848378"/>
                </a:cubicBezTo>
                <a:cubicBezTo>
                  <a:pt x="1290361" y="4832038"/>
                  <a:pt x="1248317" y="4841883"/>
                  <a:pt x="1207343" y="4863909"/>
                </a:cubicBezTo>
                <a:cubicBezTo>
                  <a:pt x="1200258" y="4866989"/>
                  <a:pt x="1196341" y="4875437"/>
                  <a:pt x="1187625" y="4876696"/>
                </a:cubicBezTo>
                <a:cubicBezTo>
                  <a:pt x="1189817" y="4868156"/>
                  <a:pt x="1191916" y="4861340"/>
                  <a:pt x="1194109" y="4852799"/>
                </a:cubicBezTo>
                <a:cubicBezTo>
                  <a:pt x="1198495" y="4835717"/>
                  <a:pt x="1192159" y="4824981"/>
                  <a:pt x="1176826" y="4820685"/>
                </a:cubicBezTo>
                <a:cubicBezTo>
                  <a:pt x="1125746" y="4805791"/>
                  <a:pt x="1074668" y="4790896"/>
                  <a:pt x="1023588" y="4776002"/>
                </a:cubicBezTo>
                <a:cubicBezTo>
                  <a:pt x="1004806" y="4771520"/>
                  <a:pt x="985744" y="4772218"/>
                  <a:pt x="967149" y="4764281"/>
                </a:cubicBezTo>
                <a:cubicBezTo>
                  <a:pt x="955359" y="4758445"/>
                  <a:pt x="948742" y="4752891"/>
                  <a:pt x="953034" y="4737535"/>
                </a:cubicBezTo>
                <a:cubicBezTo>
                  <a:pt x="955788" y="4718631"/>
                  <a:pt x="942553" y="4707521"/>
                  <a:pt x="924841" y="4715221"/>
                </a:cubicBezTo>
                <a:cubicBezTo>
                  <a:pt x="910670" y="4721381"/>
                  <a:pt x="900417" y="4719093"/>
                  <a:pt x="888720" y="4711530"/>
                </a:cubicBezTo>
                <a:cubicBezTo>
                  <a:pt x="882197" y="4704248"/>
                  <a:pt x="875299" y="4703874"/>
                  <a:pt x="866302" y="4710315"/>
                </a:cubicBezTo>
                <a:cubicBezTo>
                  <a:pt x="857212" y="4718482"/>
                  <a:pt x="846771" y="4719648"/>
                  <a:pt x="836705" y="4713906"/>
                </a:cubicBezTo>
                <a:cubicBezTo>
                  <a:pt x="829901" y="4711805"/>
                  <a:pt x="821559" y="4706157"/>
                  <a:pt x="814661" y="4705783"/>
                </a:cubicBezTo>
                <a:cubicBezTo>
                  <a:pt x="804314" y="4705222"/>
                  <a:pt x="801146" y="4699853"/>
                  <a:pt x="799890" y="4691125"/>
                </a:cubicBezTo>
                <a:cubicBezTo>
                  <a:pt x="795653" y="4673574"/>
                  <a:pt x="792298" y="4671661"/>
                  <a:pt x="774491" y="4681087"/>
                </a:cubicBezTo>
                <a:cubicBezTo>
                  <a:pt x="763770" y="4687435"/>
                  <a:pt x="752955" y="4695508"/>
                  <a:pt x="740696" y="4698308"/>
                </a:cubicBezTo>
                <a:cubicBezTo>
                  <a:pt x="740790" y="4696580"/>
                  <a:pt x="739066" y="4696487"/>
                  <a:pt x="739159" y="4694760"/>
                </a:cubicBezTo>
                <a:cubicBezTo>
                  <a:pt x="755897" y="4673151"/>
                  <a:pt x="755897" y="4673151"/>
                  <a:pt x="743412" y="4648225"/>
                </a:cubicBezTo>
                <a:cubicBezTo>
                  <a:pt x="741875" y="4644678"/>
                  <a:pt x="740338" y="4641130"/>
                  <a:pt x="738707" y="4639309"/>
                </a:cubicBezTo>
                <a:cubicBezTo>
                  <a:pt x="726503" y="4609202"/>
                  <a:pt x="706090" y="4602900"/>
                  <a:pt x="676024" y="4615126"/>
                </a:cubicBezTo>
                <a:cubicBezTo>
                  <a:pt x="660036" y="4622919"/>
                  <a:pt x="649970" y="4617177"/>
                  <a:pt x="649182" y="4599814"/>
                </a:cubicBezTo>
                <a:cubicBezTo>
                  <a:pt x="647926" y="4591085"/>
                  <a:pt x="648394" y="4582451"/>
                  <a:pt x="650587" y="4573909"/>
                </a:cubicBezTo>
                <a:cubicBezTo>
                  <a:pt x="657071" y="4550012"/>
                  <a:pt x="679864" y="4544320"/>
                  <a:pt x="696266" y="4560797"/>
                </a:cubicBezTo>
                <a:cubicBezTo>
                  <a:pt x="709406" y="4573634"/>
                  <a:pt x="722922" y="4579563"/>
                  <a:pt x="738255" y="4583860"/>
                </a:cubicBezTo>
                <a:cubicBezTo>
                  <a:pt x="753681" y="4586428"/>
                  <a:pt x="767196" y="4592356"/>
                  <a:pt x="776887" y="4605006"/>
                </a:cubicBezTo>
                <a:cubicBezTo>
                  <a:pt x="791284" y="4626573"/>
                  <a:pt x="799812" y="4628767"/>
                  <a:pt x="819718" y="4612526"/>
                </a:cubicBezTo>
                <a:cubicBezTo>
                  <a:pt x="834077" y="4602912"/>
                  <a:pt x="846335" y="4600112"/>
                  <a:pt x="863393" y="4604501"/>
                </a:cubicBezTo>
                <a:cubicBezTo>
                  <a:pt x="894152" y="4611365"/>
                  <a:pt x="922719" y="4626771"/>
                  <a:pt x="951661" y="4635268"/>
                </a:cubicBezTo>
                <a:cubicBezTo>
                  <a:pt x="977153" y="4643580"/>
                  <a:pt x="1003020" y="4644983"/>
                  <a:pt x="1026281" y="4630655"/>
                </a:cubicBezTo>
                <a:cubicBezTo>
                  <a:pt x="1038915" y="4620948"/>
                  <a:pt x="1045625" y="4624776"/>
                  <a:pt x="1055410" y="4635699"/>
                </a:cubicBezTo>
                <a:cubicBezTo>
                  <a:pt x="1101074" y="4686673"/>
                  <a:pt x="1154946" y="4713843"/>
                  <a:pt x="1223793" y="4688131"/>
                </a:cubicBezTo>
                <a:cubicBezTo>
                  <a:pt x="1234421" y="4683511"/>
                  <a:pt x="1242856" y="4687432"/>
                  <a:pt x="1251291" y="4691354"/>
                </a:cubicBezTo>
                <a:cubicBezTo>
                  <a:pt x="1256277" y="4695089"/>
                  <a:pt x="1262800" y="4702370"/>
                  <a:pt x="1269979" y="4697564"/>
                </a:cubicBezTo>
                <a:cubicBezTo>
                  <a:pt x="1277251" y="4691030"/>
                  <a:pt x="1272453" y="4683842"/>
                  <a:pt x="1271103" y="4676840"/>
                </a:cubicBezTo>
                <a:cubicBezTo>
                  <a:pt x="1266491" y="4666198"/>
                  <a:pt x="1271852" y="4663025"/>
                  <a:pt x="1282199" y="4663585"/>
                </a:cubicBezTo>
                <a:cubicBezTo>
                  <a:pt x="1292547" y="4664147"/>
                  <a:pt x="1302706" y="4668162"/>
                  <a:pt x="1312959" y="4670449"/>
                </a:cubicBezTo>
                <a:cubicBezTo>
                  <a:pt x="1335003" y="4678573"/>
                  <a:pt x="1353504" y="4688237"/>
                  <a:pt x="1377927" y="4684366"/>
                </a:cubicBezTo>
                <a:cubicBezTo>
                  <a:pt x="1383100" y="4684645"/>
                  <a:pt x="1382914" y="4688100"/>
                  <a:pt x="1384451" y="4691646"/>
                </a:cubicBezTo>
                <a:cubicBezTo>
                  <a:pt x="1388781" y="4707470"/>
                  <a:pt x="1400665" y="4711579"/>
                  <a:pt x="1414462" y="4712327"/>
                </a:cubicBezTo>
                <a:cubicBezTo>
                  <a:pt x="1466102" y="4716859"/>
                  <a:pt x="1517556" y="4724845"/>
                  <a:pt x="1566629" y="4744827"/>
                </a:cubicBezTo>
                <a:cubicBezTo>
                  <a:pt x="1569984" y="4746741"/>
                  <a:pt x="1575158" y="4747022"/>
                  <a:pt x="1580425" y="4745576"/>
                </a:cubicBezTo>
                <a:cubicBezTo>
                  <a:pt x="1596413" y="4737782"/>
                  <a:pt x="1606479" y="4743524"/>
                  <a:pt x="1614166" y="4761262"/>
                </a:cubicBezTo>
                <a:cubicBezTo>
                  <a:pt x="1621852" y="4778999"/>
                  <a:pt x="1632105" y="4781287"/>
                  <a:pt x="1648374" y="4768313"/>
                </a:cubicBezTo>
                <a:cubicBezTo>
                  <a:pt x="1655553" y="4763506"/>
                  <a:pt x="1661007" y="4758606"/>
                  <a:pt x="1668280" y="4752072"/>
                </a:cubicBezTo>
                <a:cubicBezTo>
                  <a:pt x="1674616" y="4762808"/>
                  <a:pt x="1680952" y="4773543"/>
                  <a:pt x="1693023" y="4774198"/>
                </a:cubicBezTo>
                <a:cubicBezTo>
                  <a:pt x="1706819" y="4774946"/>
                  <a:pt x="1720521" y="4777421"/>
                  <a:pt x="1732593" y="4778076"/>
                </a:cubicBezTo>
                <a:cubicBezTo>
                  <a:pt x="1777336" y="4782234"/>
                  <a:pt x="1782322" y="4785970"/>
                  <a:pt x="1793566" y="4738080"/>
                </a:cubicBezTo>
                <a:cubicBezTo>
                  <a:pt x="1793566" y="4738080"/>
                  <a:pt x="1795291" y="4738174"/>
                  <a:pt x="1795384" y="4736447"/>
                </a:cubicBezTo>
                <a:cubicBezTo>
                  <a:pt x="1801494" y="4719458"/>
                  <a:pt x="1808673" y="4714651"/>
                  <a:pt x="1825637" y="4720767"/>
                </a:cubicBezTo>
                <a:cubicBezTo>
                  <a:pt x="1900671" y="4740425"/>
                  <a:pt x="1977712" y="4754995"/>
                  <a:pt x="2052932" y="4771198"/>
                </a:cubicBezTo>
                <a:cubicBezTo>
                  <a:pt x="2100844" y="4780725"/>
                  <a:pt x="2150573" y="4788617"/>
                  <a:pt x="2198578" y="4796417"/>
                </a:cubicBezTo>
                <a:cubicBezTo>
                  <a:pt x="2256835" y="4806504"/>
                  <a:pt x="2311083" y="4826766"/>
                  <a:pt x="2367147" y="4845395"/>
                </a:cubicBezTo>
                <a:cubicBezTo>
                  <a:pt x="2409698" y="4858095"/>
                  <a:pt x="2450710" y="4867247"/>
                  <a:pt x="2494666" y="4854042"/>
                </a:cubicBezTo>
                <a:cubicBezTo>
                  <a:pt x="2512285" y="4848069"/>
                  <a:pt x="2527618" y="4852365"/>
                  <a:pt x="2544395" y="4861934"/>
                </a:cubicBezTo>
                <a:cubicBezTo>
                  <a:pt x="2576317" y="4879255"/>
                  <a:pt x="2612157" y="4888126"/>
                  <a:pt x="2650189" y="4888457"/>
                </a:cubicBezTo>
                <a:cubicBezTo>
                  <a:pt x="2683141" y="4886779"/>
                  <a:pt x="2717536" y="4890377"/>
                  <a:pt x="2749834" y="4900788"/>
                </a:cubicBezTo>
                <a:cubicBezTo>
                  <a:pt x="2799282" y="4913862"/>
                  <a:pt x="2849010" y="4921754"/>
                  <a:pt x="2900745" y="4924561"/>
                </a:cubicBezTo>
                <a:cubicBezTo>
                  <a:pt x="2933510" y="4926337"/>
                  <a:pt x="2964364" y="4931474"/>
                  <a:pt x="2995217" y="4936612"/>
                </a:cubicBezTo>
                <a:cubicBezTo>
                  <a:pt x="3061911" y="4950620"/>
                  <a:pt x="3130608" y="4959542"/>
                  <a:pt x="3199494" y="4965009"/>
                </a:cubicBezTo>
                <a:cubicBezTo>
                  <a:pt x="3268379" y="4970477"/>
                  <a:pt x="3337453" y="4972490"/>
                  <a:pt x="3404427" y="4981319"/>
                </a:cubicBezTo>
                <a:cubicBezTo>
                  <a:pt x="3450706" y="4989024"/>
                  <a:pt x="3496799" y="5000184"/>
                  <a:pt x="3543641" y="4997528"/>
                </a:cubicBezTo>
                <a:cubicBezTo>
                  <a:pt x="3618355" y="4991187"/>
                  <a:pt x="3690409" y="5002022"/>
                  <a:pt x="3762650" y="5009404"/>
                </a:cubicBezTo>
                <a:cubicBezTo>
                  <a:pt x="3798677" y="5014823"/>
                  <a:pt x="3834610" y="5021967"/>
                  <a:pt x="3872643" y="5022298"/>
                </a:cubicBezTo>
                <a:cubicBezTo>
                  <a:pt x="3915942" y="5021180"/>
                  <a:pt x="3960403" y="5030520"/>
                  <a:pt x="4004078" y="5022496"/>
                </a:cubicBezTo>
                <a:cubicBezTo>
                  <a:pt x="4032044" y="5017084"/>
                  <a:pt x="4059542" y="5020308"/>
                  <a:pt x="4085129" y="5026891"/>
                </a:cubicBezTo>
                <a:cubicBezTo>
                  <a:pt x="4114071" y="5035388"/>
                  <a:pt x="4141568" y="5038612"/>
                  <a:pt x="4171165" y="5035020"/>
                </a:cubicBezTo>
                <a:cubicBezTo>
                  <a:pt x="4206123" y="5028256"/>
                  <a:pt x="4242525" y="5026766"/>
                  <a:pt x="4278832" y="5027003"/>
                </a:cubicBezTo>
                <a:cubicBezTo>
                  <a:pt x="4329030" y="5026261"/>
                  <a:pt x="4377409" y="5027152"/>
                  <a:pt x="4425882" y="5026316"/>
                </a:cubicBezTo>
                <a:cubicBezTo>
                  <a:pt x="4491692" y="5024689"/>
                  <a:pt x="4557504" y="5023061"/>
                  <a:pt x="4623316" y="5021434"/>
                </a:cubicBezTo>
                <a:cubicBezTo>
                  <a:pt x="4663072" y="5021859"/>
                  <a:pt x="4701198" y="5020461"/>
                  <a:pt x="4739323" y="5019064"/>
                </a:cubicBezTo>
                <a:cubicBezTo>
                  <a:pt x="4799962" y="5017157"/>
                  <a:pt x="4859343" y="5006520"/>
                  <a:pt x="4918857" y="5025336"/>
                </a:cubicBezTo>
                <a:cubicBezTo>
                  <a:pt x="4927386" y="5027531"/>
                  <a:pt x="4931022" y="5024264"/>
                  <a:pt x="4931490" y="5015629"/>
                </a:cubicBezTo>
                <a:cubicBezTo>
                  <a:pt x="4932146" y="5003539"/>
                  <a:pt x="4927348" y="4996351"/>
                  <a:pt x="4915276" y="4995696"/>
                </a:cubicBezTo>
                <a:cubicBezTo>
                  <a:pt x="4903205" y="4995042"/>
                  <a:pt x="4891041" y="4996115"/>
                  <a:pt x="4878968" y="4995460"/>
                </a:cubicBezTo>
                <a:cubicBezTo>
                  <a:pt x="4619922" y="4988341"/>
                  <a:pt x="4358963" y="4984582"/>
                  <a:pt x="4100103" y="4974009"/>
                </a:cubicBezTo>
                <a:cubicBezTo>
                  <a:pt x="3862031" y="4962831"/>
                  <a:pt x="3624053" y="4949927"/>
                  <a:pt x="3386636" y="4926659"/>
                </a:cubicBezTo>
                <a:cubicBezTo>
                  <a:pt x="3233532" y="4911429"/>
                  <a:pt x="3082338" y="4892838"/>
                  <a:pt x="2931334" y="4870793"/>
                </a:cubicBezTo>
                <a:cubicBezTo>
                  <a:pt x="2799111" y="4853231"/>
                  <a:pt x="2667168" y="4830487"/>
                  <a:pt x="2535320" y="4806017"/>
                </a:cubicBezTo>
                <a:cubicBezTo>
                  <a:pt x="2372711" y="4774683"/>
                  <a:pt x="2214208" y="4731446"/>
                  <a:pt x="2053792" y="4691569"/>
                </a:cubicBezTo>
                <a:cubicBezTo>
                  <a:pt x="2002526" y="4680130"/>
                  <a:pt x="1951727" y="4660054"/>
                  <a:pt x="1899900" y="4658976"/>
                </a:cubicBezTo>
                <a:cubicBezTo>
                  <a:pt x="1841268" y="4655796"/>
                  <a:pt x="1786365" y="4647623"/>
                  <a:pt x="1740046" y="4608738"/>
                </a:cubicBezTo>
                <a:cubicBezTo>
                  <a:pt x="1721825" y="4593894"/>
                  <a:pt x="1697776" y="4590857"/>
                  <a:pt x="1673259" y="4596456"/>
                </a:cubicBezTo>
                <a:cubicBezTo>
                  <a:pt x="1657458" y="4600796"/>
                  <a:pt x="1642032" y="4598227"/>
                  <a:pt x="1624973" y="4593838"/>
                </a:cubicBezTo>
                <a:cubicBezTo>
                  <a:pt x="1599387" y="4587255"/>
                  <a:pt x="1574082" y="4575489"/>
                  <a:pt x="1546116" y="4580901"/>
                </a:cubicBezTo>
                <a:cubicBezTo>
                  <a:pt x="1521693" y="4584773"/>
                  <a:pt x="1504823" y="4576930"/>
                  <a:pt x="1490331" y="4557091"/>
                </a:cubicBezTo>
                <a:cubicBezTo>
                  <a:pt x="1485533" y="4549903"/>
                  <a:pt x="1478729" y="4547802"/>
                  <a:pt x="1469919" y="4550788"/>
                </a:cubicBezTo>
                <a:cubicBezTo>
                  <a:pt x="1457567" y="4555314"/>
                  <a:pt x="1443677" y="4556294"/>
                  <a:pt x="1430162" y="4550364"/>
                </a:cubicBezTo>
                <a:cubicBezTo>
                  <a:pt x="1389524" y="4534304"/>
                  <a:pt x="1343150" y="4528326"/>
                  <a:pt x="1302699" y="4508811"/>
                </a:cubicBezTo>
                <a:cubicBezTo>
                  <a:pt x="1289277" y="4501155"/>
                  <a:pt x="1275575" y="4498680"/>
                  <a:pt x="1261405" y="4504840"/>
                </a:cubicBezTo>
                <a:cubicBezTo>
                  <a:pt x="1231433" y="4515339"/>
                  <a:pt x="1222905" y="4513144"/>
                  <a:pt x="1205341" y="4486211"/>
                </a:cubicBezTo>
                <a:cubicBezTo>
                  <a:pt x="1199005" y="4475475"/>
                  <a:pt x="1190757" y="4468099"/>
                  <a:pt x="1180409" y="4467538"/>
                </a:cubicBezTo>
                <a:cubicBezTo>
                  <a:pt x="1144289" y="4463848"/>
                  <a:pt x="1112273" y="4448255"/>
                  <a:pt x="1080070" y="4436116"/>
                </a:cubicBezTo>
                <a:cubicBezTo>
                  <a:pt x="1051315" y="4424165"/>
                  <a:pt x="1022467" y="4413941"/>
                  <a:pt x="991146" y="4417438"/>
                </a:cubicBezTo>
                <a:cubicBezTo>
                  <a:pt x="978981" y="4418511"/>
                  <a:pt x="972271" y="4414683"/>
                  <a:pt x="967565" y="4405767"/>
                </a:cubicBezTo>
                <a:cubicBezTo>
                  <a:pt x="961229" y="4395031"/>
                  <a:pt x="953262" y="4382474"/>
                  <a:pt x="939279" y="4385181"/>
                </a:cubicBezTo>
                <a:cubicBezTo>
                  <a:pt x="909588" y="4390498"/>
                  <a:pt x="886101" y="4377101"/>
                  <a:pt x="866531" y="4355255"/>
                </a:cubicBezTo>
                <a:cubicBezTo>
                  <a:pt x="837082" y="4324213"/>
                  <a:pt x="799706" y="4311794"/>
                  <a:pt x="757663" y="4321638"/>
                </a:cubicBezTo>
                <a:cubicBezTo>
                  <a:pt x="741955" y="4324250"/>
                  <a:pt x="736969" y="4320516"/>
                  <a:pt x="737812" y="4304973"/>
                </a:cubicBezTo>
                <a:cubicBezTo>
                  <a:pt x="738093" y="4299792"/>
                  <a:pt x="738374" y="4294611"/>
                  <a:pt x="736836" y="4291063"/>
                </a:cubicBezTo>
                <a:cubicBezTo>
                  <a:pt x="716384" y="4253581"/>
                  <a:pt x="695839" y="4217826"/>
                  <a:pt x="649747" y="4206666"/>
                </a:cubicBezTo>
                <a:cubicBezTo>
                  <a:pt x="639494" y="4204378"/>
                  <a:pt x="641499" y="4199290"/>
                  <a:pt x="645323" y="4192569"/>
                </a:cubicBezTo>
                <a:cubicBezTo>
                  <a:pt x="647234" y="4189209"/>
                  <a:pt x="650871" y="4185942"/>
                  <a:pt x="654507" y="4182675"/>
                </a:cubicBezTo>
                <a:cubicBezTo>
                  <a:pt x="661779" y="4176141"/>
                  <a:pt x="668958" y="4171334"/>
                  <a:pt x="662622" y="4160598"/>
                </a:cubicBezTo>
                <a:cubicBezTo>
                  <a:pt x="658011" y="4149956"/>
                  <a:pt x="649014" y="4156396"/>
                  <a:pt x="640298" y="4157656"/>
                </a:cubicBezTo>
                <a:cubicBezTo>
                  <a:pt x="622771" y="4161901"/>
                  <a:pt x="603521" y="4166054"/>
                  <a:pt x="590287" y="4154944"/>
                </a:cubicBezTo>
                <a:cubicBezTo>
                  <a:pt x="573698" y="4141920"/>
                  <a:pt x="564795" y="4146634"/>
                  <a:pt x="551974" y="4159795"/>
                </a:cubicBezTo>
                <a:cubicBezTo>
                  <a:pt x="548338" y="4163062"/>
                  <a:pt x="544702" y="4166329"/>
                  <a:pt x="539435" y="4167775"/>
                </a:cubicBezTo>
                <a:cubicBezTo>
                  <a:pt x="533981" y="4172675"/>
                  <a:pt x="528713" y="4174122"/>
                  <a:pt x="522189" y="4166840"/>
                </a:cubicBezTo>
                <a:cubicBezTo>
                  <a:pt x="517298" y="4161378"/>
                  <a:pt x="517671" y="4154471"/>
                  <a:pt x="523126" y="4149570"/>
                </a:cubicBezTo>
                <a:cubicBezTo>
                  <a:pt x="528674" y="4142942"/>
                  <a:pt x="530774" y="4136128"/>
                  <a:pt x="537953" y="4131322"/>
                </a:cubicBezTo>
                <a:cubicBezTo>
                  <a:pt x="541495" y="4129781"/>
                  <a:pt x="545038" y="4128242"/>
                  <a:pt x="543594" y="4122967"/>
                </a:cubicBezTo>
                <a:cubicBezTo>
                  <a:pt x="542057" y="4119420"/>
                  <a:pt x="536790" y="4120867"/>
                  <a:pt x="533341" y="4120679"/>
                </a:cubicBezTo>
                <a:cubicBezTo>
                  <a:pt x="528168" y="4120399"/>
                  <a:pt x="524719" y="4120212"/>
                  <a:pt x="521083" y="4123478"/>
                </a:cubicBezTo>
                <a:cubicBezTo>
                  <a:pt x="517446" y="4126745"/>
                  <a:pt x="513996" y="4126558"/>
                  <a:pt x="510735" y="4122917"/>
                </a:cubicBezTo>
                <a:cubicBezTo>
                  <a:pt x="492796" y="4102892"/>
                  <a:pt x="470846" y="4093041"/>
                  <a:pt x="444885" y="4093366"/>
                </a:cubicBezTo>
                <a:cubicBezTo>
                  <a:pt x="432720" y="4094438"/>
                  <a:pt x="420649" y="4093783"/>
                  <a:pt x="408671" y="4091402"/>
                </a:cubicBezTo>
                <a:cubicBezTo>
                  <a:pt x="401773" y="4091028"/>
                  <a:pt x="391426" y="4090467"/>
                  <a:pt x="388445" y="4081644"/>
                </a:cubicBezTo>
                <a:cubicBezTo>
                  <a:pt x="387095" y="4074643"/>
                  <a:pt x="395999" y="4069929"/>
                  <a:pt x="401453" y="4065029"/>
                </a:cubicBezTo>
                <a:cubicBezTo>
                  <a:pt x="405089" y="4061762"/>
                  <a:pt x="408632" y="4060222"/>
                  <a:pt x="412269" y="4056955"/>
                </a:cubicBezTo>
                <a:cubicBezTo>
                  <a:pt x="415905" y="4053688"/>
                  <a:pt x="424715" y="4050702"/>
                  <a:pt x="421641" y="4043607"/>
                </a:cubicBezTo>
                <a:cubicBezTo>
                  <a:pt x="420291" y="4036606"/>
                  <a:pt x="411667" y="4036138"/>
                  <a:pt x="404676" y="4037491"/>
                </a:cubicBezTo>
                <a:cubicBezTo>
                  <a:pt x="389156" y="4036650"/>
                  <a:pt x="377271" y="4032541"/>
                  <a:pt x="362126" y="4024791"/>
                </a:cubicBezTo>
                <a:cubicBezTo>
                  <a:pt x="328573" y="4005651"/>
                  <a:pt x="309136" y="4013258"/>
                  <a:pt x="293467" y="4047049"/>
                </a:cubicBezTo>
                <a:cubicBezTo>
                  <a:pt x="287544" y="4060584"/>
                  <a:pt x="278546" y="4067024"/>
                  <a:pt x="264844" y="4064550"/>
                </a:cubicBezTo>
                <a:cubicBezTo>
                  <a:pt x="266624" y="4031737"/>
                  <a:pt x="268309" y="4000651"/>
                  <a:pt x="270089" y="3967839"/>
                </a:cubicBezTo>
                <a:cubicBezTo>
                  <a:pt x="294325" y="3967421"/>
                  <a:pt x="299968" y="3959067"/>
                  <a:pt x="293912" y="3943150"/>
                </a:cubicBezTo>
                <a:cubicBezTo>
                  <a:pt x="292468" y="3937875"/>
                  <a:pt x="285758" y="3934047"/>
                  <a:pt x="289487" y="3929053"/>
                </a:cubicBezTo>
                <a:cubicBezTo>
                  <a:pt x="294942" y="3924152"/>
                  <a:pt x="301746" y="3926254"/>
                  <a:pt x="306827" y="3928261"/>
                </a:cubicBezTo>
                <a:cubicBezTo>
                  <a:pt x="312000" y="3928542"/>
                  <a:pt x="315355" y="3930455"/>
                  <a:pt x="318711" y="3932370"/>
                </a:cubicBezTo>
                <a:cubicBezTo>
                  <a:pt x="328870" y="3936385"/>
                  <a:pt x="334137" y="3934939"/>
                  <a:pt x="336517" y="3922943"/>
                </a:cubicBezTo>
                <a:cubicBezTo>
                  <a:pt x="338616" y="3916129"/>
                  <a:pt x="344352" y="3906047"/>
                  <a:pt x="352693" y="3911695"/>
                </a:cubicBezTo>
                <a:cubicBezTo>
                  <a:pt x="364483" y="3917531"/>
                  <a:pt x="376555" y="3918186"/>
                  <a:pt x="388532" y="3920568"/>
                </a:cubicBezTo>
                <a:cubicBezTo>
                  <a:pt x="398785" y="3922855"/>
                  <a:pt x="410669" y="3926964"/>
                  <a:pt x="422929" y="3924165"/>
                </a:cubicBezTo>
                <a:cubicBezTo>
                  <a:pt x="433463" y="3921272"/>
                  <a:pt x="445721" y="3918472"/>
                  <a:pt x="438036" y="3900735"/>
                </a:cubicBezTo>
                <a:cubicBezTo>
                  <a:pt x="434868" y="3895367"/>
                  <a:pt x="438504" y="3892100"/>
                  <a:pt x="445496" y="3890747"/>
                </a:cubicBezTo>
                <a:cubicBezTo>
                  <a:pt x="471362" y="3892150"/>
                  <a:pt x="479610" y="3899526"/>
                  <a:pt x="479930" y="3925523"/>
                </a:cubicBezTo>
                <a:cubicBezTo>
                  <a:pt x="479462" y="3934158"/>
                  <a:pt x="480812" y="3941160"/>
                  <a:pt x="487522" y="3944988"/>
                </a:cubicBezTo>
                <a:cubicBezTo>
                  <a:pt x="499312" y="3950824"/>
                  <a:pt x="511196" y="3954932"/>
                  <a:pt x="525179" y="3952226"/>
                </a:cubicBezTo>
                <a:cubicBezTo>
                  <a:pt x="528629" y="3952414"/>
                  <a:pt x="530727" y="3945599"/>
                  <a:pt x="529191" y="3942052"/>
                </a:cubicBezTo>
                <a:cubicBezTo>
                  <a:pt x="529471" y="3936870"/>
                  <a:pt x="529847" y="3929962"/>
                  <a:pt x="533482" y="3926696"/>
                </a:cubicBezTo>
                <a:cubicBezTo>
                  <a:pt x="538937" y="3921795"/>
                  <a:pt x="546491" y="3910081"/>
                  <a:pt x="551102" y="3920723"/>
                </a:cubicBezTo>
                <a:cubicBezTo>
                  <a:pt x="563868" y="3940467"/>
                  <a:pt x="581112" y="3941403"/>
                  <a:pt x="600082" y="3942432"/>
                </a:cubicBezTo>
                <a:cubicBezTo>
                  <a:pt x="610335" y="3944719"/>
                  <a:pt x="620588" y="3947008"/>
                  <a:pt x="628742" y="3956110"/>
                </a:cubicBezTo>
                <a:cubicBezTo>
                  <a:pt x="659822" y="3988973"/>
                  <a:pt x="685783" y="3988648"/>
                  <a:pt x="711986" y="3951964"/>
                </a:cubicBezTo>
                <a:cubicBezTo>
                  <a:pt x="719446" y="3941976"/>
                  <a:pt x="728255" y="3938989"/>
                  <a:pt x="736316" y="3949819"/>
                </a:cubicBezTo>
                <a:cubicBezTo>
                  <a:pt x="755886" y="3971665"/>
                  <a:pt x="781379" y="3979976"/>
                  <a:pt x="808876" y="3983199"/>
                </a:cubicBezTo>
                <a:cubicBezTo>
                  <a:pt x="822579" y="3985674"/>
                  <a:pt x="836468" y="3984696"/>
                  <a:pt x="851895" y="3987264"/>
                </a:cubicBezTo>
                <a:cubicBezTo>
                  <a:pt x="877575" y="3992120"/>
                  <a:pt x="899993" y="3993336"/>
                  <a:pt x="912026" y="3962812"/>
                </a:cubicBezTo>
                <a:cubicBezTo>
                  <a:pt x="911370" y="3974900"/>
                  <a:pt x="909178" y="3983442"/>
                  <a:pt x="913789" y="3994084"/>
                </a:cubicBezTo>
                <a:cubicBezTo>
                  <a:pt x="918213" y="4008180"/>
                  <a:pt x="930004" y="4014016"/>
                  <a:pt x="942075" y="4014671"/>
                </a:cubicBezTo>
                <a:cubicBezTo>
                  <a:pt x="955964" y="4013692"/>
                  <a:pt x="947997" y="4001136"/>
                  <a:pt x="950097" y="3994321"/>
                </a:cubicBezTo>
                <a:cubicBezTo>
                  <a:pt x="952383" y="3984052"/>
                  <a:pt x="959655" y="3977518"/>
                  <a:pt x="969721" y="3983261"/>
                </a:cubicBezTo>
                <a:cubicBezTo>
                  <a:pt x="983143" y="3990917"/>
                  <a:pt x="995215" y="3991571"/>
                  <a:pt x="1010828" y="3990686"/>
                </a:cubicBezTo>
                <a:cubicBezTo>
                  <a:pt x="1030078" y="3986534"/>
                  <a:pt x="1049048" y="3987562"/>
                  <a:pt x="1065543" y="4002313"/>
                </a:cubicBezTo>
                <a:cubicBezTo>
                  <a:pt x="1075422" y="4011509"/>
                  <a:pt x="1085862" y="4010343"/>
                  <a:pt x="1094954" y="4002176"/>
                </a:cubicBezTo>
                <a:cubicBezTo>
                  <a:pt x="1100408" y="3997276"/>
                  <a:pt x="1105862" y="3992375"/>
                  <a:pt x="1109499" y="3989109"/>
                </a:cubicBezTo>
                <a:cubicBezTo>
                  <a:pt x="1118496" y="3982668"/>
                  <a:pt x="1124325" y="3970860"/>
                  <a:pt x="1134484" y="3974875"/>
                </a:cubicBezTo>
                <a:cubicBezTo>
                  <a:pt x="1144643" y="3978890"/>
                  <a:pt x="1142263" y="3990885"/>
                  <a:pt x="1141795" y="3999520"/>
                </a:cubicBezTo>
                <a:cubicBezTo>
                  <a:pt x="1141327" y="4008155"/>
                  <a:pt x="1148412" y="4005075"/>
                  <a:pt x="1153492" y="4007082"/>
                </a:cubicBezTo>
                <a:cubicBezTo>
                  <a:pt x="1158665" y="4007363"/>
                  <a:pt x="1163839" y="4007643"/>
                  <a:pt x="1162489" y="4000642"/>
                </a:cubicBezTo>
                <a:cubicBezTo>
                  <a:pt x="1160070" y="3981458"/>
                  <a:pt x="1170698" y="3976839"/>
                  <a:pt x="1186312" y="3975953"/>
                </a:cubicBezTo>
                <a:cubicBezTo>
                  <a:pt x="1201925" y="3975068"/>
                  <a:pt x="1204025" y="3968253"/>
                  <a:pt x="1194333" y="3955603"/>
                </a:cubicBezTo>
                <a:cubicBezTo>
                  <a:pt x="1192797" y="3952056"/>
                  <a:pt x="1187716" y="3950048"/>
                  <a:pt x="1182637" y="3948041"/>
                </a:cubicBezTo>
                <a:cubicBezTo>
                  <a:pt x="1138924" y="3924886"/>
                  <a:pt x="1091201" y="3911905"/>
                  <a:pt x="1041471" y="3904013"/>
                </a:cubicBezTo>
                <a:cubicBezTo>
                  <a:pt x="1002090" y="3896680"/>
                  <a:pt x="966343" y="3886082"/>
                  <a:pt x="934983" y="3858401"/>
                </a:cubicBezTo>
                <a:cubicBezTo>
                  <a:pt x="916857" y="3841829"/>
                  <a:pt x="904185" y="3820357"/>
                  <a:pt x="893331" y="3797252"/>
                </a:cubicBezTo>
                <a:cubicBezTo>
                  <a:pt x="880136" y="3817321"/>
                  <a:pt x="871419" y="3818580"/>
                  <a:pt x="855111" y="3800375"/>
                </a:cubicBezTo>
                <a:cubicBezTo>
                  <a:pt x="850218" y="3794914"/>
                  <a:pt x="847238" y="3786092"/>
                  <a:pt x="849430" y="3777551"/>
                </a:cubicBezTo>
                <a:cubicBezTo>
                  <a:pt x="851998" y="3762101"/>
                  <a:pt x="840207" y="3756266"/>
                  <a:pt x="828230" y="3753884"/>
                </a:cubicBezTo>
                <a:cubicBezTo>
                  <a:pt x="816346" y="3749775"/>
                  <a:pt x="810704" y="3758129"/>
                  <a:pt x="805062" y="3766484"/>
                </a:cubicBezTo>
                <a:cubicBezTo>
                  <a:pt x="801145" y="3774932"/>
                  <a:pt x="800583" y="3785294"/>
                  <a:pt x="789675" y="3795095"/>
                </a:cubicBezTo>
                <a:cubicBezTo>
                  <a:pt x="795972" y="3774652"/>
                  <a:pt x="785906" y="3768909"/>
                  <a:pt x="772297" y="3764707"/>
                </a:cubicBezTo>
                <a:cubicBezTo>
                  <a:pt x="760319" y="3762326"/>
                  <a:pt x="746992" y="3752943"/>
                  <a:pt x="749278" y="3742674"/>
                </a:cubicBezTo>
                <a:cubicBezTo>
                  <a:pt x="753757" y="3723864"/>
                  <a:pt x="756512" y="3704961"/>
                  <a:pt x="769427" y="3690073"/>
                </a:cubicBezTo>
                <a:cubicBezTo>
                  <a:pt x="776793" y="3681812"/>
                  <a:pt x="783784" y="3680460"/>
                  <a:pt x="795762" y="3682841"/>
                </a:cubicBezTo>
                <a:cubicBezTo>
                  <a:pt x="804197" y="3686762"/>
                  <a:pt x="807459" y="3690404"/>
                  <a:pt x="805172" y="3700672"/>
                </a:cubicBezTo>
                <a:cubicBezTo>
                  <a:pt x="804798" y="3707579"/>
                  <a:pt x="809784" y="3711314"/>
                  <a:pt x="814957" y="3711595"/>
                </a:cubicBezTo>
                <a:cubicBezTo>
                  <a:pt x="835744" y="3710990"/>
                  <a:pt x="847254" y="3722006"/>
                  <a:pt x="858669" y="3734750"/>
                </a:cubicBezTo>
                <a:cubicBezTo>
                  <a:pt x="870179" y="3745766"/>
                  <a:pt x="883788" y="3749968"/>
                  <a:pt x="896515" y="3738534"/>
                </a:cubicBezTo>
                <a:cubicBezTo>
                  <a:pt x="905606" y="3730367"/>
                  <a:pt x="908867" y="3734008"/>
                  <a:pt x="906581" y="3744276"/>
                </a:cubicBezTo>
                <a:cubicBezTo>
                  <a:pt x="906206" y="3751184"/>
                  <a:pt x="909562" y="3753098"/>
                  <a:pt x="916272" y="3756926"/>
                </a:cubicBezTo>
                <a:cubicBezTo>
                  <a:pt x="945026" y="3768878"/>
                  <a:pt x="976067" y="3770561"/>
                  <a:pt x="1005945" y="3761789"/>
                </a:cubicBezTo>
                <a:cubicBezTo>
                  <a:pt x="1021840" y="3755723"/>
                  <a:pt x="1037360" y="3756564"/>
                  <a:pt x="1052693" y="3760859"/>
                </a:cubicBezTo>
                <a:cubicBezTo>
                  <a:pt x="1066302" y="3765062"/>
                  <a:pt x="1077905" y="3774351"/>
                  <a:pt x="1087783" y="3783547"/>
                </a:cubicBezTo>
                <a:cubicBezTo>
                  <a:pt x="1092676" y="3789009"/>
                  <a:pt x="1095750" y="3796104"/>
                  <a:pt x="1104654" y="3791391"/>
                </a:cubicBezTo>
                <a:cubicBezTo>
                  <a:pt x="1113558" y="3786677"/>
                  <a:pt x="1113932" y="3779769"/>
                  <a:pt x="1112676" y="3771041"/>
                </a:cubicBezTo>
                <a:cubicBezTo>
                  <a:pt x="1111326" y="3764039"/>
                  <a:pt x="1108157" y="3758671"/>
                  <a:pt x="1110256" y="3751857"/>
                </a:cubicBezTo>
                <a:cubicBezTo>
                  <a:pt x="1111286" y="3732860"/>
                  <a:pt x="1103133" y="3723758"/>
                  <a:pt x="1086075" y="3719369"/>
                </a:cubicBezTo>
                <a:cubicBezTo>
                  <a:pt x="1055409" y="3710777"/>
                  <a:pt x="1028286" y="3700646"/>
                  <a:pt x="999531" y="3688695"/>
                </a:cubicBezTo>
                <a:cubicBezTo>
                  <a:pt x="982754" y="3679124"/>
                  <a:pt x="981498" y="3670396"/>
                  <a:pt x="994320" y="3657234"/>
                </a:cubicBezTo>
                <a:cubicBezTo>
                  <a:pt x="996043" y="3657329"/>
                  <a:pt x="996138" y="3655601"/>
                  <a:pt x="996230" y="3653874"/>
                </a:cubicBezTo>
                <a:cubicBezTo>
                  <a:pt x="1000617" y="3636791"/>
                  <a:pt x="1013250" y="3627084"/>
                  <a:pt x="1025790" y="3619104"/>
                </a:cubicBezTo>
                <a:cubicBezTo>
                  <a:pt x="1034786" y="3612663"/>
                  <a:pt x="1038048" y="3616304"/>
                  <a:pt x="1039398" y="3623306"/>
                </a:cubicBezTo>
                <a:cubicBezTo>
                  <a:pt x="1042004" y="3639036"/>
                  <a:pt x="1033007" y="3645476"/>
                  <a:pt x="1019118" y="3646455"/>
                </a:cubicBezTo>
                <a:cubicBezTo>
                  <a:pt x="1022099" y="3655277"/>
                  <a:pt x="1026897" y="3662466"/>
                  <a:pt x="1035520" y="3662933"/>
                </a:cubicBezTo>
                <a:cubicBezTo>
                  <a:pt x="1040693" y="3663213"/>
                  <a:pt x="1042792" y="3656399"/>
                  <a:pt x="1044798" y="3651312"/>
                </a:cubicBezTo>
                <a:cubicBezTo>
                  <a:pt x="1053100" y="3625781"/>
                  <a:pt x="1060279" y="3620974"/>
                  <a:pt x="1086052" y="3624104"/>
                </a:cubicBezTo>
                <a:cubicBezTo>
                  <a:pt x="1110008" y="3628867"/>
                  <a:pt x="1135875" y="3630270"/>
                  <a:pt x="1160205" y="3628125"/>
                </a:cubicBezTo>
                <a:cubicBezTo>
                  <a:pt x="1193251" y="3624720"/>
                  <a:pt x="1199774" y="3632002"/>
                  <a:pt x="1192822" y="3664534"/>
                </a:cubicBezTo>
                <a:cubicBezTo>
                  <a:pt x="1192728" y="3666262"/>
                  <a:pt x="1192634" y="3667989"/>
                  <a:pt x="1192541" y="3669716"/>
                </a:cubicBezTo>
                <a:cubicBezTo>
                  <a:pt x="1190535" y="3674803"/>
                  <a:pt x="1184987" y="3681431"/>
                  <a:pt x="1193422" y="3685352"/>
                </a:cubicBezTo>
                <a:cubicBezTo>
                  <a:pt x="1201951" y="3687547"/>
                  <a:pt x="1210386" y="3691468"/>
                  <a:pt x="1216122" y="3681387"/>
                </a:cubicBezTo>
                <a:cubicBezTo>
                  <a:pt x="1219945" y="3674666"/>
                  <a:pt x="1223676" y="3669672"/>
                  <a:pt x="1225774" y="3662857"/>
                </a:cubicBezTo>
                <a:cubicBezTo>
                  <a:pt x="1233235" y="3652870"/>
                  <a:pt x="1240226" y="3651517"/>
                  <a:pt x="1250198" y="3658985"/>
                </a:cubicBezTo>
                <a:cubicBezTo>
                  <a:pt x="1260264" y="3664728"/>
                  <a:pt x="1258071" y="3673269"/>
                  <a:pt x="1250799" y="3679803"/>
                </a:cubicBezTo>
                <a:cubicBezTo>
                  <a:pt x="1248887" y="3683164"/>
                  <a:pt x="1247069" y="3684798"/>
                  <a:pt x="1245157" y="3688158"/>
                </a:cubicBezTo>
                <a:cubicBezTo>
                  <a:pt x="1241521" y="3691425"/>
                  <a:pt x="1241240" y="3696605"/>
                  <a:pt x="1244502" y="3700246"/>
                </a:cubicBezTo>
                <a:cubicBezTo>
                  <a:pt x="1249488" y="3703981"/>
                  <a:pt x="1251493" y="3698894"/>
                  <a:pt x="1255036" y="3697353"/>
                </a:cubicBezTo>
                <a:cubicBezTo>
                  <a:pt x="1262215" y="3692547"/>
                  <a:pt x="1267763" y="3685919"/>
                  <a:pt x="1271680" y="3677471"/>
                </a:cubicBezTo>
                <a:cubicBezTo>
                  <a:pt x="1284969" y="3655675"/>
                  <a:pt x="1295503" y="3652782"/>
                  <a:pt x="1317265" y="3666087"/>
                </a:cubicBezTo>
                <a:cubicBezTo>
                  <a:pt x="1327331" y="3671829"/>
                  <a:pt x="1337304" y="3679298"/>
                  <a:pt x="1347370" y="3685040"/>
                </a:cubicBezTo>
                <a:cubicBezTo>
                  <a:pt x="1354081" y="3688868"/>
                  <a:pt x="1362609" y="3691063"/>
                  <a:pt x="1369975" y="3682802"/>
                </a:cubicBezTo>
                <a:cubicBezTo>
                  <a:pt x="1379160" y="3672907"/>
                  <a:pt x="1384989" y="3661099"/>
                  <a:pt x="1402140" y="3663761"/>
                </a:cubicBezTo>
                <a:cubicBezTo>
                  <a:pt x="1412393" y="3666049"/>
                  <a:pt x="1419478" y="3662969"/>
                  <a:pt x="1427726" y="3670344"/>
                </a:cubicBezTo>
                <a:cubicBezTo>
                  <a:pt x="1468872" y="3708949"/>
                  <a:pt x="1516688" y="3720203"/>
                  <a:pt x="1570710" y="3712740"/>
                </a:cubicBezTo>
                <a:cubicBezTo>
                  <a:pt x="1579426" y="3711480"/>
                  <a:pt x="1586230" y="3713581"/>
                  <a:pt x="1592847" y="3719136"/>
                </a:cubicBezTo>
                <a:cubicBezTo>
                  <a:pt x="1607524" y="3735521"/>
                  <a:pt x="1626400" y="3738276"/>
                  <a:pt x="1647281" y="3735945"/>
                </a:cubicBezTo>
                <a:cubicBezTo>
                  <a:pt x="1676972" y="3730626"/>
                  <a:pt x="1703307" y="3723394"/>
                  <a:pt x="1729924" y="3710981"/>
                </a:cubicBezTo>
                <a:cubicBezTo>
                  <a:pt x="1742370" y="3704728"/>
                  <a:pt x="1754815" y="3698474"/>
                  <a:pt x="1768517" y="3700949"/>
                </a:cubicBezTo>
                <a:cubicBezTo>
                  <a:pt x="1812793" y="3713742"/>
                  <a:pt x="1861078" y="3716361"/>
                  <a:pt x="1901248" y="3741056"/>
                </a:cubicBezTo>
                <a:cubicBezTo>
                  <a:pt x="1909590" y="3746704"/>
                  <a:pt x="1916582" y="3745352"/>
                  <a:pt x="1925578" y="3738911"/>
                </a:cubicBezTo>
                <a:cubicBezTo>
                  <a:pt x="1929215" y="3735644"/>
                  <a:pt x="1932851" y="3732377"/>
                  <a:pt x="1936394" y="3730837"/>
                </a:cubicBezTo>
                <a:cubicBezTo>
                  <a:pt x="1945109" y="3729578"/>
                  <a:pt x="1943572" y="3726031"/>
                  <a:pt x="1942129" y="3720756"/>
                </a:cubicBezTo>
                <a:cubicBezTo>
                  <a:pt x="1939242" y="3710207"/>
                  <a:pt x="1932625" y="3704652"/>
                  <a:pt x="1922278" y="3704091"/>
                </a:cubicBezTo>
                <a:cubicBezTo>
                  <a:pt x="1910207" y="3703437"/>
                  <a:pt x="1905595" y="3692794"/>
                  <a:pt x="1907881" y="3682525"/>
                </a:cubicBezTo>
                <a:cubicBezTo>
                  <a:pt x="1910074" y="3673984"/>
                  <a:pt x="1920234" y="3677999"/>
                  <a:pt x="1927038" y="3680100"/>
                </a:cubicBezTo>
                <a:cubicBezTo>
                  <a:pt x="1945820" y="3684583"/>
                  <a:pt x="1950150" y="3700406"/>
                  <a:pt x="1954575" y="3714503"/>
                </a:cubicBezTo>
                <a:cubicBezTo>
                  <a:pt x="1976095" y="3764168"/>
                  <a:pt x="2016640" y="3781954"/>
                  <a:pt x="2066237" y="3760395"/>
                </a:cubicBezTo>
                <a:cubicBezTo>
                  <a:pt x="2078589" y="3755868"/>
                  <a:pt x="2090847" y="3753069"/>
                  <a:pt x="2102825" y="3755451"/>
                </a:cubicBezTo>
                <a:cubicBezTo>
                  <a:pt x="2111448" y="3755919"/>
                  <a:pt x="2114803" y="3757832"/>
                  <a:pt x="2114334" y="3766467"/>
                </a:cubicBezTo>
                <a:cubicBezTo>
                  <a:pt x="2115217" y="3782104"/>
                  <a:pt x="2120109" y="3787565"/>
                  <a:pt x="2135910" y="3783226"/>
                </a:cubicBezTo>
                <a:cubicBezTo>
                  <a:pt x="2165695" y="3776181"/>
                  <a:pt x="2193286" y="3777677"/>
                  <a:pt x="2222602" y="3779267"/>
                </a:cubicBezTo>
                <a:lnTo>
                  <a:pt x="2264074" y="3776576"/>
                </a:lnTo>
                <a:lnTo>
                  <a:pt x="2200987" y="3751532"/>
                </a:lnTo>
                <a:cubicBezTo>
                  <a:pt x="2192867" y="3748656"/>
                  <a:pt x="2186777" y="3746499"/>
                  <a:pt x="2182847" y="3738244"/>
                </a:cubicBezTo>
                <a:cubicBezTo>
                  <a:pt x="2157825" y="3692774"/>
                  <a:pt x="2116634" y="3673611"/>
                  <a:pt x="2069222" y="3659108"/>
                </a:cubicBezTo>
                <a:cubicBezTo>
                  <a:pt x="2046532" y="3652217"/>
                  <a:pt x="2024022" y="3644817"/>
                  <a:pt x="2001961" y="3636146"/>
                </a:cubicBezTo>
                <a:lnTo>
                  <a:pt x="1995895" y="3633272"/>
                </a:lnTo>
                <a:lnTo>
                  <a:pt x="1992761" y="3636250"/>
                </a:lnTo>
                <a:cubicBezTo>
                  <a:pt x="1989469" y="3637153"/>
                  <a:pt x="1985612" y="3636511"/>
                  <a:pt x="1981394" y="3634550"/>
                </a:cubicBezTo>
                <a:cubicBezTo>
                  <a:pt x="1978902" y="3632683"/>
                  <a:pt x="1976000" y="3630360"/>
                  <a:pt x="1974202" y="3627665"/>
                </a:cubicBezTo>
                <a:lnTo>
                  <a:pt x="1973892" y="3622848"/>
                </a:lnTo>
                <a:lnTo>
                  <a:pt x="1937399" y="3605560"/>
                </a:lnTo>
                <a:cubicBezTo>
                  <a:pt x="1867326" y="3564729"/>
                  <a:pt x="1800725" y="3520550"/>
                  <a:pt x="1724302" y="3491197"/>
                </a:cubicBezTo>
                <a:lnTo>
                  <a:pt x="1715730" y="3486211"/>
                </a:lnTo>
                <a:lnTo>
                  <a:pt x="1699267" y="3478954"/>
                </a:lnTo>
                <a:cubicBezTo>
                  <a:pt x="1689295" y="3471485"/>
                  <a:pt x="1682397" y="3471111"/>
                  <a:pt x="1671768" y="3475731"/>
                </a:cubicBezTo>
                <a:cubicBezTo>
                  <a:pt x="1648789" y="3484877"/>
                  <a:pt x="1626371" y="3483662"/>
                  <a:pt x="1604795" y="3466903"/>
                </a:cubicBezTo>
                <a:cubicBezTo>
                  <a:pt x="1599903" y="3461442"/>
                  <a:pt x="1594823" y="3459434"/>
                  <a:pt x="1587738" y="3462514"/>
                </a:cubicBezTo>
                <a:cubicBezTo>
                  <a:pt x="1557859" y="3471286"/>
                  <a:pt x="1508786" y="3451304"/>
                  <a:pt x="1494671" y="3424558"/>
                </a:cubicBezTo>
                <a:cubicBezTo>
                  <a:pt x="1480126" y="3437625"/>
                  <a:pt x="1462787" y="3438418"/>
                  <a:pt x="1447547" y="3432395"/>
                </a:cubicBezTo>
                <a:cubicBezTo>
                  <a:pt x="1425597" y="3422545"/>
                  <a:pt x="1401548" y="3419508"/>
                  <a:pt x="1377499" y="3416472"/>
                </a:cubicBezTo>
                <a:cubicBezTo>
                  <a:pt x="1344921" y="3411241"/>
                  <a:pt x="1326514" y="3399850"/>
                  <a:pt x="1319858" y="3363117"/>
                </a:cubicBezTo>
                <a:cubicBezTo>
                  <a:pt x="1320045" y="3359662"/>
                  <a:pt x="1318414" y="3357842"/>
                  <a:pt x="1318602" y="3354388"/>
                </a:cubicBezTo>
                <a:cubicBezTo>
                  <a:pt x="1315809" y="3342112"/>
                  <a:pt x="1309004" y="3340011"/>
                  <a:pt x="1299914" y="3348178"/>
                </a:cubicBezTo>
                <a:cubicBezTo>
                  <a:pt x="1292641" y="3354713"/>
                  <a:pt x="1285369" y="3361246"/>
                  <a:pt x="1276372" y="3367687"/>
                </a:cubicBezTo>
                <a:cubicBezTo>
                  <a:pt x="1243927" y="3391908"/>
                  <a:pt x="1209905" y="3381403"/>
                  <a:pt x="1192902" y="3344108"/>
                </a:cubicBezTo>
                <a:cubicBezTo>
                  <a:pt x="1186847" y="3328190"/>
                  <a:pt x="1177249" y="3313814"/>
                  <a:pt x="1162291" y="3302610"/>
                </a:cubicBezTo>
                <a:cubicBezTo>
                  <a:pt x="1149057" y="3291500"/>
                  <a:pt x="1135823" y="3280390"/>
                  <a:pt x="1128044" y="3264380"/>
                </a:cubicBezTo>
                <a:cubicBezTo>
                  <a:pt x="1116760" y="3281088"/>
                  <a:pt x="1125984" y="3302373"/>
                  <a:pt x="1114700" y="3319082"/>
                </a:cubicBezTo>
                <a:cubicBezTo>
                  <a:pt x="1100397" y="3295790"/>
                  <a:pt x="1100397" y="3295790"/>
                  <a:pt x="1075598" y="3306570"/>
                </a:cubicBezTo>
                <a:cubicBezTo>
                  <a:pt x="1065064" y="3309463"/>
                  <a:pt x="1058073" y="3310815"/>
                  <a:pt x="1048007" y="3305073"/>
                </a:cubicBezTo>
                <a:cubicBezTo>
                  <a:pt x="1021070" y="3291488"/>
                  <a:pt x="993947" y="3281357"/>
                  <a:pt x="966824" y="3271226"/>
                </a:cubicBezTo>
                <a:cubicBezTo>
                  <a:pt x="883822" y="3239012"/>
                  <a:pt x="798535" y="3217066"/>
                  <a:pt x="717539" y="3179765"/>
                </a:cubicBezTo>
                <a:cubicBezTo>
                  <a:pt x="710735" y="3177664"/>
                  <a:pt x="700388" y="3177103"/>
                  <a:pt x="700857" y="3168468"/>
                </a:cubicBezTo>
                <a:cubicBezTo>
                  <a:pt x="699600" y="3159739"/>
                  <a:pt x="708410" y="3156754"/>
                  <a:pt x="713864" y="3151853"/>
                </a:cubicBezTo>
                <a:cubicBezTo>
                  <a:pt x="719225" y="3148680"/>
                  <a:pt x="726310" y="3145600"/>
                  <a:pt x="723236" y="3138505"/>
                </a:cubicBezTo>
                <a:cubicBezTo>
                  <a:pt x="721980" y="3129776"/>
                  <a:pt x="715269" y="3125948"/>
                  <a:pt x="708465" y="3123846"/>
                </a:cubicBezTo>
                <a:cubicBezTo>
                  <a:pt x="703292" y="3123566"/>
                  <a:pt x="698118" y="3123286"/>
                  <a:pt x="692945" y="3123006"/>
                </a:cubicBezTo>
                <a:cubicBezTo>
                  <a:pt x="668895" y="3119969"/>
                  <a:pt x="655848" y="3105405"/>
                  <a:pt x="657159" y="3081227"/>
                </a:cubicBezTo>
                <a:cubicBezTo>
                  <a:pt x="657628" y="3072593"/>
                  <a:pt x="658096" y="3063957"/>
                  <a:pt x="662013" y="3055510"/>
                </a:cubicBezTo>
                <a:cubicBezTo>
                  <a:pt x="664299" y="3045241"/>
                  <a:pt x="657682" y="3039686"/>
                  <a:pt x="647148" y="3042579"/>
                </a:cubicBezTo>
                <a:cubicBezTo>
                  <a:pt x="627898" y="3046732"/>
                  <a:pt x="618527" y="3060080"/>
                  <a:pt x="618940" y="3084351"/>
                </a:cubicBezTo>
                <a:cubicBezTo>
                  <a:pt x="607618" y="3069881"/>
                  <a:pt x="599651" y="3057324"/>
                  <a:pt x="595227" y="3043228"/>
                </a:cubicBezTo>
                <a:cubicBezTo>
                  <a:pt x="590803" y="3029131"/>
                  <a:pt x="597662" y="2998327"/>
                  <a:pt x="610295" y="2988618"/>
                </a:cubicBezTo>
                <a:cubicBezTo>
                  <a:pt x="626471" y="2977372"/>
                  <a:pt x="641523" y="2986848"/>
                  <a:pt x="653220" y="2994410"/>
                </a:cubicBezTo>
                <a:cubicBezTo>
                  <a:pt x="669902" y="3005708"/>
                  <a:pt x="688497" y="3013645"/>
                  <a:pt x="709191" y="3014767"/>
                </a:cubicBezTo>
                <a:cubicBezTo>
                  <a:pt x="721263" y="3015421"/>
                  <a:pt x="735058" y="3016169"/>
                  <a:pt x="748854" y="3016918"/>
                </a:cubicBezTo>
                <a:cubicBezTo>
                  <a:pt x="805762" y="3020004"/>
                  <a:pt x="860477" y="3031630"/>
                  <a:pt x="903066" y="3075510"/>
                </a:cubicBezTo>
                <a:cubicBezTo>
                  <a:pt x="919468" y="3091987"/>
                  <a:pt x="930096" y="3087368"/>
                  <a:pt x="939842" y="3067112"/>
                </a:cubicBezTo>
                <a:cubicBezTo>
                  <a:pt x="941754" y="3063751"/>
                  <a:pt x="938586" y="3058383"/>
                  <a:pt x="943853" y="3056936"/>
                </a:cubicBezTo>
                <a:cubicBezTo>
                  <a:pt x="949027" y="3057217"/>
                  <a:pt x="952288" y="3060857"/>
                  <a:pt x="953825" y="3064405"/>
                </a:cubicBezTo>
                <a:cubicBezTo>
                  <a:pt x="955363" y="3067953"/>
                  <a:pt x="956900" y="3071501"/>
                  <a:pt x="958531" y="3073321"/>
                </a:cubicBezTo>
                <a:cubicBezTo>
                  <a:pt x="963236" y="3082237"/>
                  <a:pt x="969759" y="3089518"/>
                  <a:pt x="978850" y="3081351"/>
                </a:cubicBezTo>
                <a:cubicBezTo>
                  <a:pt x="989665" y="3073277"/>
                  <a:pt x="975963" y="3070802"/>
                  <a:pt x="972795" y="3065435"/>
                </a:cubicBezTo>
                <a:cubicBezTo>
                  <a:pt x="972888" y="3063707"/>
                  <a:pt x="971164" y="3063614"/>
                  <a:pt x="971257" y="3061887"/>
                </a:cubicBezTo>
                <a:cubicBezTo>
                  <a:pt x="967996" y="3058245"/>
                  <a:pt x="966552" y="3052971"/>
                  <a:pt x="970188" y="3049704"/>
                </a:cubicBezTo>
                <a:cubicBezTo>
                  <a:pt x="973918" y="3044710"/>
                  <a:pt x="977367" y="3044897"/>
                  <a:pt x="982353" y="3048631"/>
                </a:cubicBezTo>
                <a:cubicBezTo>
                  <a:pt x="1002485" y="3060115"/>
                  <a:pt x="1021829" y="3054236"/>
                  <a:pt x="1036655" y="3035988"/>
                </a:cubicBezTo>
                <a:cubicBezTo>
                  <a:pt x="1040292" y="3032721"/>
                  <a:pt x="1047377" y="3029641"/>
                  <a:pt x="1047658" y="3024460"/>
                </a:cubicBezTo>
                <a:lnTo>
                  <a:pt x="1038180" y="3000117"/>
                </a:lnTo>
                <a:lnTo>
                  <a:pt x="1030205" y="2998857"/>
                </a:lnTo>
                <a:lnTo>
                  <a:pt x="1010771" y="2987895"/>
                </a:lnTo>
                <a:lnTo>
                  <a:pt x="962578" y="2986721"/>
                </a:lnTo>
                <a:cubicBezTo>
                  <a:pt x="946109" y="2983446"/>
                  <a:pt x="930007" y="2977376"/>
                  <a:pt x="914045" y="2968718"/>
                </a:cubicBezTo>
                <a:cubicBezTo>
                  <a:pt x="902161" y="2964608"/>
                  <a:pt x="890277" y="2960499"/>
                  <a:pt x="879462" y="2968574"/>
                </a:cubicBezTo>
                <a:cubicBezTo>
                  <a:pt x="870559" y="2973288"/>
                  <a:pt x="867204" y="2971373"/>
                  <a:pt x="866041" y="2960918"/>
                </a:cubicBezTo>
                <a:lnTo>
                  <a:pt x="861965" y="2956039"/>
                </a:lnTo>
                <a:lnTo>
                  <a:pt x="846103" y="2958255"/>
                </a:lnTo>
                <a:cubicBezTo>
                  <a:pt x="836544" y="2959445"/>
                  <a:pt x="828883" y="2968172"/>
                  <a:pt x="818014" y="2966611"/>
                </a:cubicBezTo>
                <a:cubicBezTo>
                  <a:pt x="823643" y="2957165"/>
                  <a:pt x="828553" y="2949751"/>
                  <a:pt x="834183" y="2940305"/>
                </a:cubicBezTo>
                <a:lnTo>
                  <a:pt x="836358" y="2930865"/>
                </a:lnTo>
                <a:lnTo>
                  <a:pt x="799309" y="2915729"/>
                </a:lnTo>
                <a:cubicBezTo>
                  <a:pt x="785701" y="2911527"/>
                  <a:pt x="781089" y="2900885"/>
                  <a:pt x="783563" y="2887163"/>
                </a:cubicBezTo>
                <a:cubicBezTo>
                  <a:pt x="783656" y="2885435"/>
                  <a:pt x="783844" y="2881981"/>
                  <a:pt x="785756" y="2878621"/>
                </a:cubicBezTo>
                <a:lnTo>
                  <a:pt x="783152" y="2869106"/>
                </a:lnTo>
                <a:lnTo>
                  <a:pt x="772681" y="2862395"/>
                </a:lnTo>
                <a:lnTo>
                  <a:pt x="766568" y="2865673"/>
                </a:lnTo>
                <a:cubicBezTo>
                  <a:pt x="765554" y="2868432"/>
                  <a:pt x="765343" y="2872318"/>
                  <a:pt x="765156" y="2875772"/>
                </a:cubicBezTo>
                <a:cubicBezTo>
                  <a:pt x="763057" y="2882587"/>
                  <a:pt x="762682" y="2889494"/>
                  <a:pt x="752241" y="2890661"/>
                </a:cubicBezTo>
                <a:cubicBezTo>
                  <a:pt x="736721" y="2889818"/>
                  <a:pt x="723862" y="2871800"/>
                  <a:pt x="728154" y="2856445"/>
                </a:cubicBezTo>
                <a:cubicBezTo>
                  <a:pt x="728435" y="2851264"/>
                  <a:pt x="732071" y="2847997"/>
                  <a:pt x="728903" y="2842630"/>
                </a:cubicBezTo>
                <a:cubicBezTo>
                  <a:pt x="723730" y="2842349"/>
                  <a:pt x="723449" y="2847529"/>
                  <a:pt x="719906" y="2849070"/>
                </a:cubicBezTo>
                <a:cubicBezTo>
                  <a:pt x="710722" y="2858964"/>
                  <a:pt x="703823" y="2858590"/>
                  <a:pt x="697581" y="2846127"/>
                </a:cubicBezTo>
                <a:cubicBezTo>
                  <a:pt x="689988" y="2826662"/>
                  <a:pt x="676942" y="2812098"/>
                  <a:pt x="663802" y="2799261"/>
                </a:cubicBezTo>
                <a:lnTo>
                  <a:pt x="655108" y="2787393"/>
                </a:lnTo>
                <a:lnTo>
                  <a:pt x="624991" y="2772987"/>
                </a:lnTo>
                <a:cubicBezTo>
                  <a:pt x="614185" y="2768015"/>
                  <a:pt x="603560" y="2762537"/>
                  <a:pt x="593834" y="2754517"/>
                </a:cubicBezTo>
                <a:cubicBezTo>
                  <a:pt x="581784" y="2743385"/>
                  <a:pt x="575823" y="2734410"/>
                  <a:pt x="586364" y="2717551"/>
                </a:cubicBezTo>
                <a:cubicBezTo>
                  <a:pt x="596313" y="2695907"/>
                  <a:pt x="584393" y="2677957"/>
                  <a:pt x="560492" y="2680933"/>
                </a:cubicBezTo>
                <a:cubicBezTo>
                  <a:pt x="541371" y="2683314"/>
                  <a:pt x="529911" y="2676967"/>
                  <a:pt x="518580" y="2663803"/>
                </a:cubicBezTo>
                <a:cubicBezTo>
                  <a:pt x="513341" y="2652795"/>
                  <a:pt x="505221" y="2649919"/>
                  <a:pt x="492190" y="2654456"/>
                </a:cubicBezTo>
                <a:cubicBezTo>
                  <a:pt x="478440" y="2661027"/>
                  <a:pt x="465540" y="2658746"/>
                  <a:pt x="455520" y="2648334"/>
                </a:cubicBezTo>
                <a:cubicBezTo>
                  <a:pt x="448118" y="2643425"/>
                  <a:pt x="440129" y="2633732"/>
                  <a:pt x="432008" y="2630856"/>
                </a:cubicBezTo>
                <a:cubicBezTo>
                  <a:pt x="419828" y="2626542"/>
                  <a:pt x="417927" y="2619005"/>
                  <a:pt x="419498" y="2608121"/>
                </a:cubicBezTo>
                <a:cubicBezTo>
                  <a:pt x="420607" y="2585634"/>
                  <a:pt x="417267" y="2582163"/>
                  <a:pt x="392647" y="2587172"/>
                </a:cubicBezTo>
                <a:cubicBezTo>
                  <a:pt x="377586" y="2590991"/>
                  <a:pt x="361806" y="2596842"/>
                  <a:pt x="346156" y="2595876"/>
                </a:cubicBezTo>
                <a:cubicBezTo>
                  <a:pt x="346876" y="2593843"/>
                  <a:pt x="344846" y="2593124"/>
                  <a:pt x="345566" y="2591091"/>
                </a:cubicBezTo>
                <a:cubicBezTo>
                  <a:pt x="373196" y="2571132"/>
                  <a:pt x="373196" y="2571132"/>
                  <a:pt x="367036" y="2536919"/>
                </a:cubicBezTo>
                <a:cubicBezTo>
                  <a:pt x="366445" y="2532134"/>
                  <a:pt x="365855" y="2527349"/>
                  <a:pt x="364545" y="2524597"/>
                </a:cubicBezTo>
                <a:cubicBezTo>
                  <a:pt x="360544" y="2484284"/>
                  <a:pt x="338343" y="2469557"/>
                  <a:pt x="298072" y="2473601"/>
                </a:cubicBezTo>
                <a:cubicBezTo>
                  <a:pt x="276202" y="2477295"/>
                  <a:pt x="266182" y="2466882"/>
                  <a:pt x="271351" y="2445833"/>
                </a:cubicBezTo>
                <a:cubicBezTo>
                  <a:pt x="272921" y="2434949"/>
                  <a:pt x="276521" y="2424784"/>
                  <a:pt x="282151" y="2415338"/>
                </a:cubicBezTo>
                <a:cubicBezTo>
                  <a:pt x="298321" y="2389033"/>
                  <a:pt x="327592" y="2390247"/>
                  <a:pt x="341412" y="2415734"/>
                </a:cubicBezTo>
                <a:cubicBezTo>
                  <a:pt x="352613" y="2435716"/>
                  <a:pt x="366693" y="2447566"/>
                  <a:pt x="383523" y="2458103"/>
                </a:cubicBezTo>
                <a:cubicBezTo>
                  <a:pt x="401075" y="2466606"/>
                  <a:pt x="415155" y="2478457"/>
                  <a:pt x="422295" y="2497002"/>
                </a:cubicBezTo>
                <a:cubicBezTo>
                  <a:pt x="431927" y="2527867"/>
                  <a:pt x="441357" y="2533495"/>
                  <a:pt x="470887" y="2521074"/>
                </a:cubicBezTo>
                <a:cubicBezTo>
                  <a:pt x="491447" y="2514627"/>
                  <a:pt x="507098" y="2515594"/>
                  <a:pt x="525958" y="2526848"/>
                </a:cubicBezTo>
                <a:cubicBezTo>
                  <a:pt x="560339" y="2545889"/>
                  <a:pt x="589090" y="2574375"/>
                  <a:pt x="620722" y="2594728"/>
                </a:cubicBezTo>
                <a:cubicBezTo>
                  <a:pt x="648293" y="2613645"/>
                  <a:pt x="678743" y="2624428"/>
                  <a:pt x="711613" y="2615477"/>
                </a:cubicBezTo>
                <a:cubicBezTo>
                  <a:pt x="730144" y="2608312"/>
                  <a:pt x="736824" y="2615254"/>
                  <a:pt x="744685" y="2631766"/>
                </a:cubicBezTo>
                <a:lnTo>
                  <a:pt x="747907" y="2637185"/>
                </a:lnTo>
                <a:lnTo>
                  <a:pt x="752242" y="2631501"/>
                </a:lnTo>
                <a:cubicBezTo>
                  <a:pt x="757329" y="2629395"/>
                  <a:pt x="763795" y="2629746"/>
                  <a:pt x="771462" y="2631893"/>
                </a:cubicBezTo>
                <a:cubicBezTo>
                  <a:pt x="783440" y="2634275"/>
                  <a:pt x="789963" y="2641557"/>
                  <a:pt x="796206" y="2654020"/>
                </a:cubicBezTo>
                <a:cubicBezTo>
                  <a:pt x="813302" y="2689588"/>
                  <a:pt x="841401" y="2713629"/>
                  <a:pt x="880596" y="2724414"/>
                </a:cubicBezTo>
                <a:cubicBezTo>
                  <a:pt x="912799" y="2736553"/>
                  <a:pt x="912799" y="2736553"/>
                  <a:pt x="907774" y="2701639"/>
                </a:cubicBezTo>
                <a:cubicBezTo>
                  <a:pt x="905355" y="2682455"/>
                  <a:pt x="909272" y="2674008"/>
                  <a:pt x="925167" y="2667941"/>
                </a:cubicBezTo>
                <a:cubicBezTo>
                  <a:pt x="928936" y="2694127"/>
                  <a:pt x="933828" y="2699588"/>
                  <a:pt x="959602" y="2702718"/>
                </a:cubicBezTo>
                <a:cubicBezTo>
                  <a:pt x="976847" y="2703653"/>
                  <a:pt x="996097" y="2699500"/>
                  <a:pt x="1007232" y="2717425"/>
                </a:cubicBezTo>
                <a:cubicBezTo>
                  <a:pt x="1007138" y="2719152"/>
                  <a:pt x="1008863" y="2719246"/>
                  <a:pt x="1010587" y="2719339"/>
                </a:cubicBezTo>
                <a:cubicBezTo>
                  <a:pt x="1031655" y="2713553"/>
                  <a:pt x="1042845" y="2698571"/>
                  <a:pt x="1045787" y="2676214"/>
                </a:cubicBezTo>
                <a:cubicBezTo>
                  <a:pt x="1046443" y="2664125"/>
                  <a:pt x="1047098" y="2652036"/>
                  <a:pt x="1061176" y="2647603"/>
                </a:cubicBezTo>
                <a:cubicBezTo>
                  <a:pt x="1062994" y="2645970"/>
                  <a:pt x="1068354" y="2642797"/>
                  <a:pt x="1068073" y="2647977"/>
                </a:cubicBezTo>
                <a:cubicBezTo>
                  <a:pt x="1069049" y="2661886"/>
                  <a:pt x="1081026" y="2664268"/>
                  <a:pt x="1091092" y="2670011"/>
                </a:cubicBezTo>
                <a:cubicBezTo>
                  <a:pt x="1102883" y="2675846"/>
                  <a:pt x="1109312" y="2684855"/>
                  <a:pt x="1106839" y="2698577"/>
                </a:cubicBezTo>
                <a:cubicBezTo>
                  <a:pt x="1104271" y="2714027"/>
                  <a:pt x="1110514" y="2726489"/>
                  <a:pt x="1123935" y="2734145"/>
                </a:cubicBezTo>
                <a:cubicBezTo>
                  <a:pt x="1135538" y="2743435"/>
                  <a:pt x="1147890" y="2738908"/>
                  <a:pt x="1160429" y="2730929"/>
                </a:cubicBezTo>
                <a:cubicBezTo>
                  <a:pt x="1171339" y="2721128"/>
                  <a:pt x="1174413" y="2728223"/>
                  <a:pt x="1173852" y="2738585"/>
                </a:cubicBezTo>
                <a:cubicBezTo>
                  <a:pt x="1173009" y="2754127"/>
                  <a:pt x="1181350" y="2759776"/>
                  <a:pt x="1195333" y="2757070"/>
                </a:cubicBezTo>
                <a:cubicBezTo>
                  <a:pt x="1198782" y="2757257"/>
                  <a:pt x="1202231" y="2757444"/>
                  <a:pt x="1205774" y="2755904"/>
                </a:cubicBezTo>
                <a:cubicBezTo>
                  <a:pt x="1221481" y="2753292"/>
                  <a:pt x="1233459" y="2755673"/>
                  <a:pt x="1239420" y="2773317"/>
                </a:cubicBezTo>
                <a:cubicBezTo>
                  <a:pt x="1247200" y="2789328"/>
                  <a:pt x="1262252" y="2798805"/>
                  <a:pt x="1277679" y="2801373"/>
                </a:cubicBezTo>
                <a:cubicBezTo>
                  <a:pt x="1289563" y="2805481"/>
                  <a:pt x="1303359" y="2806229"/>
                  <a:pt x="1300940" y="2787045"/>
                </a:cubicBezTo>
                <a:cubicBezTo>
                  <a:pt x="1301221" y="2781865"/>
                  <a:pt x="1303320" y="2775051"/>
                  <a:pt x="1305325" y="2769963"/>
                </a:cubicBezTo>
                <a:cubicBezTo>
                  <a:pt x="1305981" y="2757874"/>
                  <a:pt x="1311810" y="2746066"/>
                  <a:pt x="1305474" y="2735330"/>
                </a:cubicBezTo>
                <a:cubicBezTo>
                  <a:pt x="1296551" y="2724454"/>
                  <a:pt x="1292849" y="2712995"/>
                  <a:pt x="1291553" y="2701016"/>
                </a:cubicBezTo>
                <a:lnTo>
                  <a:pt x="1291712" y="2689492"/>
                </a:lnTo>
                <a:lnTo>
                  <a:pt x="1284690" y="2679435"/>
                </a:lnTo>
                <a:cubicBezTo>
                  <a:pt x="1280989" y="2676980"/>
                  <a:pt x="1276242" y="2675870"/>
                  <a:pt x="1270446" y="2676106"/>
                </a:cubicBezTo>
                <a:cubicBezTo>
                  <a:pt x="1254077" y="2677173"/>
                  <a:pt x="1237116" y="2673454"/>
                  <a:pt x="1223036" y="2661604"/>
                </a:cubicBezTo>
                <a:cubicBezTo>
                  <a:pt x="1180074" y="2628086"/>
                  <a:pt x="1126703" y="2604608"/>
                  <a:pt x="1085181" y="2567024"/>
                </a:cubicBezTo>
                <a:cubicBezTo>
                  <a:pt x="1071820" y="2553140"/>
                  <a:pt x="1056300" y="2545355"/>
                  <a:pt x="1037180" y="2547736"/>
                </a:cubicBezTo>
                <a:cubicBezTo>
                  <a:pt x="997628" y="2549746"/>
                  <a:pt x="988198" y="2544118"/>
                  <a:pt x="976668" y="2505715"/>
                </a:cubicBezTo>
                <a:cubicBezTo>
                  <a:pt x="972867" y="2490640"/>
                  <a:pt x="965596" y="2478914"/>
                  <a:pt x="953416" y="2474600"/>
                </a:cubicBezTo>
                <a:cubicBezTo>
                  <a:pt x="911505" y="2457470"/>
                  <a:pt x="878693" y="2427546"/>
                  <a:pt x="844442" y="2401688"/>
                </a:cubicBezTo>
                <a:cubicBezTo>
                  <a:pt x="814251" y="2377268"/>
                  <a:pt x="783340" y="2354882"/>
                  <a:pt x="744639" y="2348040"/>
                </a:cubicBezTo>
                <a:cubicBezTo>
                  <a:pt x="729709" y="2345040"/>
                  <a:pt x="723029" y="2338098"/>
                  <a:pt x="720538" y="2325777"/>
                </a:cubicBezTo>
                <a:cubicBezTo>
                  <a:pt x="716738" y="2310703"/>
                  <a:pt x="711627" y="2292878"/>
                  <a:pt x="693947" y="2291192"/>
                </a:cubicBezTo>
                <a:cubicBezTo>
                  <a:pt x="656556" y="2287102"/>
                  <a:pt x="633175" y="2262807"/>
                  <a:pt x="617455" y="2229783"/>
                </a:cubicBezTo>
                <a:cubicBezTo>
                  <a:pt x="593153" y="2182281"/>
                  <a:pt x="552812" y="2154267"/>
                  <a:pt x="499051" y="2151243"/>
                </a:cubicBezTo>
                <a:cubicBezTo>
                  <a:pt x="479340" y="2148839"/>
                  <a:pt x="474690" y="2142616"/>
                  <a:pt x="481169" y="2124319"/>
                </a:cubicBezTo>
                <a:cubicBezTo>
                  <a:pt x="483330" y="2118220"/>
                  <a:pt x="485489" y="2112121"/>
                  <a:pt x="484899" y="2107336"/>
                </a:cubicBezTo>
                <a:cubicBezTo>
                  <a:pt x="473628" y="2055297"/>
                  <a:pt x="461637" y="2005290"/>
                  <a:pt x="410425" y="1975715"/>
                </a:cubicBezTo>
                <a:cubicBezTo>
                  <a:pt x="398965" y="1969368"/>
                  <a:pt x="403154" y="1963988"/>
                  <a:pt x="410095" y="1957294"/>
                </a:cubicBezTo>
                <a:cubicBezTo>
                  <a:pt x="413565" y="1953946"/>
                  <a:pt x="419065" y="1951319"/>
                  <a:pt x="424565" y="1948691"/>
                </a:cubicBezTo>
                <a:cubicBezTo>
                  <a:pt x="435565" y="1943434"/>
                  <a:pt x="445845" y="1940211"/>
                  <a:pt x="442045" y="1925137"/>
                </a:cubicBezTo>
                <a:cubicBezTo>
                  <a:pt x="440275" y="1910782"/>
                  <a:pt x="427244" y="1915319"/>
                  <a:pt x="416374" y="1913758"/>
                </a:cubicBezTo>
                <a:cubicBezTo>
                  <a:pt x="393913" y="1912667"/>
                  <a:pt x="369423" y="1910859"/>
                  <a:pt x="357502" y="1892909"/>
                </a:cubicBezTo>
                <a:cubicBezTo>
                  <a:pt x="342241" y="1871489"/>
                  <a:pt x="329931" y="1873993"/>
                  <a:pt x="309961" y="1885224"/>
                </a:cubicBezTo>
                <a:cubicBezTo>
                  <a:pt x="304461" y="1887853"/>
                  <a:pt x="298962" y="1890481"/>
                  <a:pt x="292151" y="1890358"/>
                </a:cubicBezTo>
                <a:cubicBezTo>
                  <a:pt x="283901" y="1894300"/>
                  <a:pt x="277090" y="1894176"/>
                  <a:pt x="271850" y="1883168"/>
                </a:cubicBezTo>
                <a:cubicBezTo>
                  <a:pt x="267920" y="1874912"/>
                  <a:pt x="270800" y="1866780"/>
                  <a:pt x="279050" y="1862838"/>
                </a:cubicBezTo>
                <a:cubicBezTo>
                  <a:pt x="288020" y="1856863"/>
                  <a:pt x="292930" y="1849450"/>
                  <a:pt x="303210" y="1846226"/>
                </a:cubicBezTo>
                <a:cubicBezTo>
                  <a:pt x="307990" y="1845631"/>
                  <a:pt x="312771" y="1845036"/>
                  <a:pt x="312900" y="1838218"/>
                </a:cubicBezTo>
                <a:cubicBezTo>
                  <a:pt x="312310" y="1833433"/>
                  <a:pt x="305500" y="1833309"/>
                  <a:pt x="301440" y="1831872"/>
                </a:cubicBezTo>
                <a:cubicBezTo>
                  <a:pt x="295350" y="1829715"/>
                  <a:pt x="291290" y="1828277"/>
                  <a:pt x="285789" y="1830905"/>
                </a:cubicBezTo>
                <a:cubicBezTo>
                  <a:pt x="280290" y="1833533"/>
                  <a:pt x="276230" y="1832095"/>
                  <a:pt x="273609" y="1826591"/>
                </a:cubicBezTo>
                <a:cubicBezTo>
                  <a:pt x="259199" y="1796319"/>
                  <a:pt x="236408" y="1776809"/>
                  <a:pt x="205237" y="1768058"/>
                </a:cubicBezTo>
                <a:cubicBezTo>
                  <a:pt x="190306" y="1765058"/>
                  <a:pt x="176096" y="1760026"/>
                  <a:pt x="162605" y="1752960"/>
                </a:cubicBezTo>
                <a:cubicBezTo>
                  <a:pt x="154486" y="1750085"/>
                  <a:pt x="142304" y="1745771"/>
                  <a:pt x="141845" y="1734168"/>
                </a:cubicBezTo>
                <a:cubicBezTo>
                  <a:pt x="142695" y="1725317"/>
                  <a:pt x="155005" y="1722813"/>
                  <a:pt x="163255" y="1718871"/>
                </a:cubicBezTo>
                <a:cubicBezTo>
                  <a:pt x="168755" y="1716243"/>
                  <a:pt x="173535" y="1715648"/>
                  <a:pt x="179035" y="1713019"/>
                </a:cubicBezTo>
                <a:cubicBezTo>
                  <a:pt x="184535" y="1710390"/>
                  <a:pt x="196126" y="1709919"/>
                  <a:pt x="194945" y="1700350"/>
                </a:cubicBezTo>
                <a:cubicBezTo>
                  <a:pt x="195795" y="1691498"/>
                  <a:pt x="185644" y="1687905"/>
                  <a:pt x="176805" y="1687062"/>
                </a:cubicBezTo>
                <a:cubicBezTo>
                  <a:pt x="158534" y="1680591"/>
                  <a:pt x="145763" y="1671493"/>
                  <a:pt x="130373" y="1656890"/>
                </a:cubicBezTo>
                <a:cubicBezTo>
                  <a:pt x="96972" y="1622182"/>
                  <a:pt x="71041" y="1624438"/>
                  <a:pt x="40401" y="1659347"/>
                </a:cubicBezTo>
                <a:cubicBezTo>
                  <a:pt x="28551" y="1673454"/>
                  <a:pt x="15521" y="1677991"/>
                  <a:pt x="0" y="1670206"/>
                </a:cubicBezTo>
                <a:cubicBezTo>
                  <a:pt x="13680" y="1631579"/>
                  <a:pt x="26639" y="1594985"/>
                  <a:pt x="40319" y="1556359"/>
                </a:cubicBezTo>
                <a:cubicBezTo>
                  <a:pt x="69460" y="1564391"/>
                  <a:pt x="79150" y="1556382"/>
                  <a:pt x="77510" y="1535210"/>
                </a:cubicBezTo>
                <a:cubicBezTo>
                  <a:pt x="77639" y="1528392"/>
                  <a:pt x="70959" y="1521450"/>
                  <a:pt x="77179" y="1516789"/>
                </a:cubicBezTo>
                <a:cubicBezTo>
                  <a:pt x="85429" y="1512846"/>
                  <a:pt x="92829" y="1517755"/>
                  <a:pt x="98199" y="1521945"/>
                </a:cubicBezTo>
                <a:cubicBezTo>
                  <a:pt x="104289" y="1524102"/>
                  <a:pt x="107629" y="1527573"/>
                  <a:pt x="110970" y="1531044"/>
                </a:cubicBezTo>
                <a:cubicBezTo>
                  <a:pt x="121710" y="1539424"/>
                  <a:pt x="128521" y="1539548"/>
                  <a:pt x="135591" y="1526036"/>
                </a:cubicBezTo>
                <a:cubicBezTo>
                  <a:pt x="140500" y="1518622"/>
                  <a:pt x="150910" y="1508581"/>
                  <a:pt x="158901" y="1518275"/>
                </a:cubicBezTo>
                <a:cubicBezTo>
                  <a:pt x="170951" y="1529406"/>
                  <a:pt x="185161" y="1534438"/>
                  <a:pt x="198653" y="1541504"/>
                </a:cubicBezTo>
                <a:cubicBezTo>
                  <a:pt x="210113" y="1547851"/>
                  <a:pt x="222883" y="1556950"/>
                  <a:pt x="238534" y="1557916"/>
                </a:cubicBezTo>
                <a:cubicBezTo>
                  <a:pt x="252153" y="1558163"/>
                  <a:pt x="267804" y="1559129"/>
                  <a:pt x="264854" y="1535205"/>
                </a:cubicBezTo>
                <a:cubicBezTo>
                  <a:pt x="262953" y="1527669"/>
                  <a:pt x="268453" y="1525041"/>
                  <a:pt x="277294" y="1525883"/>
                </a:cubicBezTo>
                <a:cubicBezTo>
                  <a:pt x="307745" y="1536667"/>
                  <a:pt x="315014" y="1548394"/>
                  <a:pt x="306245" y="1579608"/>
                </a:cubicBezTo>
                <a:cubicBezTo>
                  <a:pt x="302646" y="1589773"/>
                  <a:pt x="301795" y="1598624"/>
                  <a:pt x="308476" y="1605566"/>
                </a:cubicBezTo>
                <a:cubicBezTo>
                  <a:pt x="320526" y="1616697"/>
                  <a:pt x="333296" y="1625795"/>
                  <a:pt x="350977" y="1627481"/>
                </a:cubicBezTo>
                <a:cubicBezTo>
                  <a:pt x="355037" y="1628918"/>
                  <a:pt x="359947" y="1621505"/>
                  <a:pt x="359357" y="1616720"/>
                </a:cubicBezTo>
                <a:cubicBezTo>
                  <a:pt x="361517" y="1610621"/>
                  <a:pt x="364397" y="1602489"/>
                  <a:pt x="369897" y="1599861"/>
                </a:cubicBezTo>
                <a:cubicBezTo>
                  <a:pt x="378147" y="1595919"/>
                  <a:pt x="391307" y="1584564"/>
                  <a:pt x="393077" y="1598919"/>
                </a:cubicBezTo>
                <a:cubicBezTo>
                  <a:pt x="401398" y="1627034"/>
                  <a:pt x="421698" y="1634222"/>
                  <a:pt x="444029" y="1642131"/>
                </a:cubicBezTo>
                <a:cubicBezTo>
                  <a:pt x="455489" y="1648477"/>
                  <a:pt x="466950" y="1654824"/>
                  <a:pt x="473501" y="1668584"/>
                </a:cubicBezTo>
                <a:cubicBezTo>
                  <a:pt x="499112" y="1718838"/>
                  <a:pt x="530283" y="1727588"/>
                  <a:pt x="574543" y="1692928"/>
                </a:cubicBezTo>
                <a:cubicBezTo>
                  <a:pt x="586983" y="1683605"/>
                  <a:pt x="598573" y="1683134"/>
                  <a:pt x="604404" y="1698927"/>
                </a:cubicBezTo>
                <a:cubicBezTo>
                  <a:pt x="620125" y="1731949"/>
                  <a:pt x="647695" y="1750866"/>
                  <a:pt x="679457" y="1764402"/>
                </a:cubicBezTo>
                <a:cubicBezTo>
                  <a:pt x="694977" y="1772186"/>
                  <a:pt x="711937" y="1775905"/>
                  <a:pt x="729488" y="1784408"/>
                </a:cubicBezTo>
                <a:cubicBezTo>
                  <a:pt x="758499" y="1799258"/>
                  <a:pt x="784890" y="1808604"/>
                  <a:pt x="810030" y="1776324"/>
                </a:cubicBezTo>
                <a:cubicBezTo>
                  <a:pt x="804990" y="1790555"/>
                  <a:pt x="799360" y="1800001"/>
                  <a:pt x="801130" y="1814355"/>
                </a:cubicBezTo>
                <a:cubicBezTo>
                  <a:pt x="801460" y="1832776"/>
                  <a:pt x="813510" y="1843908"/>
                  <a:pt x="827722" y="1848941"/>
                </a:cubicBezTo>
                <a:cubicBezTo>
                  <a:pt x="844682" y="1852658"/>
                  <a:pt x="839571" y="1834833"/>
                  <a:pt x="844482" y="1827419"/>
                </a:cubicBezTo>
                <a:cubicBezTo>
                  <a:pt x="850831" y="1815940"/>
                  <a:pt x="861831" y="1810684"/>
                  <a:pt x="871852" y="1821097"/>
                </a:cubicBezTo>
                <a:cubicBezTo>
                  <a:pt x="885212" y="1834981"/>
                  <a:pt x="899422" y="1840013"/>
                  <a:pt x="918413" y="1844451"/>
                </a:cubicBezTo>
                <a:cubicBezTo>
                  <a:pt x="942904" y="1846259"/>
                  <a:pt x="965234" y="1854168"/>
                  <a:pt x="979775" y="1877621"/>
                </a:cubicBezTo>
                <a:cubicBezTo>
                  <a:pt x="988355" y="1892100"/>
                  <a:pt x="1001256" y="1894381"/>
                  <a:pt x="1015006" y="1887811"/>
                </a:cubicBezTo>
                <a:cubicBezTo>
                  <a:pt x="1023256" y="1883868"/>
                  <a:pt x="1031506" y="1879925"/>
                  <a:pt x="1037006" y="1877297"/>
                </a:cubicBezTo>
                <a:cubicBezTo>
                  <a:pt x="1050036" y="1872760"/>
                  <a:pt x="1061166" y="1860686"/>
                  <a:pt x="1071907" y="1869066"/>
                </a:cubicBezTo>
                <a:cubicBezTo>
                  <a:pt x="1082647" y="1877445"/>
                  <a:pt x="1075577" y="1890957"/>
                  <a:pt x="1071977" y="1901122"/>
                </a:cubicBezTo>
                <a:cubicBezTo>
                  <a:pt x="1068378" y="1911287"/>
                  <a:pt x="1077937" y="1910097"/>
                  <a:pt x="1083308" y="1914287"/>
                </a:cubicBezTo>
                <a:cubicBezTo>
                  <a:pt x="1089399" y="1916444"/>
                  <a:pt x="1095489" y="1918601"/>
                  <a:pt x="1096338" y="1909750"/>
                </a:cubicBezTo>
                <a:cubicBezTo>
                  <a:pt x="1100197" y="1885949"/>
                  <a:pt x="1114538" y="1884164"/>
                  <a:pt x="1133529" y="1888600"/>
                </a:cubicBezTo>
                <a:cubicBezTo>
                  <a:pt x="1152519" y="1893038"/>
                  <a:pt x="1157429" y="1885625"/>
                  <a:pt x="1150289" y="1867081"/>
                </a:cubicBezTo>
                <a:cubicBezTo>
                  <a:pt x="1149698" y="1862295"/>
                  <a:pt x="1144328" y="1858105"/>
                  <a:pt x="1138958" y="1853915"/>
                </a:cubicBezTo>
                <a:cubicBezTo>
                  <a:pt x="1094816" y="1810827"/>
                  <a:pt x="1042295" y="1778500"/>
                  <a:pt x="985583" y="1751551"/>
                </a:cubicBezTo>
                <a:cubicBezTo>
                  <a:pt x="941051" y="1728917"/>
                  <a:pt x="902020" y="1703654"/>
                  <a:pt x="874249" y="1659500"/>
                </a:cubicBezTo>
                <a:cubicBezTo>
                  <a:pt x="858397" y="1633294"/>
                  <a:pt x="850797" y="1603146"/>
                  <a:pt x="845946" y="1571686"/>
                </a:cubicBezTo>
                <a:cubicBezTo>
                  <a:pt x="823096" y="1591049"/>
                  <a:pt x="812226" y="1589487"/>
                  <a:pt x="799125" y="1561968"/>
                </a:cubicBezTo>
                <a:cubicBezTo>
                  <a:pt x="795195" y="1553712"/>
                  <a:pt x="794734" y="1542109"/>
                  <a:pt x="800364" y="1532663"/>
                </a:cubicBezTo>
                <a:cubicBezTo>
                  <a:pt x="808874" y="1515085"/>
                  <a:pt x="796824" y="1503953"/>
                  <a:pt x="783333" y="1496888"/>
                </a:cubicBezTo>
                <a:cubicBezTo>
                  <a:pt x="770563" y="1487790"/>
                  <a:pt x="760873" y="1495798"/>
                  <a:pt x="751182" y="1503806"/>
                </a:cubicBezTo>
                <a:cubicBezTo>
                  <a:pt x="743523" y="1512533"/>
                  <a:pt x="739203" y="1524731"/>
                  <a:pt x="722703" y="1532615"/>
                </a:cubicBezTo>
                <a:cubicBezTo>
                  <a:pt x="737433" y="1510376"/>
                  <a:pt x="727413" y="1499963"/>
                  <a:pt x="712611" y="1490146"/>
                </a:cubicBezTo>
                <a:cubicBezTo>
                  <a:pt x="699121" y="1483081"/>
                  <a:pt x="686481" y="1467164"/>
                  <a:pt x="692831" y="1455685"/>
                </a:cubicBezTo>
                <a:cubicBezTo>
                  <a:pt x="704810" y="1434760"/>
                  <a:pt x="714761" y="1413116"/>
                  <a:pt x="735450" y="1399851"/>
                </a:cubicBezTo>
                <a:cubicBezTo>
                  <a:pt x="747171" y="1392562"/>
                  <a:pt x="756010" y="1393404"/>
                  <a:pt x="769502" y="1400470"/>
                </a:cubicBezTo>
                <a:cubicBezTo>
                  <a:pt x="778212" y="1408131"/>
                  <a:pt x="780832" y="1413635"/>
                  <a:pt x="774482" y="1425114"/>
                </a:cubicBezTo>
                <a:cubicBezTo>
                  <a:pt x="771602" y="1433246"/>
                  <a:pt x="776252" y="1439469"/>
                  <a:pt x="782342" y="1441626"/>
                </a:cubicBezTo>
                <a:cubicBezTo>
                  <a:pt x="807423" y="1448220"/>
                  <a:pt x="817313" y="1465450"/>
                  <a:pt x="826484" y="1484714"/>
                </a:cubicBezTo>
                <a:cubicBezTo>
                  <a:pt x="836374" y="1501944"/>
                  <a:pt x="851175" y="1511762"/>
                  <a:pt x="870426" y="1502564"/>
                </a:cubicBezTo>
                <a:cubicBezTo>
                  <a:pt x="884176" y="1495993"/>
                  <a:pt x="886795" y="1501497"/>
                  <a:pt x="880446" y="1512976"/>
                </a:cubicBezTo>
                <a:cubicBezTo>
                  <a:pt x="877566" y="1521108"/>
                  <a:pt x="880906" y="1524578"/>
                  <a:pt x="887586" y="1531520"/>
                </a:cubicBezTo>
                <a:cubicBezTo>
                  <a:pt x="917777" y="1555940"/>
                  <a:pt x="954319" y="1568881"/>
                  <a:pt x="993149" y="1568905"/>
                </a:cubicBezTo>
                <a:cubicBezTo>
                  <a:pt x="1014300" y="1567243"/>
                  <a:pt x="1032570" y="1573714"/>
                  <a:pt x="1049400" y="1584250"/>
                </a:cubicBezTo>
                <a:cubicBezTo>
                  <a:pt x="1064201" y="1594067"/>
                  <a:pt x="1074812" y="1609265"/>
                  <a:pt x="1083393" y="1623743"/>
                </a:cubicBezTo>
                <a:cubicBezTo>
                  <a:pt x="1087322" y="1632000"/>
                  <a:pt x="1088503" y="1641569"/>
                  <a:pt x="1100812" y="1639065"/>
                </a:cubicBezTo>
                <a:cubicBezTo>
                  <a:pt x="1113123" y="1636561"/>
                  <a:pt x="1116003" y="1628429"/>
                  <a:pt x="1117572" y="1617545"/>
                </a:cubicBezTo>
                <a:cubicBezTo>
                  <a:pt x="1118423" y="1608694"/>
                  <a:pt x="1116522" y="1601157"/>
                  <a:pt x="1121433" y="1593744"/>
                </a:cubicBezTo>
                <a:cubicBezTo>
                  <a:pt x="1129352" y="1571381"/>
                  <a:pt x="1122802" y="1557621"/>
                  <a:pt x="1103941" y="1546366"/>
                </a:cubicBezTo>
                <a:cubicBezTo>
                  <a:pt x="1070280" y="1525293"/>
                  <a:pt x="1041399" y="1503625"/>
                  <a:pt x="1011208" y="1479205"/>
                </a:cubicBezTo>
                <a:cubicBezTo>
                  <a:pt x="994507" y="1461851"/>
                  <a:pt x="996077" y="1450967"/>
                  <a:pt x="1016047" y="1439736"/>
                </a:cubicBezTo>
                <a:cubicBezTo>
                  <a:pt x="1018077" y="1440455"/>
                  <a:pt x="1018797" y="1438422"/>
                  <a:pt x="1019518" y="1436389"/>
                </a:cubicBezTo>
                <a:cubicBezTo>
                  <a:pt x="1030777" y="1417497"/>
                  <a:pt x="1049307" y="1410330"/>
                  <a:pt x="1067117" y="1405198"/>
                </a:cubicBezTo>
                <a:cubicBezTo>
                  <a:pt x="1080148" y="1400661"/>
                  <a:pt x="1082768" y="1406165"/>
                  <a:pt x="1081918" y="1415016"/>
                </a:cubicBezTo>
                <a:cubicBezTo>
                  <a:pt x="1079498" y="1434751"/>
                  <a:pt x="1066468" y="1439288"/>
                  <a:pt x="1049508" y="1435569"/>
                </a:cubicBezTo>
                <a:cubicBezTo>
                  <a:pt x="1049968" y="1447172"/>
                  <a:pt x="1053178" y="1457461"/>
                  <a:pt x="1063328" y="1461056"/>
                </a:cubicBezTo>
                <a:cubicBezTo>
                  <a:pt x="1069418" y="1463213"/>
                  <a:pt x="1074329" y="1455800"/>
                  <a:pt x="1078518" y="1450420"/>
                </a:cubicBezTo>
                <a:cubicBezTo>
                  <a:pt x="1097439" y="1422800"/>
                  <a:pt x="1107718" y="1419577"/>
                  <a:pt x="1137450" y="1432394"/>
                </a:cubicBezTo>
                <a:cubicBezTo>
                  <a:pt x="1164430" y="1446525"/>
                  <a:pt x="1194881" y="1457309"/>
                  <a:pt x="1224742" y="1463309"/>
                </a:cubicBezTo>
                <a:cubicBezTo>
                  <a:pt x="1265472" y="1470869"/>
                  <a:pt x="1270713" y="1481876"/>
                  <a:pt x="1250943" y="1518347"/>
                </a:cubicBezTo>
                <a:cubicBezTo>
                  <a:pt x="1250223" y="1520380"/>
                  <a:pt x="1249504" y="1522413"/>
                  <a:pt x="1248784" y="1524446"/>
                </a:cubicBezTo>
                <a:cubicBezTo>
                  <a:pt x="1244594" y="1529826"/>
                  <a:pt x="1235624" y="1535801"/>
                  <a:pt x="1244334" y="1543462"/>
                </a:cubicBezTo>
                <a:cubicBezTo>
                  <a:pt x="1253764" y="1549090"/>
                  <a:pt x="1262475" y="1556750"/>
                  <a:pt x="1272885" y="1546709"/>
                </a:cubicBezTo>
                <a:cubicBezTo>
                  <a:pt x="1279824" y="1540015"/>
                  <a:pt x="1286045" y="1535354"/>
                  <a:pt x="1290955" y="1527940"/>
                </a:cubicBezTo>
                <a:cubicBezTo>
                  <a:pt x="1303395" y="1518618"/>
                  <a:pt x="1312235" y="1519461"/>
                  <a:pt x="1321536" y="1531906"/>
                </a:cubicBezTo>
                <a:cubicBezTo>
                  <a:pt x="1331556" y="1542319"/>
                  <a:pt x="1325926" y="1551765"/>
                  <a:pt x="1314926" y="1557021"/>
                </a:cubicBezTo>
                <a:cubicBezTo>
                  <a:pt x="1311456" y="1560368"/>
                  <a:pt x="1308706" y="1561682"/>
                  <a:pt x="1305235" y="1565029"/>
                </a:cubicBezTo>
                <a:cubicBezTo>
                  <a:pt x="1299736" y="1567657"/>
                  <a:pt x="1297575" y="1573757"/>
                  <a:pt x="1300196" y="1579260"/>
                </a:cubicBezTo>
                <a:cubicBezTo>
                  <a:pt x="1304846" y="1585483"/>
                  <a:pt x="1309036" y="1580103"/>
                  <a:pt x="1313816" y="1579508"/>
                </a:cubicBezTo>
                <a:cubicBezTo>
                  <a:pt x="1324097" y="1576285"/>
                  <a:pt x="1333066" y="1570310"/>
                  <a:pt x="1340726" y="1561583"/>
                </a:cubicBezTo>
                <a:cubicBezTo>
                  <a:pt x="1364296" y="1540186"/>
                  <a:pt x="1377917" y="1540434"/>
                  <a:pt x="1399267" y="1564011"/>
                </a:cubicBezTo>
                <a:cubicBezTo>
                  <a:pt x="1409288" y="1574423"/>
                  <a:pt x="1418588" y="1586869"/>
                  <a:pt x="1428609" y="1597282"/>
                </a:cubicBezTo>
                <a:cubicBezTo>
                  <a:pt x="1435289" y="1604224"/>
                  <a:pt x="1444720" y="1609851"/>
                  <a:pt x="1456440" y="1602562"/>
                </a:cubicBezTo>
                <a:cubicBezTo>
                  <a:pt x="1470910" y="1593958"/>
                  <a:pt x="1482040" y="1581884"/>
                  <a:pt x="1501620" y="1591106"/>
                </a:cubicBezTo>
                <a:cubicBezTo>
                  <a:pt x="1513080" y="1597453"/>
                  <a:pt x="1522641" y="1596263"/>
                  <a:pt x="1529912" y="1607990"/>
                </a:cubicBezTo>
                <a:cubicBezTo>
                  <a:pt x="1565543" y="1668656"/>
                  <a:pt x="1618785" y="1698950"/>
                  <a:pt x="1686036" y="1709040"/>
                </a:cubicBezTo>
                <a:cubicBezTo>
                  <a:pt x="1696906" y="1710602"/>
                  <a:pt x="1704307" y="1715510"/>
                  <a:pt x="1710267" y="1724485"/>
                </a:cubicBezTo>
                <a:cubicBezTo>
                  <a:pt x="1722058" y="1749252"/>
                  <a:pt x="1743669" y="1759193"/>
                  <a:pt x="1769469" y="1763755"/>
                </a:cubicBezTo>
                <a:cubicBezTo>
                  <a:pt x="1806860" y="1767844"/>
                  <a:pt x="1840911" y="1768463"/>
                  <a:pt x="1877122" y="1762984"/>
                </a:cubicBezTo>
                <a:cubicBezTo>
                  <a:pt x="1894212" y="1759885"/>
                  <a:pt x="1911302" y="1756784"/>
                  <a:pt x="1926823" y="1764569"/>
                </a:cubicBezTo>
                <a:cubicBezTo>
                  <a:pt x="1975284" y="1795459"/>
                  <a:pt x="2032126" y="1815589"/>
                  <a:pt x="2071487" y="1859272"/>
                </a:cubicBezTo>
                <a:cubicBezTo>
                  <a:pt x="2079478" y="1868966"/>
                  <a:pt x="2088318" y="1869809"/>
                  <a:pt x="2101348" y="1865272"/>
                </a:cubicBezTo>
                <a:cubicBezTo>
                  <a:pt x="2106848" y="1862644"/>
                  <a:pt x="2112349" y="1860015"/>
                  <a:pt x="2117129" y="1859420"/>
                </a:cubicBezTo>
                <a:cubicBezTo>
                  <a:pt x="2127998" y="1860982"/>
                  <a:pt x="2127408" y="1856197"/>
                  <a:pt x="2127538" y="1849379"/>
                </a:cubicBezTo>
                <a:cubicBezTo>
                  <a:pt x="2127798" y="1835743"/>
                  <a:pt x="2121838" y="1826768"/>
                  <a:pt x="2109657" y="1822455"/>
                </a:cubicBezTo>
                <a:cubicBezTo>
                  <a:pt x="2095447" y="1817422"/>
                  <a:pt x="2093677" y="1803068"/>
                  <a:pt x="2100027" y="1791589"/>
                </a:cubicBezTo>
                <a:cubicBezTo>
                  <a:pt x="2105656" y="1782142"/>
                  <a:pt x="2116397" y="1790522"/>
                  <a:pt x="2123798" y="1795430"/>
                </a:cubicBezTo>
                <a:cubicBezTo>
                  <a:pt x="2144688" y="1807405"/>
                  <a:pt x="2144299" y="1827859"/>
                  <a:pt x="2144629" y="1846280"/>
                </a:cubicBezTo>
                <a:cubicBezTo>
                  <a:pt x="2152891" y="1913268"/>
                  <a:pt x="2195132" y="1948820"/>
                  <a:pt x="2262053" y="1940488"/>
                </a:cubicBezTo>
                <a:cubicBezTo>
                  <a:pt x="2278424" y="1939422"/>
                  <a:pt x="2294073" y="1940388"/>
                  <a:pt x="2307564" y="1947454"/>
                </a:cubicBezTo>
                <a:cubicBezTo>
                  <a:pt x="2317715" y="1951049"/>
                  <a:pt x="2321055" y="1954520"/>
                  <a:pt x="2317455" y="1964684"/>
                </a:cubicBezTo>
                <a:cubicBezTo>
                  <a:pt x="2313005" y="1983700"/>
                  <a:pt x="2316936" y="1991956"/>
                  <a:pt x="2337365" y="1992327"/>
                </a:cubicBezTo>
                <a:cubicBezTo>
                  <a:pt x="2375477" y="1994384"/>
                  <a:pt x="2407958" y="2005888"/>
                  <a:pt x="2442468" y="2018109"/>
                </a:cubicBezTo>
                <a:cubicBezTo>
                  <a:pt x="2496560" y="2039554"/>
                  <a:pt x="2551631" y="2045329"/>
                  <a:pt x="2608662" y="2019765"/>
                </a:cubicBezTo>
                <a:cubicBezTo>
                  <a:pt x="2608662" y="2019765"/>
                  <a:pt x="2609972" y="2022518"/>
                  <a:pt x="2609253" y="2024550"/>
                </a:cubicBezTo>
                <a:cubicBezTo>
                  <a:pt x="2605062" y="2029930"/>
                  <a:pt x="2598843" y="2034593"/>
                  <a:pt x="2593932" y="2042005"/>
                </a:cubicBezTo>
                <a:cubicBezTo>
                  <a:pt x="2583391" y="2058864"/>
                  <a:pt x="2584572" y="2068434"/>
                  <a:pt x="2601403" y="2078970"/>
                </a:cubicBezTo>
                <a:cubicBezTo>
                  <a:pt x="2622294" y="2090945"/>
                  <a:pt x="2629824" y="2089036"/>
                  <a:pt x="2639774" y="2067392"/>
                </a:cubicBezTo>
                <a:cubicBezTo>
                  <a:pt x="2641934" y="2061293"/>
                  <a:pt x="2642192" y="2047657"/>
                  <a:pt x="2654373" y="2051970"/>
                </a:cubicBezTo>
                <a:cubicBezTo>
                  <a:pt x="2673364" y="2056408"/>
                  <a:pt x="2679785" y="2076985"/>
                  <a:pt x="2665905" y="2090373"/>
                </a:cubicBezTo>
                <a:cubicBezTo>
                  <a:pt x="2656215" y="2098382"/>
                  <a:pt x="2656085" y="2105200"/>
                  <a:pt x="2666825" y="2113579"/>
                </a:cubicBezTo>
                <a:cubicBezTo>
                  <a:pt x="2689616" y="2133090"/>
                  <a:pt x="2711686" y="2154635"/>
                  <a:pt x="2730287" y="2179525"/>
                </a:cubicBezTo>
                <a:cubicBezTo>
                  <a:pt x="2746268" y="2198913"/>
                  <a:pt x="2767879" y="2208854"/>
                  <a:pt x="2795249" y="2202532"/>
                </a:cubicBezTo>
                <a:cubicBezTo>
                  <a:pt x="2803500" y="2198590"/>
                  <a:pt x="2812340" y="2199433"/>
                  <a:pt x="2822489" y="2203026"/>
                </a:cubicBezTo>
                <a:cubicBezTo>
                  <a:pt x="2838011" y="2210812"/>
                  <a:pt x="2853531" y="2218596"/>
                  <a:pt x="2869051" y="2226380"/>
                </a:cubicBezTo>
                <a:cubicBezTo>
                  <a:pt x="2881231" y="2230694"/>
                  <a:pt x="2889222" y="2240388"/>
                  <a:pt x="2888242" y="2256057"/>
                </a:cubicBezTo>
                <a:cubicBezTo>
                  <a:pt x="2885233" y="2271007"/>
                  <a:pt x="2892633" y="2275914"/>
                  <a:pt x="2906253" y="2276162"/>
                </a:cubicBezTo>
                <a:cubicBezTo>
                  <a:pt x="2917124" y="2277724"/>
                  <a:pt x="2930024" y="2280005"/>
                  <a:pt x="2940893" y="2281566"/>
                </a:cubicBezTo>
                <a:cubicBezTo>
                  <a:pt x="2967414" y="2284095"/>
                  <a:pt x="2986665" y="2274897"/>
                  <a:pt x="2999364" y="2251937"/>
                </a:cubicBezTo>
                <a:cubicBezTo>
                  <a:pt x="3004274" y="2244524"/>
                  <a:pt x="3007155" y="2236393"/>
                  <a:pt x="3012064" y="2228979"/>
                </a:cubicBezTo>
                <a:cubicBezTo>
                  <a:pt x="2996555" y="2292126"/>
                  <a:pt x="3037617" y="2318108"/>
                  <a:pt x="3081428" y="2342775"/>
                </a:cubicBezTo>
                <a:cubicBezTo>
                  <a:pt x="3094198" y="2351874"/>
                  <a:pt x="3106509" y="2349370"/>
                  <a:pt x="3119539" y="2344832"/>
                </a:cubicBezTo>
                <a:cubicBezTo>
                  <a:pt x="3132570" y="2340295"/>
                  <a:pt x="3140229" y="2331568"/>
                  <a:pt x="3140489" y="2317932"/>
                </a:cubicBezTo>
                <a:cubicBezTo>
                  <a:pt x="3140029" y="2306329"/>
                  <a:pt x="3127719" y="2308834"/>
                  <a:pt x="3119599" y="2305958"/>
                </a:cubicBezTo>
                <a:cubicBezTo>
                  <a:pt x="3113507" y="2303801"/>
                  <a:pt x="3102638" y="2302239"/>
                  <a:pt x="3104208" y="2291355"/>
                </a:cubicBezTo>
                <a:cubicBezTo>
                  <a:pt x="3105057" y="2282504"/>
                  <a:pt x="3112717" y="2273777"/>
                  <a:pt x="3122278" y="2272587"/>
                </a:cubicBezTo>
                <a:cubicBezTo>
                  <a:pt x="3132558" y="2269363"/>
                  <a:pt x="3142709" y="2272958"/>
                  <a:pt x="3150829" y="2275834"/>
                </a:cubicBezTo>
                <a:cubicBezTo>
                  <a:pt x="3160979" y="2279429"/>
                  <a:pt x="3171128" y="2283024"/>
                  <a:pt x="3180099" y="2277048"/>
                </a:cubicBezTo>
                <a:cubicBezTo>
                  <a:pt x="3174989" y="2259223"/>
                  <a:pt x="3160908" y="2247372"/>
                  <a:pt x="3146697" y="2242339"/>
                </a:cubicBezTo>
                <a:cubicBezTo>
                  <a:pt x="3105506" y="2223176"/>
                  <a:pt x="3071975" y="2195285"/>
                  <a:pt x="3038444" y="2167394"/>
                </a:cubicBezTo>
                <a:cubicBezTo>
                  <a:pt x="3015653" y="2147884"/>
                  <a:pt x="2989262" y="2138537"/>
                  <a:pt x="2957112" y="2145455"/>
                </a:cubicBezTo>
                <a:cubicBezTo>
                  <a:pt x="2946832" y="2148678"/>
                  <a:pt x="2939432" y="2143770"/>
                  <a:pt x="2934191" y="2132762"/>
                </a:cubicBezTo>
                <a:cubicBezTo>
                  <a:pt x="2925741" y="2111465"/>
                  <a:pt x="2911070" y="2094830"/>
                  <a:pt x="2896399" y="2078194"/>
                </a:cubicBezTo>
                <a:cubicBezTo>
                  <a:pt x="2887689" y="2070533"/>
                  <a:pt x="2877539" y="2066940"/>
                  <a:pt x="2865228" y="2069444"/>
                </a:cubicBezTo>
                <a:cubicBezTo>
                  <a:pt x="2840608" y="2074452"/>
                  <a:pt x="2816837" y="2070610"/>
                  <a:pt x="2796666" y="2056603"/>
                </a:cubicBezTo>
                <a:cubicBezTo>
                  <a:pt x="2778526" y="2043315"/>
                  <a:pt x="2760386" y="2030026"/>
                  <a:pt x="2744275" y="2017457"/>
                </a:cubicBezTo>
                <a:cubicBezTo>
                  <a:pt x="2732225" y="2006325"/>
                  <a:pt x="2723384" y="2005482"/>
                  <a:pt x="2715594" y="2021028"/>
                </a:cubicBezTo>
                <a:cubicBezTo>
                  <a:pt x="2709965" y="2030473"/>
                  <a:pt x="2703744" y="2035135"/>
                  <a:pt x="2693594" y="2031541"/>
                </a:cubicBezTo>
                <a:cubicBezTo>
                  <a:pt x="2670543" y="2025665"/>
                  <a:pt x="2668053" y="2013343"/>
                  <a:pt x="2681343" y="1995170"/>
                </a:cubicBezTo>
                <a:cubicBezTo>
                  <a:pt x="2699542" y="1969584"/>
                  <a:pt x="2695613" y="1961328"/>
                  <a:pt x="2667192" y="1951263"/>
                </a:cubicBezTo>
                <a:cubicBezTo>
                  <a:pt x="2648921" y="1944793"/>
                  <a:pt x="2629931" y="1940356"/>
                  <a:pt x="2612970" y="1936637"/>
                </a:cubicBezTo>
                <a:cubicBezTo>
                  <a:pt x="2586580" y="1927291"/>
                  <a:pt x="2560779" y="1922729"/>
                  <a:pt x="2540018" y="1903937"/>
                </a:cubicBezTo>
                <a:cubicBezTo>
                  <a:pt x="2527248" y="1894839"/>
                  <a:pt x="2519258" y="1885145"/>
                  <a:pt x="2530517" y="1866253"/>
                </a:cubicBezTo>
                <a:cubicBezTo>
                  <a:pt x="2539618" y="1853460"/>
                  <a:pt x="2535817" y="1838386"/>
                  <a:pt x="2519577" y="1832634"/>
                </a:cubicBezTo>
                <a:cubicBezTo>
                  <a:pt x="2469545" y="1812628"/>
                  <a:pt x="2431364" y="1778514"/>
                  <a:pt x="2393902" y="1742368"/>
                </a:cubicBezTo>
                <a:cubicBezTo>
                  <a:pt x="2364431" y="1715915"/>
                  <a:pt x="2344850" y="1706692"/>
                  <a:pt x="2310280" y="1733346"/>
                </a:cubicBezTo>
                <a:cubicBezTo>
                  <a:pt x="2308250" y="1732627"/>
                  <a:pt x="2306220" y="1731908"/>
                  <a:pt x="2306220" y="1731908"/>
                </a:cubicBezTo>
                <a:cubicBezTo>
                  <a:pt x="2300259" y="1722933"/>
                  <a:pt x="2316890" y="1708231"/>
                  <a:pt x="2304709" y="1703917"/>
                </a:cubicBezTo>
                <a:cubicBezTo>
                  <a:pt x="2294559" y="1700322"/>
                  <a:pt x="2282119" y="1709645"/>
                  <a:pt x="2272429" y="1717653"/>
                </a:cubicBezTo>
                <a:cubicBezTo>
                  <a:pt x="2269679" y="1718967"/>
                  <a:pt x="2266209" y="1722314"/>
                  <a:pt x="2263458" y="1723628"/>
                </a:cubicBezTo>
                <a:cubicBezTo>
                  <a:pt x="2250299" y="1734983"/>
                  <a:pt x="2239169" y="1747057"/>
                  <a:pt x="2230069" y="1759852"/>
                </a:cubicBezTo>
                <a:cubicBezTo>
                  <a:pt x="2222409" y="1768578"/>
                  <a:pt x="2213569" y="1767735"/>
                  <a:pt x="2204859" y="1760075"/>
                </a:cubicBezTo>
                <a:cubicBezTo>
                  <a:pt x="2200208" y="1753852"/>
                  <a:pt x="2194248" y="1744877"/>
                  <a:pt x="2201188" y="1738183"/>
                </a:cubicBezTo>
                <a:cubicBezTo>
                  <a:pt x="2228818" y="1718224"/>
                  <a:pt x="2227308" y="1690234"/>
                  <a:pt x="2227827" y="1662962"/>
                </a:cubicBezTo>
                <a:cubicBezTo>
                  <a:pt x="2228807" y="1647293"/>
                  <a:pt x="2226906" y="1639756"/>
                  <a:pt x="2210406" y="1647640"/>
                </a:cubicBezTo>
                <a:cubicBezTo>
                  <a:pt x="2184347" y="1656715"/>
                  <a:pt x="2159265" y="1650121"/>
                  <a:pt x="2135495" y="1646279"/>
                </a:cubicBezTo>
                <a:cubicBezTo>
                  <a:pt x="2126655" y="1645436"/>
                  <a:pt x="2120564" y="1643279"/>
                  <a:pt x="2120694" y="1636461"/>
                </a:cubicBezTo>
                <a:cubicBezTo>
                  <a:pt x="2117154" y="1607752"/>
                  <a:pt x="2096263" y="1595777"/>
                  <a:pt x="2075371" y="1583804"/>
                </a:cubicBezTo>
                <a:cubicBezTo>
                  <a:pt x="2057232" y="1570515"/>
                  <a:pt x="2038371" y="1559260"/>
                  <a:pt x="2034700" y="1537368"/>
                </a:cubicBezTo>
                <a:cubicBezTo>
                  <a:pt x="2034240" y="1525765"/>
                  <a:pt x="2030180" y="1524327"/>
                  <a:pt x="2019309" y="1522765"/>
                </a:cubicBezTo>
                <a:cubicBezTo>
                  <a:pt x="1979169" y="1519990"/>
                  <a:pt x="1944658" y="1507768"/>
                  <a:pt x="1922127" y="1474621"/>
                </a:cubicBezTo>
                <a:cubicBezTo>
                  <a:pt x="1912827" y="1462176"/>
                  <a:pt x="1904706" y="1459300"/>
                  <a:pt x="1890366" y="1461085"/>
                </a:cubicBezTo>
                <a:cubicBezTo>
                  <a:pt x="1859655" y="1463937"/>
                  <a:pt x="1833265" y="1454591"/>
                  <a:pt x="1813353" y="1426948"/>
                </a:cubicBezTo>
                <a:cubicBezTo>
                  <a:pt x="1809424" y="1418692"/>
                  <a:pt x="1804053" y="1414502"/>
                  <a:pt x="1794493" y="1415692"/>
                </a:cubicBezTo>
                <a:cubicBezTo>
                  <a:pt x="1755662" y="1415669"/>
                  <a:pt x="1703991" y="1374489"/>
                  <a:pt x="1696519" y="1337523"/>
                </a:cubicBezTo>
                <a:cubicBezTo>
                  <a:pt x="1674519" y="1348037"/>
                  <a:pt x="1653499" y="1342880"/>
                  <a:pt x="1637388" y="1330311"/>
                </a:cubicBezTo>
                <a:cubicBezTo>
                  <a:pt x="1614597" y="1310799"/>
                  <a:pt x="1586896" y="1298702"/>
                  <a:pt x="1559196" y="1286604"/>
                </a:cubicBezTo>
                <a:cubicBezTo>
                  <a:pt x="1522064" y="1268877"/>
                  <a:pt x="1504053" y="1248772"/>
                  <a:pt x="1509023" y="1202484"/>
                </a:cubicBezTo>
                <a:cubicBezTo>
                  <a:pt x="1510462" y="1198418"/>
                  <a:pt x="1509152" y="1195666"/>
                  <a:pt x="1510593" y="1191600"/>
                </a:cubicBezTo>
                <a:cubicBezTo>
                  <a:pt x="1511573" y="1175931"/>
                  <a:pt x="1504173" y="1171022"/>
                  <a:pt x="1490422" y="1177592"/>
                </a:cubicBezTo>
                <a:cubicBezTo>
                  <a:pt x="1479422" y="1182849"/>
                  <a:pt x="1468422" y="1188105"/>
                  <a:pt x="1455391" y="1192642"/>
                </a:cubicBezTo>
                <a:cubicBezTo>
                  <a:pt x="1408050" y="1210197"/>
                  <a:pt x="1371050" y="1185653"/>
                  <a:pt x="1363838" y="1135052"/>
                </a:cubicBezTo>
                <a:cubicBezTo>
                  <a:pt x="1362198" y="1113879"/>
                  <a:pt x="1355777" y="1093302"/>
                  <a:pt x="1341827" y="1074633"/>
                </a:cubicBezTo>
                <a:cubicBezTo>
                  <a:pt x="1329906" y="1056683"/>
                  <a:pt x="1317986" y="1038734"/>
                  <a:pt x="1314316" y="1016843"/>
                </a:cubicBezTo>
                <a:cubicBezTo>
                  <a:pt x="1294935" y="1032859"/>
                  <a:pt x="1298475" y="1061569"/>
                  <a:pt x="1279096" y="1077585"/>
                </a:cubicBezTo>
                <a:cubicBezTo>
                  <a:pt x="1270185" y="1044686"/>
                  <a:pt x="1270185" y="1044686"/>
                  <a:pt x="1236724" y="1048851"/>
                </a:cubicBezTo>
                <a:cubicBezTo>
                  <a:pt x="1223104" y="1048604"/>
                  <a:pt x="1214264" y="1047761"/>
                  <a:pt x="1204244" y="1037349"/>
                </a:cubicBezTo>
                <a:cubicBezTo>
                  <a:pt x="1176802" y="1011615"/>
                  <a:pt x="1147922" y="989947"/>
                  <a:pt x="1119040" y="968279"/>
                </a:cubicBezTo>
                <a:cubicBezTo>
                  <a:pt x="1031087" y="900523"/>
                  <a:pt x="936784" y="844246"/>
                  <a:pt x="853020" y="771111"/>
                </a:cubicBezTo>
                <a:cubicBezTo>
                  <a:pt x="845620" y="766202"/>
                  <a:pt x="833440" y="761888"/>
                  <a:pt x="837040" y="751723"/>
                </a:cubicBezTo>
                <a:cubicBezTo>
                  <a:pt x="838609" y="740840"/>
                  <a:pt x="850200" y="740368"/>
                  <a:pt x="858451" y="736426"/>
                </a:cubicBezTo>
                <a:cubicBezTo>
                  <a:pt x="865980" y="734517"/>
                  <a:pt x="875540" y="733326"/>
                  <a:pt x="874360" y="723756"/>
                </a:cubicBezTo>
                <a:cubicBezTo>
                  <a:pt x="875930" y="712873"/>
                  <a:pt x="869249" y="705931"/>
                  <a:pt x="861850" y="701022"/>
                </a:cubicBezTo>
                <a:cubicBezTo>
                  <a:pt x="855759" y="698865"/>
                  <a:pt x="849669" y="696709"/>
                  <a:pt x="843579" y="694552"/>
                </a:cubicBezTo>
                <a:cubicBezTo>
                  <a:pt x="815878" y="682454"/>
                  <a:pt x="805397" y="660438"/>
                  <a:pt x="815477" y="631976"/>
                </a:cubicBezTo>
                <a:cubicBezTo>
                  <a:pt x="819077" y="621811"/>
                  <a:pt x="822677" y="611646"/>
                  <a:pt x="830337" y="602919"/>
                </a:cubicBezTo>
                <a:cubicBezTo>
                  <a:pt x="836687" y="591440"/>
                  <a:pt x="830726" y="582465"/>
                  <a:pt x="817106" y="582217"/>
                </a:cubicBezTo>
                <a:cubicBezTo>
                  <a:pt x="792616" y="580409"/>
                  <a:pt x="776705" y="593078"/>
                  <a:pt x="768656" y="622259"/>
                </a:cubicBezTo>
                <a:cubicBezTo>
                  <a:pt x="760205" y="600963"/>
                  <a:pt x="755095" y="583137"/>
                  <a:pt x="754765" y="564716"/>
                </a:cubicBezTo>
                <a:cubicBezTo>
                  <a:pt x="754434" y="546295"/>
                  <a:pt x="773484" y="511857"/>
                  <a:pt x="792014" y="504692"/>
                </a:cubicBezTo>
                <a:cubicBezTo>
                  <a:pt x="815324" y="496932"/>
                  <a:pt x="829995" y="513567"/>
                  <a:pt x="841326" y="526731"/>
                </a:cubicBezTo>
                <a:cubicBezTo>
                  <a:pt x="857306" y="546119"/>
                  <a:pt x="876758" y="562159"/>
                  <a:pt x="901118" y="570787"/>
                </a:cubicBezTo>
                <a:cubicBezTo>
                  <a:pt x="915328" y="575819"/>
                  <a:pt x="931569" y="581570"/>
                  <a:pt x="947809" y="587322"/>
                </a:cubicBezTo>
                <a:cubicBezTo>
                  <a:pt x="1014801" y="611046"/>
                  <a:pt x="1076163" y="644218"/>
                  <a:pt x="1111665" y="711702"/>
                </a:cubicBezTo>
                <a:cubicBezTo>
                  <a:pt x="1125486" y="737188"/>
                  <a:pt x="1139826" y="735403"/>
                  <a:pt x="1158616" y="714602"/>
                </a:cubicBezTo>
                <a:cubicBezTo>
                  <a:pt x="1162086" y="711255"/>
                  <a:pt x="1160186" y="703718"/>
                  <a:pt x="1166996" y="703841"/>
                </a:cubicBezTo>
                <a:cubicBezTo>
                  <a:pt x="1173086" y="705998"/>
                  <a:pt x="1175706" y="711501"/>
                  <a:pt x="1176296" y="716286"/>
                </a:cubicBezTo>
                <a:cubicBezTo>
                  <a:pt x="1176886" y="721071"/>
                  <a:pt x="1177477" y="725856"/>
                  <a:pt x="1178787" y="728608"/>
                </a:cubicBezTo>
                <a:cubicBezTo>
                  <a:pt x="1181277" y="740930"/>
                  <a:pt x="1186517" y="751938"/>
                  <a:pt x="1200268" y="745368"/>
                </a:cubicBezTo>
                <a:cubicBezTo>
                  <a:pt x="1216048" y="739516"/>
                  <a:pt x="1200528" y="731732"/>
                  <a:pt x="1198627" y="724195"/>
                </a:cubicBezTo>
                <a:cubicBezTo>
                  <a:pt x="1199347" y="722162"/>
                  <a:pt x="1197317" y="721443"/>
                  <a:pt x="1198037" y="719410"/>
                </a:cubicBezTo>
                <a:cubicBezTo>
                  <a:pt x="1195417" y="713906"/>
                  <a:pt x="1195547" y="707088"/>
                  <a:pt x="1201047" y="704460"/>
                </a:cubicBezTo>
                <a:cubicBezTo>
                  <a:pt x="1207266" y="699799"/>
                  <a:pt x="1211327" y="701237"/>
                  <a:pt x="1215978" y="707459"/>
                </a:cubicBezTo>
                <a:cubicBezTo>
                  <a:pt x="1236018" y="728285"/>
                  <a:pt x="1261228" y="728061"/>
                  <a:pt x="1285388" y="711449"/>
                </a:cubicBezTo>
                <a:cubicBezTo>
                  <a:pt x="1290889" y="708821"/>
                  <a:pt x="1300449" y="707631"/>
                  <a:pt x="1302608" y="701532"/>
                </a:cubicBezTo>
                <a:cubicBezTo>
                  <a:pt x="1310528" y="679169"/>
                  <a:pt x="1296118" y="648898"/>
                  <a:pt x="1274377" y="645775"/>
                </a:cubicBezTo>
                <a:cubicBezTo>
                  <a:pt x="1230896" y="639528"/>
                  <a:pt x="1194485" y="619769"/>
                  <a:pt x="1162394" y="587812"/>
                </a:cubicBezTo>
                <a:cubicBezTo>
                  <a:pt x="1149623" y="578713"/>
                  <a:pt x="1136852" y="569615"/>
                  <a:pt x="1121072" y="575467"/>
                </a:cubicBezTo>
                <a:cubicBezTo>
                  <a:pt x="1108763" y="577971"/>
                  <a:pt x="1105422" y="574501"/>
                  <a:pt x="1107712" y="561584"/>
                </a:cubicBezTo>
                <a:cubicBezTo>
                  <a:pt x="1111442" y="544601"/>
                  <a:pt x="1104891" y="530841"/>
                  <a:pt x="1090091" y="521023"/>
                </a:cubicBezTo>
                <a:cubicBezTo>
                  <a:pt x="1076010" y="509172"/>
                  <a:pt x="1059900" y="496604"/>
                  <a:pt x="1043789" y="484034"/>
                </a:cubicBezTo>
                <a:cubicBezTo>
                  <a:pt x="1028989" y="474216"/>
                  <a:pt x="1027218" y="459862"/>
                  <a:pt x="1035008" y="444317"/>
                </a:cubicBezTo>
                <a:cubicBezTo>
                  <a:pt x="1035728" y="442283"/>
                  <a:pt x="1037168" y="438218"/>
                  <a:pt x="1040638" y="434871"/>
                </a:cubicBezTo>
                <a:cubicBezTo>
                  <a:pt x="1044238" y="424705"/>
                  <a:pt x="1041027" y="414417"/>
                  <a:pt x="1030877" y="410822"/>
                </a:cubicBezTo>
                <a:cubicBezTo>
                  <a:pt x="1023477" y="405913"/>
                  <a:pt x="1019877" y="416078"/>
                  <a:pt x="1016998" y="424210"/>
                </a:cubicBezTo>
                <a:cubicBezTo>
                  <a:pt x="1012087" y="431623"/>
                  <a:pt x="1009208" y="439755"/>
                  <a:pt x="996307" y="437474"/>
                </a:cubicBezTo>
                <a:cubicBezTo>
                  <a:pt x="978037" y="431005"/>
                  <a:pt x="968996" y="404923"/>
                  <a:pt x="979536" y="388064"/>
                </a:cubicBezTo>
                <a:cubicBezTo>
                  <a:pt x="981695" y="381965"/>
                  <a:pt x="987196" y="379337"/>
                  <a:pt x="985295" y="371800"/>
                </a:cubicBezTo>
                <a:cubicBezTo>
                  <a:pt x="979205" y="369643"/>
                  <a:pt x="977046" y="375742"/>
                  <a:pt x="972265" y="376337"/>
                </a:cubicBezTo>
                <a:cubicBezTo>
                  <a:pt x="957795" y="384940"/>
                  <a:pt x="949675" y="382065"/>
                  <a:pt x="946595" y="364958"/>
                </a:cubicBezTo>
                <a:cubicBezTo>
                  <a:pt x="944364" y="339000"/>
                  <a:pt x="933884" y="316985"/>
                  <a:pt x="922683" y="297003"/>
                </a:cubicBezTo>
                <a:cubicBezTo>
                  <a:pt x="910892" y="272235"/>
                  <a:pt x="901851" y="246153"/>
                  <a:pt x="909901" y="216972"/>
                </a:cubicBezTo>
                <a:cubicBezTo>
                  <a:pt x="911471" y="206088"/>
                  <a:pt x="911730" y="192452"/>
                  <a:pt x="903020" y="184791"/>
                </a:cubicBezTo>
                <a:cubicBezTo>
                  <a:pt x="869619" y="150083"/>
                  <a:pt x="874718" y="96978"/>
                  <a:pt x="844787" y="58921"/>
                </a:cubicBezTo>
                <a:cubicBezTo>
                  <a:pt x="837516" y="47196"/>
                  <a:pt x="843146" y="37750"/>
                  <a:pt x="850806" y="29022"/>
                </a:cubicBezTo>
                <a:cubicBezTo>
                  <a:pt x="860496" y="21014"/>
                  <a:pt x="868487" y="30707"/>
                  <a:pt x="872417" y="38963"/>
                </a:cubicBezTo>
                <a:cubicBezTo>
                  <a:pt x="880997" y="53442"/>
                  <a:pt x="893898" y="55722"/>
                  <a:pt x="908958" y="51904"/>
                </a:cubicBezTo>
                <a:cubicBezTo>
                  <a:pt x="926768" y="46772"/>
                  <a:pt x="944448" y="48457"/>
                  <a:pt x="962719" y="54927"/>
                </a:cubicBezTo>
                <a:cubicBezTo>
                  <a:pt x="992449" y="67744"/>
                  <a:pt x="1000770" y="95859"/>
                  <a:pt x="982570" y="121445"/>
                </a:cubicBezTo>
                <a:cubicBezTo>
                  <a:pt x="978381" y="126825"/>
                  <a:pt x="973471" y="134238"/>
                  <a:pt x="971311" y="140337"/>
                </a:cubicBezTo>
                <a:cubicBezTo>
                  <a:pt x="970591" y="142370"/>
                  <a:pt x="967840" y="143684"/>
                  <a:pt x="967840" y="143684"/>
                </a:cubicBezTo>
                <a:cubicBezTo>
                  <a:pt x="969870" y="144403"/>
                  <a:pt x="969870" y="144403"/>
                  <a:pt x="972621" y="143089"/>
                </a:cubicBezTo>
                <a:cubicBezTo>
                  <a:pt x="980741" y="145965"/>
                  <a:pt x="986831" y="148122"/>
                  <a:pt x="994231" y="153031"/>
                </a:cubicBezTo>
                <a:cubicBezTo>
                  <a:pt x="1029202" y="176855"/>
                  <a:pt x="1043543" y="175070"/>
                  <a:pt x="1069403" y="140756"/>
                </a:cubicBezTo>
                <a:cubicBezTo>
                  <a:pt x="1079942" y="123897"/>
                  <a:pt x="1093563" y="124145"/>
                  <a:pt x="1110394" y="134682"/>
                </a:cubicBezTo>
                <a:cubicBezTo>
                  <a:pt x="1123884" y="141747"/>
                  <a:pt x="1129124" y="152754"/>
                  <a:pt x="1132205" y="169861"/>
                </a:cubicBezTo>
                <a:cubicBezTo>
                  <a:pt x="1140136" y="218430"/>
                  <a:pt x="1165287" y="257081"/>
                  <a:pt x="1208378" y="283781"/>
                </a:cubicBezTo>
                <a:cubicBezTo>
                  <a:pt x="1242629" y="309639"/>
                  <a:pt x="1242629" y="309639"/>
                  <a:pt x="1248909" y="266103"/>
                </a:cubicBezTo>
                <a:cubicBezTo>
                  <a:pt x="1252769" y="242302"/>
                  <a:pt x="1260428" y="233575"/>
                  <a:pt x="1281579" y="231914"/>
                </a:cubicBezTo>
                <a:cubicBezTo>
                  <a:pt x="1276869" y="264565"/>
                  <a:pt x="1280800" y="272820"/>
                  <a:pt x="1310531" y="285638"/>
                </a:cubicBezTo>
                <a:cubicBezTo>
                  <a:pt x="1330831" y="292827"/>
                  <a:pt x="1355322" y="294637"/>
                  <a:pt x="1362332" y="319999"/>
                </a:cubicBezTo>
                <a:cubicBezTo>
                  <a:pt x="1361613" y="322032"/>
                  <a:pt x="1363642" y="322750"/>
                  <a:pt x="1365673" y="323469"/>
                </a:cubicBezTo>
                <a:cubicBezTo>
                  <a:pt x="1392913" y="323965"/>
                  <a:pt x="1411574" y="309982"/>
                  <a:pt x="1422963" y="284271"/>
                </a:cubicBezTo>
                <a:cubicBezTo>
                  <a:pt x="1428003" y="270040"/>
                  <a:pt x="1433043" y="255809"/>
                  <a:pt x="1451443" y="255462"/>
                </a:cubicBezTo>
                <a:cubicBezTo>
                  <a:pt x="1454193" y="254148"/>
                  <a:pt x="1461723" y="252239"/>
                  <a:pt x="1459564" y="258338"/>
                </a:cubicBezTo>
                <a:cubicBezTo>
                  <a:pt x="1455833" y="275321"/>
                  <a:pt x="1469324" y="282386"/>
                  <a:pt x="1479345" y="292798"/>
                </a:cubicBezTo>
                <a:cubicBezTo>
                  <a:pt x="1491394" y="303930"/>
                  <a:pt x="1495915" y="316971"/>
                  <a:pt x="1488125" y="332516"/>
                </a:cubicBezTo>
                <a:cubicBezTo>
                  <a:pt x="1479616" y="350094"/>
                  <a:pt x="1482696" y="367201"/>
                  <a:pt x="1496057" y="381085"/>
                </a:cubicBezTo>
                <a:cubicBezTo>
                  <a:pt x="1506667" y="396282"/>
                  <a:pt x="1523037" y="395215"/>
                  <a:pt x="1540847" y="390082"/>
                </a:cubicBezTo>
                <a:cubicBezTo>
                  <a:pt x="1557348" y="382198"/>
                  <a:pt x="1558528" y="391768"/>
                  <a:pt x="1554208" y="403966"/>
                </a:cubicBezTo>
                <a:cubicBezTo>
                  <a:pt x="1547729" y="422263"/>
                  <a:pt x="1555719" y="431957"/>
                  <a:pt x="1573399" y="433643"/>
                </a:cubicBezTo>
                <a:cubicBezTo>
                  <a:pt x="1577459" y="435081"/>
                  <a:pt x="1581520" y="436519"/>
                  <a:pt x="1586300" y="435923"/>
                </a:cubicBezTo>
                <a:cubicBezTo>
                  <a:pt x="1606009" y="438327"/>
                  <a:pt x="1619501" y="445393"/>
                  <a:pt x="1620421" y="468599"/>
                </a:cubicBezTo>
                <a:cubicBezTo>
                  <a:pt x="1624091" y="490490"/>
                  <a:pt x="1638762" y="507126"/>
                  <a:pt x="1656313" y="515630"/>
                </a:cubicBezTo>
                <a:cubicBezTo>
                  <a:pt x="1669083" y="524727"/>
                  <a:pt x="1685323" y="530479"/>
                  <a:pt x="1689183" y="506678"/>
                </a:cubicBezTo>
                <a:cubicBezTo>
                  <a:pt x="1691343" y="500579"/>
                  <a:pt x="1696252" y="493166"/>
                  <a:pt x="1700443" y="487786"/>
                </a:cubicBezTo>
                <a:cubicBezTo>
                  <a:pt x="1705483" y="473555"/>
                  <a:pt x="1716613" y="461481"/>
                  <a:pt x="1712813" y="446407"/>
                </a:cubicBezTo>
                <a:cubicBezTo>
                  <a:pt x="1699122" y="414103"/>
                  <a:pt x="1711231" y="386360"/>
                  <a:pt x="1722031" y="355865"/>
                </a:cubicBezTo>
                <a:cubicBezTo>
                  <a:pt x="1733361" y="369029"/>
                  <a:pt x="1744691" y="382194"/>
                  <a:pt x="1760932" y="387945"/>
                </a:cubicBezTo>
                <a:cubicBezTo>
                  <a:pt x="1781952" y="393102"/>
                  <a:pt x="1798063" y="405671"/>
                  <a:pt x="1809984" y="423621"/>
                </a:cubicBezTo>
                <a:cubicBezTo>
                  <a:pt x="1820595" y="438818"/>
                  <a:pt x="1833955" y="452701"/>
                  <a:pt x="1847315" y="466585"/>
                </a:cubicBezTo>
                <a:cubicBezTo>
                  <a:pt x="1884647" y="509549"/>
                  <a:pt x="1927479" y="549886"/>
                  <a:pt x="1957150" y="601577"/>
                </a:cubicBezTo>
                <a:cubicBezTo>
                  <a:pt x="1964421" y="613304"/>
                  <a:pt x="1971951" y="611395"/>
                  <a:pt x="1979611" y="602667"/>
                </a:cubicBezTo>
                <a:cubicBezTo>
                  <a:pt x="1983081" y="599320"/>
                  <a:pt x="1987991" y="591907"/>
                  <a:pt x="1995391" y="596816"/>
                </a:cubicBezTo>
                <a:cubicBezTo>
                  <a:pt x="2000761" y="601006"/>
                  <a:pt x="1997882" y="609138"/>
                  <a:pt x="1996441" y="613204"/>
                </a:cubicBezTo>
                <a:cubicBezTo>
                  <a:pt x="1994872" y="624088"/>
                  <a:pt x="1994022" y="632939"/>
                  <a:pt x="2001422" y="637848"/>
                </a:cubicBezTo>
                <a:cubicBezTo>
                  <a:pt x="2010852" y="643476"/>
                  <a:pt x="2016093" y="654483"/>
                  <a:pt x="2025523" y="660110"/>
                </a:cubicBezTo>
                <a:cubicBezTo>
                  <a:pt x="2038293" y="669209"/>
                  <a:pt x="2037444" y="678060"/>
                  <a:pt x="2027034" y="688101"/>
                </a:cubicBezTo>
                <a:cubicBezTo>
                  <a:pt x="2006343" y="701366"/>
                  <a:pt x="2021144" y="711183"/>
                  <a:pt x="2030445" y="723629"/>
                </a:cubicBezTo>
                <a:cubicBezTo>
                  <a:pt x="2043085" y="739546"/>
                  <a:pt x="2048845" y="723282"/>
                  <a:pt x="2055784" y="716587"/>
                </a:cubicBezTo>
                <a:cubicBezTo>
                  <a:pt x="2059255" y="713240"/>
                  <a:pt x="2060695" y="709174"/>
                  <a:pt x="2066785" y="711331"/>
                </a:cubicBezTo>
                <a:cubicBezTo>
                  <a:pt x="2067246" y="722934"/>
                  <a:pt x="2069736" y="735256"/>
                  <a:pt x="2067446" y="748173"/>
                </a:cubicBezTo>
                <a:cubicBezTo>
                  <a:pt x="2068626" y="757742"/>
                  <a:pt x="2072556" y="765998"/>
                  <a:pt x="2080677" y="768874"/>
                </a:cubicBezTo>
                <a:cubicBezTo>
                  <a:pt x="2090827" y="772468"/>
                  <a:pt x="2094427" y="762303"/>
                  <a:pt x="2098616" y="756923"/>
                </a:cubicBezTo>
                <a:cubicBezTo>
                  <a:pt x="2129256" y="722015"/>
                  <a:pt x="2157216" y="720477"/>
                  <a:pt x="2192058" y="751119"/>
                </a:cubicBezTo>
                <a:cubicBezTo>
                  <a:pt x="2198738" y="758061"/>
                  <a:pt x="2206138" y="762970"/>
                  <a:pt x="2210069" y="771226"/>
                </a:cubicBezTo>
                <a:cubicBezTo>
                  <a:pt x="2238100" y="801745"/>
                  <a:pt x="2266391" y="818628"/>
                  <a:pt x="2307051" y="794132"/>
                </a:cubicBezTo>
                <a:cubicBezTo>
                  <a:pt x="2307051" y="794132"/>
                  <a:pt x="2309082" y="794851"/>
                  <a:pt x="2309801" y="792818"/>
                </a:cubicBezTo>
                <a:cubicBezTo>
                  <a:pt x="2321392" y="792347"/>
                  <a:pt x="2330232" y="793189"/>
                  <a:pt x="2338223" y="802883"/>
                </a:cubicBezTo>
                <a:cubicBezTo>
                  <a:pt x="2341562" y="806354"/>
                  <a:pt x="2344183" y="811857"/>
                  <a:pt x="2339992" y="817238"/>
                </a:cubicBezTo>
                <a:cubicBezTo>
                  <a:pt x="2334363" y="826684"/>
                  <a:pt x="2323492" y="825122"/>
                  <a:pt x="2314653" y="824280"/>
                </a:cubicBezTo>
                <a:cubicBezTo>
                  <a:pt x="2308562" y="822123"/>
                  <a:pt x="2299722" y="821280"/>
                  <a:pt x="2297562" y="827379"/>
                </a:cubicBezTo>
                <a:cubicBezTo>
                  <a:pt x="2292652" y="834792"/>
                  <a:pt x="2303523" y="836354"/>
                  <a:pt x="2306143" y="841858"/>
                </a:cubicBezTo>
                <a:cubicBezTo>
                  <a:pt x="2314853" y="849518"/>
                  <a:pt x="2324284" y="855146"/>
                  <a:pt x="2332994" y="862806"/>
                </a:cubicBezTo>
                <a:cubicBezTo>
                  <a:pt x="2345764" y="871905"/>
                  <a:pt x="2355785" y="882318"/>
                  <a:pt x="2359585" y="897391"/>
                </a:cubicBezTo>
                <a:cubicBezTo>
                  <a:pt x="2362795" y="907680"/>
                  <a:pt x="2368885" y="909837"/>
                  <a:pt x="2380475" y="909366"/>
                </a:cubicBezTo>
                <a:cubicBezTo>
                  <a:pt x="2412496" y="909265"/>
                  <a:pt x="2428607" y="921835"/>
                  <a:pt x="2438238" y="952701"/>
                </a:cubicBezTo>
                <a:cubicBezTo>
                  <a:pt x="2444068" y="968494"/>
                  <a:pt x="2445118" y="984882"/>
                  <a:pt x="2448198" y="1001988"/>
                </a:cubicBezTo>
                <a:cubicBezTo>
                  <a:pt x="2452588" y="1021847"/>
                  <a:pt x="2463199" y="1037045"/>
                  <a:pt x="2479310" y="1049614"/>
                </a:cubicBezTo>
                <a:cubicBezTo>
                  <a:pt x="2497451" y="1062903"/>
                  <a:pt x="2509042" y="1062431"/>
                  <a:pt x="2527112" y="1043663"/>
                </a:cubicBezTo>
                <a:cubicBezTo>
                  <a:pt x="2545901" y="1022862"/>
                  <a:pt x="2560831" y="1025860"/>
                  <a:pt x="2578122" y="1048000"/>
                </a:cubicBezTo>
                <a:cubicBezTo>
                  <a:pt x="2584802" y="1054942"/>
                  <a:pt x="2587422" y="1060446"/>
                  <a:pt x="2598293" y="1062007"/>
                </a:cubicBezTo>
                <a:cubicBezTo>
                  <a:pt x="2625534" y="1062503"/>
                  <a:pt x="2625534" y="1062503"/>
                  <a:pt x="2616174" y="1088931"/>
                </a:cubicBezTo>
                <a:cubicBezTo>
                  <a:pt x="2612704" y="1092279"/>
                  <a:pt x="2611985" y="1094312"/>
                  <a:pt x="2612574" y="1099097"/>
                </a:cubicBezTo>
                <a:cubicBezTo>
                  <a:pt x="2606814" y="1115360"/>
                  <a:pt x="2612775" y="1124336"/>
                  <a:pt x="2631175" y="1123988"/>
                </a:cubicBezTo>
                <a:cubicBezTo>
                  <a:pt x="2644795" y="1124235"/>
                  <a:pt x="2659855" y="1120417"/>
                  <a:pt x="2672756" y="1122698"/>
                </a:cubicBezTo>
                <a:cubicBezTo>
                  <a:pt x="2731297" y="1125126"/>
                  <a:pt x="2775308" y="1175032"/>
                  <a:pt x="2770209" y="1228138"/>
                </a:cubicBezTo>
                <a:cubicBezTo>
                  <a:pt x="2767790" y="1247872"/>
                  <a:pt x="2753910" y="1261260"/>
                  <a:pt x="2747431" y="1279557"/>
                </a:cubicBezTo>
                <a:cubicBezTo>
                  <a:pt x="2736041" y="1305267"/>
                  <a:pt x="2741871" y="1321060"/>
                  <a:pt x="2763351" y="1337820"/>
                </a:cubicBezTo>
                <a:cubicBezTo>
                  <a:pt x="2774092" y="1346199"/>
                  <a:pt x="2785553" y="1352546"/>
                  <a:pt x="2796293" y="1360926"/>
                </a:cubicBezTo>
                <a:cubicBezTo>
                  <a:pt x="2817774" y="1377684"/>
                  <a:pt x="2833424" y="1378651"/>
                  <a:pt x="2852214" y="1357850"/>
                </a:cubicBezTo>
                <a:cubicBezTo>
                  <a:pt x="2865374" y="1346495"/>
                  <a:pt x="2870744" y="1350684"/>
                  <a:pt x="2877295" y="1364444"/>
                </a:cubicBezTo>
                <a:cubicBezTo>
                  <a:pt x="2892426" y="1392682"/>
                  <a:pt x="2910106" y="1394368"/>
                  <a:pt x="2932366" y="1370219"/>
                </a:cubicBezTo>
                <a:cubicBezTo>
                  <a:pt x="2937276" y="1362806"/>
                  <a:pt x="2940156" y="1354674"/>
                  <a:pt x="2933475" y="1347732"/>
                </a:cubicBezTo>
                <a:cubicBezTo>
                  <a:pt x="2924765" y="1340071"/>
                  <a:pt x="2919856" y="1347484"/>
                  <a:pt x="2914945" y="1354898"/>
                </a:cubicBezTo>
                <a:cubicBezTo>
                  <a:pt x="2912785" y="1360997"/>
                  <a:pt x="2906565" y="1365658"/>
                  <a:pt x="2899165" y="1360750"/>
                </a:cubicBezTo>
                <a:cubicBezTo>
                  <a:pt x="2891045" y="1357874"/>
                  <a:pt x="2887115" y="1349618"/>
                  <a:pt x="2892025" y="1342205"/>
                </a:cubicBezTo>
                <a:cubicBezTo>
                  <a:pt x="2901974" y="1320561"/>
                  <a:pt x="2907864" y="1297479"/>
                  <a:pt x="2918533" y="1273802"/>
                </a:cubicBezTo>
                <a:cubicBezTo>
                  <a:pt x="2922464" y="1282058"/>
                  <a:pt x="2923774" y="1284810"/>
                  <a:pt x="2924364" y="1289595"/>
                </a:cubicBezTo>
                <a:cubicBezTo>
                  <a:pt x="2932225" y="1306107"/>
                  <a:pt x="2948466" y="1311857"/>
                  <a:pt x="2961236" y="1320956"/>
                </a:cubicBezTo>
                <a:cubicBezTo>
                  <a:pt x="2968636" y="1325865"/>
                  <a:pt x="2974986" y="1314386"/>
                  <a:pt x="2982516" y="1312476"/>
                </a:cubicBezTo>
                <a:cubicBezTo>
                  <a:pt x="2994826" y="1309972"/>
                  <a:pt x="3006416" y="1309501"/>
                  <a:pt x="3019186" y="1318599"/>
                </a:cubicBezTo>
                <a:cubicBezTo>
                  <a:pt x="3030647" y="1324945"/>
                  <a:pt x="3044858" y="1329978"/>
                  <a:pt x="3057628" y="1339077"/>
                </a:cubicBezTo>
                <a:cubicBezTo>
                  <a:pt x="3056578" y="1322689"/>
                  <a:pt x="3041187" y="1308086"/>
                  <a:pt x="3057687" y="1300203"/>
                </a:cubicBezTo>
                <a:cubicBezTo>
                  <a:pt x="3069407" y="1292913"/>
                  <a:pt x="3086037" y="1278210"/>
                  <a:pt x="3097829" y="1302978"/>
                </a:cubicBezTo>
                <a:cubicBezTo>
                  <a:pt x="3097829" y="1302978"/>
                  <a:pt x="3102608" y="1302383"/>
                  <a:pt x="3103328" y="1300350"/>
                </a:cubicBezTo>
                <a:cubicBezTo>
                  <a:pt x="3108957" y="1290904"/>
                  <a:pt x="3116618" y="1282177"/>
                  <a:pt x="3103127" y="1275111"/>
                </a:cubicBezTo>
                <a:cubicBezTo>
                  <a:pt x="3087607" y="1267326"/>
                  <a:pt x="3076276" y="1254162"/>
                  <a:pt x="3066976" y="1241716"/>
                </a:cubicBezTo>
                <a:cubicBezTo>
                  <a:pt x="3053616" y="1227833"/>
                  <a:pt x="3038685" y="1224834"/>
                  <a:pt x="3025525" y="1236189"/>
                </a:cubicBezTo>
                <a:cubicBezTo>
                  <a:pt x="3010335" y="1246825"/>
                  <a:pt x="3005685" y="1240602"/>
                  <a:pt x="3000444" y="1229594"/>
                </a:cubicBezTo>
                <a:cubicBezTo>
                  <a:pt x="2989964" y="1207579"/>
                  <a:pt x="2984263" y="1184968"/>
                  <a:pt x="2971032" y="1164267"/>
                </a:cubicBezTo>
                <a:cubicBezTo>
                  <a:pt x="2963763" y="1152541"/>
                  <a:pt x="2956361" y="1147632"/>
                  <a:pt x="2942022" y="1149417"/>
                </a:cubicBezTo>
                <a:cubicBezTo>
                  <a:pt x="2929712" y="1151921"/>
                  <a:pt x="2918712" y="1157177"/>
                  <a:pt x="2907971" y="1148799"/>
                </a:cubicBezTo>
                <a:cubicBezTo>
                  <a:pt x="2896511" y="1142452"/>
                  <a:pt x="2898801" y="1129535"/>
                  <a:pt x="2895590" y="1119246"/>
                </a:cubicBezTo>
                <a:cubicBezTo>
                  <a:pt x="2868680" y="1137172"/>
                  <a:pt x="2868680" y="1137172"/>
                  <a:pt x="2850799" y="1110247"/>
                </a:cubicBezTo>
                <a:cubicBezTo>
                  <a:pt x="2842809" y="1100553"/>
                  <a:pt x="2835538" y="1088826"/>
                  <a:pt x="2818449" y="1091927"/>
                </a:cubicBezTo>
                <a:cubicBezTo>
                  <a:pt x="2783677" y="1093340"/>
                  <a:pt x="2778307" y="1089151"/>
                  <a:pt x="2772147" y="1054937"/>
                </a:cubicBezTo>
                <a:cubicBezTo>
                  <a:pt x="2768346" y="1039863"/>
                  <a:pt x="2764546" y="1024789"/>
                  <a:pt x="2758715" y="1008998"/>
                </a:cubicBezTo>
                <a:cubicBezTo>
                  <a:pt x="2747184" y="970594"/>
                  <a:pt x="2737034" y="966999"/>
                  <a:pt x="2702593" y="986834"/>
                </a:cubicBezTo>
                <a:cubicBezTo>
                  <a:pt x="2694343" y="990776"/>
                  <a:pt x="2687404" y="997470"/>
                  <a:pt x="2676403" y="1002726"/>
                </a:cubicBezTo>
                <a:cubicBezTo>
                  <a:pt x="2678103" y="985024"/>
                  <a:pt x="2678363" y="971389"/>
                  <a:pt x="2680063" y="953687"/>
                </a:cubicBezTo>
                <a:cubicBezTo>
                  <a:pt x="2674562" y="956316"/>
                  <a:pt x="2673842" y="958349"/>
                  <a:pt x="2671092" y="959663"/>
                </a:cubicBezTo>
                <a:cubicBezTo>
                  <a:pt x="2639862" y="989786"/>
                  <a:pt x="2619562" y="982597"/>
                  <a:pt x="2608751" y="942160"/>
                </a:cubicBezTo>
                <a:cubicBezTo>
                  <a:pt x="2606851" y="934623"/>
                  <a:pt x="2604951" y="927086"/>
                  <a:pt x="2603771" y="917517"/>
                </a:cubicBezTo>
                <a:cubicBezTo>
                  <a:pt x="2603180" y="912732"/>
                  <a:pt x="2602590" y="907946"/>
                  <a:pt x="2608810" y="903286"/>
                </a:cubicBezTo>
                <a:cubicBezTo>
                  <a:pt x="2630091" y="894806"/>
                  <a:pt x="2621509" y="880327"/>
                  <a:pt x="2614960" y="866568"/>
                </a:cubicBezTo>
                <a:cubicBezTo>
                  <a:pt x="2593149" y="831388"/>
                  <a:pt x="2560207" y="808282"/>
                  <a:pt x="2527266" y="785176"/>
                </a:cubicBezTo>
                <a:cubicBezTo>
                  <a:pt x="2473434" y="750097"/>
                  <a:pt x="2416132" y="718363"/>
                  <a:pt x="2379060" y="661763"/>
                </a:cubicBezTo>
                <a:cubicBezTo>
                  <a:pt x="2367139" y="643813"/>
                  <a:pt x="2350309" y="633277"/>
                  <a:pt x="2329289" y="628121"/>
                </a:cubicBezTo>
                <a:cubicBezTo>
                  <a:pt x="2312328" y="624403"/>
                  <a:pt x="2300278" y="613271"/>
                  <a:pt x="2293728" y="599511"/>
                </a:cubicBezTo>
                <a:cubicBezTo>
                  <a:pt x="2279186" y="576058"/>
                  <a:pt x="2260457" y="557985"/>
                  <a:pt x="2236225" y="542540"/>
                </a:cubicBezTo>
                <a:cubicBezTo>
                  <a:pt x="2214024" y="527813"/>
                  <a:pt x="2187633" y="518467"/>
                  <a:pt x="2171063" y="494295"/>
                </a:cubicBezTo>
                <a:cubicBezTo>
                  <a:pt x="2155082" y="474908"/>
                  <a:pt x="2136941" y="461619"/>
                  <a:pt x="2107411" y="474041"/>
                </a:cubicBezTo>
                <a:cubicBezTo>
                  <a:pt x="2117621" y="438761"/>
                  <a:pt x="2096010" y="428820"/>
                  <a:pt x="2072370" y="418160"/>
                </a:cubicBezTo>
                <a:cubicBezTo>
                  <a:pt x="2054098" y="411689"/>
                  <a:pt x="2036548" y="403185"/>
                  <a:pt x="2027377" y="383922"/>
                </a:cubicBezTo>
                <a:cubicBezTo>
                  <a:pt x="2014997" y="354370"/>
                  <a:pt x="1994236" y="335578"/>
                  <a:pt x="1971445" y="316066"/>
                </a:cubicBezTo>
                <a:cubicBezTo>
                  <a:pt x="1930514" y="283267"/>
                  <a:pt x="1886112" y="253815"/>
                  <a:pt x="1852841" y="212288"/>
                </a:cubicBezTo>
                <a:cubicBezTo>
                  <a:pt x="1825529" y="179736"/>
                  <a:pt x="1794029" y="152564"/>
                  <a:pt x="1754867" y="134119"/>
                </a:cubicBezTo>
                <a:cubicBezTo>
                  <a:pt x="1742686" y="129806"/>
                  <a:pt x="1736727" y="120832"/>
                  <a:pt x="1736987" y="107196"/>
                </a:cubicBezTo>
                <a:cubicBezTo>
                  <a:pt x="1734426" y="62817"/>
                  <a:pt x="1732395" y="62098"/>
                  <a:pt x="1689043" y="49033"/>
                </a:cubicBezTo>
                <a:cubicBezTo>
                  <a:pt x="1684983" y="47595"/>
                  <a:pt x="1680924" y="46157"/>
                  <a:pt x="1674834" y="44001"/>
                </a:cubicBezTo>
                <a:cubicBezTo>
                  <a:pt x="1685243" y="33959"/>
                  <a:pt x="1695654" y="23918"/>
                  <a:pt x="1705344" y="15910"/>
                </a:cubicBezTo>
                <a:cubicBezTo>
                  <a:pt x="1713004" y="7183"/>
                  <a:pt x="1721614" y="2224"/>
                  <a:pt x="1730756" y="6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960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149" y="287256"/>
            <a:ext cx="112825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685802" y="123478"/>
            <a:ext cx="1492551" cy="1155972"/>
            <a:chOff x="268015" y="1999362"/>
            <a:chExt cx="5222702" cy="4044951"/>
          </a:xfrm>
        </p:grpSpPr>
        <p:sp>
          <p:nvSpPr>
            <p:cNvPr id="9" name="Freeform 606"/>
            <p:cNvSpPr>
              <a:spLocks/>
            </p:cNvSpPr>
            <p:nvPr userDrawn="1"/>
          </p:nvSpPr>
          <p:spPr bwMode="auto">
            <a:xfrm rot="8978259">
              <a:off x="268015" y="2416670"/>
              <a:ext cx="5222702" cy="2477599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-250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574323" y="1999362"/>
              <a:ext cx="3781425" cy="4044951"/>
            </a:xfrm>
            <a:custGeom>
              <a:avLst/>
              <a:gdLst>
                <a:gd name="T0" fmla="*/ 893 w 1005"/>
                <a:gd name="T1" fmla="*/ 121 h 1077"/>
                <a:gd name="T2" fmla="*/ 862 w 1005"/>
                <a:gd name="T3" fmla="*/ 110 h 1077"/>
                <a:gd name="T4" fmla="*/ 769 w 1005"/>
                <a:gd name="T5" fmla="*/ 171 h 1077"/>
                <a:gd name="T6" fmla="*/ 731 w 1005"/>
                <a:gd name="T7" fmla="*/ 162 h 1077"/>
                <a:gd name="T8" fmla="*/ 592 w 1005"/>
                <a:gd name="T9" fmla="*/ 173 h 1077"/>
                <a:gd name="T10" fmla="*/ 567 w 1005"/>
                <a:gd name="T11" fmla="*/ 92 h 1077"/>
                <a:gd name="T12" fmla="*/ 562 w 1005"/>
                <a:gd name="T13" fmla="*/ 48 h 1077"/>
                <a:gd name="T14" fmla="*/ 534 w 1005"/>
                <a:gd name="T15" fmla="*/ 14 h 1077"/>
                <a:gd name="T16" fmla="*/ 516 w 1005"/>
                <a:gd name="T17" fmla="*/ 16 h 1077"/>
                <a:gd name="T18" fmla="*/ 492 w 1005"/>
                <a:gd name="T19" fmla="*/ 17 h 1077"/>
                <a:gd name="T20" fmla="*/ 472 w 1005"/>
                <a:gd name="T21" fmla="*/ 36 h 1077"/>
                <a:gd name="T22" fmla="*/ 466 w 1005"/>
                <a:gd name="T23" fmla="*/ 73 h 1077"/>
                <a:gd name="T24" fmla="*/ 475 w 1005"/>
                <a:gd name="T25" fmla="*/ 108 h 1077"/>
                <a:gd name="T26" fmla="*/ 440 w 1005"/>
                <a:gd name="T27" fmla="*/ 173 h 1077"/>
                <a:gd name="T28" fmla="*/ 262 w 1005"/>
                <a:gd name="T29" fmla="*/ 173 h 1077"/>
                <a:gd name="T30" fmla="*/ 171 w 1005"/>
                <a:gd name="T31" fmla="*/ 173 h 1077"/>
                <a:gd name="T32" fmla="*/ 140 w 1005"/>
                <a:gd name="T33" fmla="*/ 137 h 1077"/>
                <a:gd name="T34" fmla="*/ 7 w 1005"/>
                <a:gd name="T35" fmla="*/ 187 h 1077"/>
                <a:gd name="T36" fmla="*/ 140 w 1005"/>
                <a:gd name="T37" fmla="*/ 239 h 1077"/>
                <a:gd name="T38" fmla="*/ 171 w 1005"/>
                <a:gd name="T39" fmla="*/ 250 h 1077"/>
                <a:gd name="T40" fmla="*/ 259 w 1005"/>
                <a:gd name="T41" fmla="*/ 195 h 1077"/>
                <a:gd name="T42" fmla="*/ 308 w 1005"/>
                <a:gd name="T43" fmla="*/ 369 h 1077"/>
                <a:gd name="T44" fmla="*/ 407 w 1005"/>
                <a:gd name="T45" fmla="*/ 301 h 1077"/>
                <a:gd name="T46" fmla="*/ 425 w 1005"/>
                <a:gd name="T47" fmla="*/ 373 h 1077"/>
                <a:gd name="T48" fmla="*/ 421 w 1005"/>
                <a:gd name="T49" fmla="*/ 417 h 1077"/>
                <a:gd name="T50" fmla="*/ 416 w 1005"/>
                <a:gd name="T51" fmla="*/ 461 h 1077"/>
                <a:gd name="T52" fmla="*/ 401 w 1005"/>
                <a:gd name="T53" fmla="*/ 494 h 1077"/>
                <a:gd name="T54" fmla="*/ 385 w 1005"/>
                <a:gd name="T55" fmla="*/ 584 h 1077"/>
                <a:gd name="T56" fmla="*/ 377 w 1005"/>
                <a:gd name="T57" fmla="*/ 643 h 1077"/>
                <a:gd name="T58" fmla="*/ 386 w 1005"/>
                <a:gd name="T59" fmla="*/ 697 h 1077"/>
                <a:gd name="T60" fmla="*/ 362 w 1005"/>
                <a:gd name="T61" fmla="*/ 959 h 1077"/>
                <a:gd name="T62" fmla="*/ 333 w 1005"/>
                <a:gd name="T63" fmla="*/ 1010 h 1077"/>
                <a:gd name="T64" fmla="*/ 300 w 1005"/>
                <a:gd name="T65" fmla="*/ 1048 h 1077"/>
                <a:gd name="T66" fmla="*/ 373 w 1005"/>
                <a:gd name="T67" fmla="*/ 1048 h 1077"/>
                <a:gd name="T68" fmla="*/ 395 w 1005"/>
                <a:gd name="T69" fmla="*/ 980 h 1077"/>
                <a:gd name="T70" fmla="*/ 404 w 1005"/>
                <a:gd name="T71" fmla="*/ 924 h 1077"/>
                <a:gd name="T72" fmla="*/ 455 w 1005"/>
                <a:gd name="T73" fmla="*/ 728 h 1077"/>
                <a:gd name="T74" fmla="*/ 517 w 1005"/>
                <a:gd name="T75" fmla="*/ 612 h 1077"/>
                <a:gd name="T76" fmla="*/ 551 w 1005"/>
                <a:gd name="T77" fmla="*/ 687 h 1077"/>
                <a:gd name="T78" fmla="*/ 582 w 1005"/>
                <a:gd name="T79" fmla="*/ 741 h 1077"/>
                <a:gd name="T80" fmla="*/ 612 w 1005"/>
                <a:gd name="T81" fmla="*/ 881 h 1077"/>
                <a:gd name="T82" fmla="*/ 636 w 1005"/>
                <a:gd name="T83" fmla="*/ 1030 h 1077"/>
                <a:gd name="T84" fmla="*/ 684 w 1005"/>
                <a:gd name="T85" fmla="*/ 1059 h 1077"/>
                <a:gd name="T86" fmla="*/ 705 w 1005"/>
                <a:gd name="T87" fmla="*/ 1017 h 1077"/>
                <a:gd name="T88" fmla="*/ 686 w 1005"/>
                <a:gd name="T89" fmla="*/ 982 h 1077"/>
                <a:gd name="T90" fmla="*/ 673 w 1005"/>
                <a:gd name="T91" fmla="*/ 895 h 1077"/>
                <a:gd name="T92" fmla="*/ 646 w 1005"/>
                <a:gd name="T93" fmla="*/ 709 h 1077"/>
                <a:gd name="T94" fmla="*/ 661 w 1005"/>
                <a:gd name="T95" fmla="*/ 654 h 1077"/>
                <a:gd name="T96" fmla="*/ 648 w 1005"/>
                <a:gd name="T97" fmla="*/ 599 h 1077"/>
                <a:gd name="T98" fmla="*/ 641 w 1005"/>
                <a:gd name="T99" fmla="*/ 540 h 1077"/>
                <a:gd name="T100" fmla="*/ 633 w 1005"/>
                <a:gd name="T101" fmla="*/ 496 h 1077"/>
                <a:gd name="T102" fmla="*/ 605 w 1005"/>
                <a:gd name="T103" fmla="*/ 402 h 1077"/>
                <a:gd name="T104" fmla="*/ 617 w 1005"/>
                <a:gd name="T105" fmla="*/ 321 h 1077"/>
                <a:gd name="T106" fmla="*/ 684 w 1005"/>
                <a:gd name="T107" fmla="*/ 356 h 1077"/>
                <a:gd name="T108" fmla="*/ 773 w 1005"/>
                <a:gd name="T109" fmla="*/ 187 h 1077"/>
                <a:gd name="T110" fmla="*/ 862 w 1005"/>
                <a:gd name="T111" fmla="*/ 187 h 1077"/>
                <a:gd name="T112" fmla="*/ 893 w 1005"/>
                <a:gd name="T113" fmla="*/ 226 h 1077"/>
                <a:gd name="T114" fmla="*/ 1005 w 1005"/>
                <a:gd name="T115" fmla="*/ 180 h 1077"/>
                <a:gd name="T116" fmla="*/ 324 w 1005"/>
                <a:gd name="T117" fmla="*/ 270 h 1077"/>
                <a:gd name="T118" fmla="*/ 325 w 1005"/>
                <a:gd name="T119" fmla="*/ 194 h 1077"/>
                <a:gd name="T120" fmla="*/ 713 w 1005"/>
                <a:gd name="T121" fmla="*/ 200 h 1077"/>
                <a:gd name="T122" fmla="*/ 667 w 1005"/>
                <a:gd name="T123" fmla="*/ 232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5" h="1077">
                  <a:moveTo>
                    <a:pt x="998" y="173"/>
                  </a:moveTo>
                  <a:cubicBezTo>
                    <a:pt x="998" y="173"/>
                    <a:pt x="973" y="173"/>
                    <a:pt x="930" y="173"/>
                  </a:cubicBezTo>
                  <a:cubicBezTo>
                    <a:pt x="930" y="142"/>
                    <a:pt x="930" y="142"/>
                    <a:pt x="930" y="142"/>
                  </a:cubicBezTo>
                  <a:cubicBezTo>
                    <a:pt x="930" y="131"/>
                    <a:pt x="921" y="122"/>
                    <a:pt x="910" y="122"/>
                  </a:cubicBezTo>
                  <a:cubicBezTo>
                    <a:pt x="903" y="122"/>
                    <a:pt x="896" y="126"/>
                    <a:pt x="893" y="132"/>
                  </a:cubicBezTo>
                  <a:cubicBezTo>
                    <a:pt x="893" y="121"/>
                    <a:pt x="893" y="121"/>
                    <a:pt x="893" y="121"/>
                  </a:cubicBezTo>
                  <a:cubicBezTo>
                    <a:pt x="893" y="117"/>
                    <a:pt x="889" y="113"/>
                    <a:pt x="884" y="113"/>
                  </a:cubicBezTo>
                  <a:cubicBezTo>
                    <a:pt x="871" y="113"/>
                    <a:pt x="871" y="113"/>
                    <a:pt x="871" y="113"/>
                  </a:cubicBezTo>
                  <a:cubicBezTo>
                    <a:pt x="866" y="113"/>
                    <a:pt x="863" y="117"/>
                    <a:pt x="863" y="121"/>
                  </a:cubicBezTo>
                  <a:cubicBezTo>
                    <a:pt x="863" y="173"/>
                    <a:pt x="863" y="173"/>
                    <a:pt x="863" y="173"/>
                  </a:cubicBezTo>
                  <a:cubicBezTo>
                    <a:pt x="862" y="173"/>
                    <a:pt x="862" y="173"/>
                    <a:pt x="862" y="173"/>
                  </a:cubicBezTo>
                  <a:cubicBezTo>
                    <a:pt x="862" y="110"/>
                    <a:pt x="862" y="110"/>
                    <a:pt x="862" y="110"/>
                  </a:cubicBezTo>
                  <a:cubicBezTo>
                    <a:pt x="862" y="104"/>
                    <a:pt x="858" y="100"/>
                    <a:pt x="852" y="100"/>
                  </a:cubicBezTo>
                  <a:cubicBezTo>
                    <a:pt x="836" y="100"/>
                    <a:pt x="836" y="100"/>
                    <a:pt x="836" y="100"/>
                  </a:cubicBezTo>
                  <a:cubicBezTo>
                    <a:pt x="831" y="100"/>
                    <a:pt x="826" y="104"/>
                    <a:pt x="826" y="110"/>
                  </a:cubicBezTo>
                  <a:cubicBezTo>
                    <a:pt x="826" y="173"/>
                    <a:pt x="826" y="173"/>
                    <a:pt x="826" y="173"/>
                  </a:cubicBezTo>
                  <a:cubicBezTo>
                    <a:pt x="808" y="173"/>
                    <a:pt x="789" y="173"/>
                    <a:pt x="770" y="173"/>
                  </a:cubicBezTo>
                  <a:cubicBezTo>
                    <a:pt x="769" y="172"/>
                    <a:pt x="769" y="171"/>
                    <a:pt x="769" y="171"/>
                  </a:cubicBezTo>
                  <a:cubicBezTo>
                    <a:pt x="768" y="167"/>
                    <a:pt x="763" y="166"/>
                    <a:pt x="761" y="166"/>
                  </a:cubicBezTo>
                  <a:cubicBezTo>
                    <a:pt x="758" y="166"/>
                    <a:pt x="756" y="167"/>
                    <a:pt x="756" y="167"/>
                  </a:cubicBezTo>
                  <a:cubicBezTo>
                    <a:pt x="756" y="167"/>
                    <a:pt x="753" y="161"/>
                    <a:pt x="750" y="160"/>
                  </a:cubicBezTo>
                  <a:cubicBezTo>
                    <a:pt x="746" y="159"/>
                    <a:pt x="743" y="162"/>
                    <a:pt x="743" y="162"/>
                  </a:cubicBezTo>
                  <a:cubicBezTo>
                    <a:pt x="743" y="162"/>
                    <a:pt x="742" y="159"/>
                    <a:pt x="737" y="159"/>
                  </a:cubicBezTo>
                  <a:cubicBezTo>
                    <a:pt x="731" y="159"/>
                    <a:pt x="731" y="162"/>
                    <a:pt x="731" y="162"/>
                  </a:cubicBezTo>
                  <a:cubicBezTo>
                    <a:pt x="731" y="162"/>
                    <a:pt x="727" y="160"/>
                    <a:pt x="723" y="162"/>
                  </a:cubicBezTo>
                  <a:cubicBezTo>
                    <a:pt x="720" y="164"/>
                    <a:pt x="719" y="166"/>
                    <a:pt x="718" y="167"/>
                  </a:cubicBezTo>
                  <a:cubicBezTo>
                    <a:pt x="718" y="169"/>
                    <a:pt x="717" y="172"/>
                    <a:pt x="717" y="172"/>
                  </a:cubicBezTo>
                  <a:cubicBezTo>
                    <a:pt x="717" y="172"/>
                    <a:pt x="715" y="171"/>
                    <a:pt x="712" y="173"/>
                  </a:cubicBezTo>
                  <a:cubicBezTo>
                    <a:pt x="676" y="173"/>
                    <a:pt x="637" y="173"/>
                    <a:pt x="598" y="173"/>
                  </a:cubicBezTo>
                  <a:cubicBezTo>
                    <a:pt x="596" y="173"/>
                    <a:pt x="594" y="173"/>
                    <a:pt x="592" y="173"/>
                  </a:cubicBezTo>
                  <a:cubicBezTo>
                    <a:pt x="590" y="173"/>
                    <a:pt x="588" y="174"/>
                    <a:pt x="585" y="174"/>
                  </a:cubicBezTo>
                  <a:cubicBezTo>
                    <a:pt x="584" y="174"/>
                    <a:pt x="583" y="174"/>
                    <a:pt x="583" y="174"/>
                  </a:cubicBezTo>
                  <a:cubicBezTo>
                    <a:pt x="581" y="174"/>
                    <a:pt x="580" y="173"/>
                    <a:pt x="578" y="173"/>
                  </a:cubicBezTo>
                  <a:cubicBezTo>
                    <a:pt x="555" y="167"/>
                    <a:pt x="540" y="143"/>
                    <a:pt x="552" y="119"/>
                  </a:cubicBezTo>
                  <a:cubicBezTo>
                    <a:pt x="552" y="118"/>
                    <a:pt x="552" y="118"/>
                    <a:pt x="552" y="117"/>
                  </a:cubicBezTo>
                  <a:cubicBezTo>
                    <a:pt x="553" y="108"/>
                    <a:pt x="569" y="104"/>
                    <a:pt x="567" y="92"/>
                  </a:cubicBezTo>
                  <a:cubicBezTo>
                    <a:pt x="567" y="92"/>
                    <a:pt x="567" y="91"/>
                    <a:pt x="567" y="91"/>
                  </a:cubicBezTo>
                  <a:cubicBezTo>
                    <a:pt x="567" y="90"/>
                    <a:pt x="568" y="88"/>
                    <a:pt x="569" y="87"/>
                  </a:cubicBezTo>
                  <a:cubicBezTo>
                    <a:pt x="573" y="80"/>
                    <a:pt x="573" y="72"/>
                    <a:pt x="565" y="70"/>
                  </a:cubicBezTo>
                  <a:cubicBezTo>
                    <a:pt x="565" y="69"/>
                    <a:pt x="565" y="68"/>
                    <a:pt x="565" y="67"/>
                  </a:cubicBezTo>
                  <a:cubicBezTo>
                    <a:pt x="565" y="66"/>
                    <a:pt x="565" y="65"/>
                    <a:pt x="564" y="64"/>
                  </a:cubicBezTo>
                  <a:cubicBezTo>
                    <a:pt x="564" y="61"/>
                    <a:pt x="563" y="55"/>
                    <a:pt x="562" y="48"/>
                  </a:cubicBezTo>
                  <a:cubicBezTo>
                    <a:pt x="562" y="41"/>
                    <a:pt x="561" y="40"/>
                    <a:pt x="559" y="36"/>
                  </a:cubicBezTo>
                  <a:cubicBezTo>
                    <a:pt x="558" y="34"/>
                    <a:pt x="556" y="32"/>
                    <a:pt x="554" y="29"/>
                  </a:cubicBezTo>
                  <a:cubicBezTo>
                    <a:pt x="553" y="25"/>
                    <a:pt x="551" y="21"/>
                    <a:pt x="550" y="24"/>
                  </a:cubicBezTo>
                  <a:cubicBezTo>
                    <a:pt x="548" y="17"/>
                    <a:pt x="547" y="23"/>
                    <a:pt x="545" y="20"/>
                  </a:cubicBezTo>
                  <a:cubicBezTo>
                    <a:pt x="543" y="20"/>
                    <a:pt x="541" y="28"/>
                    <a:pt x="540" y="16"/>
                  </a:cubicBezTo>
                  <a:cubicBezTo>
                    <a:pt x="538" y="13"/>
                    <a:pt x="536" y="8"/>
                    <a:pt x="534" y="14"/>
                  </a:cubicBezTo>
                  <a:cubicBezTo>
                    <a:pt x="533" y="8"/>
                    <a:pt x="531" y="8"/>
                    <a:pt x="530" y="9"/>
                  </a:cubicBezTo>
                  <a:cubicBezTo>
                    <a:pt x="528" y="5"/>
                    <a:pt x="527" y="8"/>
                    <a:pt x="525" y="11"/>
                  </a:cubicBezTo>
                  <a:cubicBezTo>
                    <a:pt x="524" y="2"/>
                    <a:pt x="522" y="10"/>
                    <a:pt x="521" y="7"/>
                  </a:cubicBezTo>
                  <a:cubicBezTo>
                    <a:pt x="519" y="0"/>
                    <a:pt x="518" y="4"/>
                    <a:pt x="516" y="10"/>
                  </a:cubicBezTo>
                  <a:cubicBezTo>
                    <a:pt x="516" y="15"/>
                    <a:pt x="516" y="18"/>
                    <a:pt x="516" y="10"/>
                  </a:cubicBezTo>
                  <a:cubicBezTo>
                    <a:pt x="516" y="10"/>
                    <a:pt x="516" y="14"/>
                    <a:pt x="516" y="16"/>
                  </a:cubicBezTo>
                  <a:cubicBezTo>
                    <a:pt x="516" y="11"/>
                    <a:pt x="516" y="14"/>
                    <a:pt x="516" y="10"/>
                  </a:cubicBezTo>
                  <a:cubicBezTo>
                    <a:pt x="514" y="14"/>
                    <a:pt x="513" y="12"/>
                    <a:pt x="511" y="14"/>
                  </a:cubicBezTo>
                  <a:cubicBezTo>
                    <a:pt x="510" y="13"/>
                    <a:pt x="508" y="23"/>
                    <a:pt x="507" y="11"/>
                  </a:cubicBezTo>
                  <a:cubicBezTo>
                    <a:pt x="505" y="4"/>
                    <a:pt x="504" y="9"/>
                    <a:pt x="502" y="9"/>
                  </a:cubicBezTo>
                  <a:cubicBezTo>
                    <a:pt x="501" y="11"/>
                    <a:pt x="499" y="15"/>
                    <a:pt x="498" y="14"/>
                  </a:cubicBezTo>
                  <a:cubicBezTo>
                    <a:pt x="496" y="16"/>
                    <a:pt x="494" y="14"/>
                    <a:pt x="492" y="17"/>
                  </a:cubicBezTo>
                  <a:cubicBezTo>
                    <a:pt x="490" y="20"/>
                    <a:pt x="489" y="23"/>
                    <a:pt x="487" y="20"/>
                  </a:cubicBezTo>
                  <a:cubicBezTo>
                    <a:pt x="485" y="15"/>
                    <a:pt x="484" y="16"/>
                    <a:pt x="482" y="24"/>
                  </a:cubicBezTo>
                  <a:cubicBezTo>
                    <a:pt x="481" y="29"/>
                    <a:pt x="481" y="27"/>
                    <a:pt x="480" y="31"/>
                  </a:cubicBezTo>
                  <a:cubicBezTo>
                    <a:pt x="479" y="33"/>
                    <a:pt x="479" y="29"/>
                    <a:pt x="478" y="29"/>
                  </a:cubicBezTo>
                  <a:cubicBezTo>
                    <a:pt x="477" y="24"/>
                    <a:pt x="476" y="28"/>
                    <a:pt x="475" y="30"/>
                  </a:cubicBezTo>
                  <a:cubicBezTo>
                    <a:pt x="474" y="29"/>
                    <a:pt x="473" y="31"/>
                    <a:pt x="472" y="36"/>
                  </a:cubicBezTo>
                  <a:cubicBezTo>
                    <a:pt x="472" y="38"/>
                    <a:pt x="471" y="33"/>
                    <a:pt x="471" y="41"/>
                  </a:cubicBezTo>
                  <a:cubicBezTo>
                    <a:pt x="470" y="39"/>
                    <a:pt x="470" y="46"/>
                    <a:pt x="469" y="48"/>
                  </a:cubicBezTo>
                  <a:cubicBezTo>
                    <a:pt x="469" y="52"/>
                    <a:pt x="469" y="56"/>
                    <a:pt x="468" y="56"/>
                  </a:cubicBezTo>
                  <a:cubicBezTo>
                    <a:pt x="468" y="52"/>
                    <a:pt x="468" y="62"/>
                    <a:pt x="467" y="64"/>
                  </a:cubicBezTo>
                  <a:cubicBezTo>
                    <a:pt x="467" y="69"/>
                    <a:pt x="466" y="73"/>
                    <a:pt x="466" y="73"/>
                  </a:cubicBezTo>
                  <a:cubicBezTo>
                    <a:pt x="467" y="73"/>
                    <a:pt x="466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6" y="73"/>
                    <a:pt x="466" y="73"/>
                    <a:pt x="464" y="74"/>
                  </a:cubicBezTo>
                  <a:cubicBezTo>
                    <a:pt x="464" y="74"/>
                    <a:pt x="463" y="75"/>
                    <a:pt x="462" y="75"/>
                  </a:cubicBezTo>
                  <a:cubicBezTo>
                    <a:pt x="461" y="84"/>
                    <a:pt x="461" y="88"/>
                    <a:pt x="465" y="94"/>
                  </a:cubicBezTo>
                  <a:cubicBezTo>
                    <a:pt x="466" y="95"/>
                    <a:pt x="466" y="96"/>
                    <a:pt x="467" y="97"/>
                  </a:cubicBezTo>
                  <a:cubicBezTo>
                    <a:pt x="470" y="101"/>
                    <a:pt x="473" y="105"/>
                    <a:pt x="475" y="108"/>
                  </a:cubicBezTo>
                  <a:cubicBezTo>
                    <a:pt x="476" y="109"/>
                    <a:pt x="476" y="111"/>
                    <a:pt x="476" y="113"/>
                  </a:cubicBezTo>
                  <a:cubicBezTo>
                    <a:pt x="477" y="115"/>
                    <a:pt x="477" y="116"/>
                    <a:pt x="478" y="118"/>
                  </a:cubicBezTo>
                  <a:cubicBezTo>
                    <a:pt x="489" y="138"/>
                    <a:pt x="477" y="166"/>
                    <a:pt x="452" y="172"/>
                  </a:cubicBezTo>
                  <a:cubicBezTo>
                    <a:pt x="450" y="173"/>
                    <a:pt x="447" y="173"/>
                    <a:pt x="445" y="173"/>
                  </a:cubicBezTo>
                  <a:cubicBezTo>
                    <a:pt x="445" y="173"/>
                    <a:pt x="444" y="173"/>
                    <a:pt x="444" y="173"/>
                  </a:cubicBezTo>
                  <a:cubicBezTo>
                    <a:pt x="442" y="173"/>
                    <a:pt x="441" y="173"/>
                    <a:pt x="440" y="173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396" y="173"/>
                    <a:pt x="359" y="173"/>
                    <a:pt x="323" y="173"/>
                  </a:cubicBezTo>
                  <a:cubicBezTo>
                    <a:pt x="309" y="158"/>
                    <a:pt x="293" y="154"/>
                    <a:pt x="271" y="166"/>
                  </a:cubicBezTo>
                  <a:cubicBezTo>
                    <a:pt x="270" y="166"/>
                    <a:pt x="268" y="166"/>
                    <a:pt x="267" y="167"/>
                  </a:cubicBezTo>
                  <a:cubicBezTo>
                    <a:pt x="265" y="168"/>
                    <a:pt x="263" y="169"/>
                    <a:pt x="263" y="171"/>
                  </a:cubicBezTo>
                  <a:cubicBezTo>
                    <a:pt x="263" y="171"/>
                    <a:pt x="262" y="172"/>
                    <a:pt x="262" y="173"/>
                  </a:cubicBezTo>
                  <a:cubicBezTo>
                    <a:pt x="243" y="173"/>
                    <a:pt x="225" y="173"/>
                    <a:pt x="207" y="173"/>
                  </a:cubicBezTo>
                  <a:cubicBezTo>
                    <a:pt x="207" y="110"/>
                    <a:pt x="207" y="110"/>
                    <a:pt x="207" y="110"/>
                  </a:cubicBezTo>
                  <a:cubicBezTo>
                    <a:pt x="207" y="104"/>
                    <a:pt x="202" y="100"/>
                    <a:pt x="197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75" y="100"/>
                    <a:pt x="171" y="104"/>
                    <a:pt x="171" y="110"/>
                  </a:cubicBezTo>
                  <a:cubicBezTo>
                    <a:pt x="171" y="173"/>
                    <a:pt x="171" y="173"/>
                    <a:pt x="171" y="173"/>
                  </a:cubicBezTo>
                  <a:cubicBezTo>
                    <a:pt x="171" y="173"/>
                    <a:pt x="170" y="173"/>
                    <a:pt x="170" y="173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0" y="117"/>
                    <a:pt x="166" y="113"/>
                    <a:pt x="162" y="113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4" y="113"/>
                    <a:pt x="140" y="117"/>
                    <a:pt x="140" y="121"/>
                  </a:cubicBezTo>
                  <a:cubicBezTo>
                    <a:pt x="140" y="137"/>
                    <a:pt x="140" y="137"/>
                    <a:pt x="140" y="137"/>
                  </a:cubicBezTo>
                  <a:cubicBezTo>
                    <a:pt x="137" y="130"/>
                    <a:pt x="130" y="126"/>
                    <a:pt x="122" y="126"/>
                  </a:cubicBezTo>
                  <a:cubicBezTo>
                    <a:pt x="111" y="126"/>
                    <a:pt x="102" y="135"/>
                    <a:pt x="102" y="146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43" y="173"/>
                    <a:pt x="7" y="173"/>
                    <a:pt x="7" y="173"/>
                  </a:cubicBezTo>
                  <a:cubicBezTo>
                    <a:pt x="3" y="173"/>
                    <a:pt x="0" y="176"/>
                    <a:pt x="0" y="180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102" y="187"/>
                    <a:pt x="102" y="187"/>
                    <a:pt x="102" y="187"/>
                  </a:cubicBezTo>
                  <a:cubicBezTo>
                    <a:pt x="102" y="220"/>
                    <a:pt x="102" y="220"/>
                    <a:pt x="102" y="220"/>
                  </a:cubicBezTo>
                  <a:cubicBezTo>
                    <a:pt x="102" y="231"/>
                    <a:pt x="111" y="240"/>
                    <a:pt x="122" y="240"/>
                  </a:cubicBezTo>
                  <a:cubicBezTo>
                    <a:pt x="130" y="240"/>
                    <a:pt x="137" y="236"/>
                    <a:pt x="140" y="230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3"/>
                    <a:pt x="144" y="247"/>
                    <a:pt x="149" y="247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6" y="247"/>
                    <a:pt x="170" y="243"/>
                    <a:pt x="170" y="239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1" y="187"/>
                    <a:pt x="171" y="187"/>
                    <a:pt x="171" y="187"/>
                  </a:cubicBezTo>
                  <a:cubicBezTo>
                    <a:pt x="171" y="250"/>
                    <a:pt x="171" y="250"/>
                    <a:pt x="171" y="250"/>
                  </a:cubicBezTo>
                  <a:cubicBezTo>
                    <a:pt x="171" y="256"/>
                    <a:pt x="175" y="260"/>
                    <a:pt x="181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202" y="260"/>
                    <a:pt x="207" y="256"/>
                    <a:pt x="207" y="250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90"/>
                    <a:pt x="258" y="193"/>
                    <a:pt x="259" y="195"/>
                  </a:cubicBezTo>
                  <a:cubicBezTo>
                    <a:pt x="260" y="198"/>
                    <a:pt x="261" y="202"/>
                    <a:pt x="263" y="211"/>
                  </a:cubicBezTo>
                  <a:cubicBezTo>
                    <a:pt x="264" y="213"/>
                    <a:pt x="265" y="216"/>
                    <a:pt x="266" y="219"/>
                  </a:cubicBezTo>
                  <a:cubicBezTo>
                    <a:pt x="273" y="234"/>
                    <a:pt x="269" y="258"/>
                    <a:pt x="275" y="275"/>
                  </a:cubicBezTo>
                  <a:cubicBezTo>
                    <a:pt x="276" y="278"/>
                    <a:pt x="276" y="281"/>
                    <a:pt x="276" y="283"/>
                  </a:cubicBezTo>
                  <a:cubicBezTo>
                    <a:pt x="278" y="299"/>
                    <a:pt x="280" y="313"/>
                    <a:pt x="284" y="322"/>
                  </a:cubicBezTo>
                  <a:cubicBezTo>
                    <a:pt x="292" y="343"/>
                    <a:pt x="302" y="366"/>
                    <a:pt x="308" y="369"/>
                  </a:cubicBezTo>
                  <a:cubicBezTo>
                    <a:pt x="314" y="372"/>
                    <a:pt x="324" y="369"/>
                    <a:pt x="329" y="368"/>
                  </a:cubicBezTo>
                  <a:cubicBezTo>
                    <a:pt x="335" y="368"/>
                    <a:pt x="342" y="362"/>
                    <a:pt x="354" y="355"/>
                  </a:cubicBezTo>
                  <a:cubicBezTo>
                    <a:pt x="365" y="348"/>
                    <a:pt x="387" y="328"/>
                    <a:pt x="395" y="318"/>
                  </a:cubicBezTo>
                  <a:cubicBezTo>
                    <a:pt x="403" y="307"/>
                    <a:pt x="405" y="293"/>
                    <a:pt x="405" y="293"/>
                  </a:cubicBezTo>
                  <a:cubicBezTo>
                    <a:pt x="407" y="297"/>
                    <a:pt x="407" y="297"/>
                    <a:pt x="407" y="297"/>
                  </a:cubicBezTo>
                  <a:cubicBezTo>
                    <a:pt x="407" y="297"/>
                    <a:pt x="407" y="300"/>
                    <a:pt x="407" y="301"/>
                  </a:cubicBezTo>
                  <a:cubicBezTo>
                    <a:pt x="407" y="301"/>
                    <a:pt x="412" y="308"/>
                    <a:pt x="412" y="312"/>
                  </a:cubicBezTo>
                  <a:cubicBezTo>
                    <a:pt x="413" y="317"/>
                    <a:pt x="413" y="318"/>
                    <a:pt x="415" y="321"/>
                  </a:cubicBezTo>
                  <a:cubicBezTo>
                    <a:pt x="416" y="323"/>
                    <a:pt x="417" y="323"/>
                    <a:pt x="419" y="330"/>
                  </a:cubicBezTo>
                  <a:cubicBezTo>
                    <a:pt x="421" y="337"/>
                    <a:pt x="423" y="349"/>
                    <a:pt x="423" y="350"/>
                  </a:cubicBezTo>
                  <a:cubicBezTo>
                    <a:pt x="423" y="352"/>
                    <a:pt x="424" y="356"/>
                    <a:pt x="425" y="363"/>
                  </a:cubicBezTo>
                  <a:cubicBezTo>
                    <a:pt x="427" y="370"/>
                    <a:pt x="425" y="369"/>
                    <a:pt x="425" y="373"/>
                  </a:cubicBezTo>
                  <a:cubicBezTo>
                    <a:pt x="424" y="377"/>
                    <a:pt x="425" y="380"/>
                    <a:pt x="425" y="387"/>
                  </a:cubicBezTo>
                  <a:cubicBezTo>
                    <a:pt x="425" y="389"/>
                    <a:pt x="425" y="390"/>
                    <a:pt x="425" y="392"/>
                  </a:cubicBezTo>
                  <a:cubicBezTo>
                    <a:pt x="425" y="394"/>
                    <a:pt x="425" y="396"/>
                    <a:pt x="425" y="397"/>
                  </a:cubicBezTo>
                  <a:cubicBezTo>
                    <a:pt x="425" y="399"/>
                    <a:pt x="423" y="402"/>
                    <a:pt x="424" y="402"/>
                  </a:cubicBezTo>
                  <a:cubicBezTo>
                    <a:pt x="423" y="407"/>
                    <a:pt x="418" y="412"/>
                    <a:pt x="425" y="414"/>
                  </a:cubicBezTo>
                  <a:cubicBezTo>
                    <a:pt x="423" y="415"/>
                    <a:pt x="422" y="416"/>
                    <a:pt x="421" y="417"/>
                  </a:cubicBezTo>
                  <a:cubicBezTo>
                    <a:pt x="420" y="417"/>
                    <a:pt x="420" y="418"/>
                    <a:pt x="420" y="419"/>
                  </a:cubicBezTo>
                  <a:cubicBezTo>
                    <a:pt x="421" y="428"/>
                    <a:pt x="413" y="436"/>
                    <a:pt x="417" y="444"/>
                  </a:cubicBezTo>
                  <a:cubicBezTo>
                    <a:pt x="417" y="440"/>
                    <a:pt x="417" y="440"/>
                    <a:pt x="417" y="440"/>
                  </a:cubicBezTo>
                  <a:cubicBezTo>
                    <a:pt x="417" y="444"/>
                    <a:pt x="417" y="448"/>
                    <a:pt x="417" y="453"/>
                  </a:cubicBezTo>
                  <a:cubicBezTo>
                    <a:pt x="417" y="454"/>
                    <a:pt x="416" y="455"/>
                    <a:pt x="416" y="456"/>
                  </a:cubicBezTo>
                  <a:cubicBezTo>
                    <a:pt x="416" y="457"/>
                    <a:pt x="416" y="459"/>
                    <a:pt x="416" y="461"/>
                  </a:cubicBezTo>
                  <a:cubicBezTo>
                    <a:pt x="415" y="463"/>
                    <a:pt x="415" y="465"/>
                    <a:pt x="414" y="466"/>
                  </a:cubicBezTo>
                  <a:cubicBezTo>
                    <a:pt x="413" y="470"/>
                    <a:pt x="412" y="473"/>
                    <a:pt x="411" y="476"/>
                  </a:cubicBezTo>
                  <a:cubicBezTo>
                    <a:pt x="410" y="477"/>
                    <a:pt x="410" y="478"/>
                    <a:pt x="409" y="480"/>
                  </a:cubicBezTo>
                  <a:cubicBezTo>
                    <a:pt x="408" y="482"/>
                    <a:pt x="407" y="484"/>
                    <a:pt x="406" y="487"/>
                  </a:cubicBezTo>
                  <a:cubicBezTo>
                    <a:pt x="409" y="479"/>
                    <a:pt x="407" y="483"/>
                    <a:pt x="404" y="490"/>
                  </a:cubicBezTo>
                  <a:cubicBezTo>
                    <a:pt x="406" y="485"/>
                    <a:pt x="403" y="490"/>
                    <a:pt x="401" y="494"/>
                  </a:cubicBezTo>
                  <a:cubicBezTo>
                    <a:pt x="402" y="493"/>
                    <a:pt x="399" y="497"/>
                    <a:pt x="398" y="498"/>
                  </a:cubicBezTo>
                  <a:cubicBezTo>
                    <a:pt x="397" y="502"/>
                    <a:pt x="396" y="506"/>
                    <a:pt x="395" y="510"/>
                  </a:cubicBezTo>
                  <a:cubicBezTo>
                    <a:pt x="392" y="521"/>
                    <a:pt x="392" y="542"/>
                    <a:pt x="390" y="554"/>
                  </a:cubicBezTo>
                  <a:cubicBezTo>
                    <a:pt x="390" y="555"/>
                    <a:pt x="390" y="556"/>
                    <a:pt x="390" y="557"/>
                  </a:cubicBezTo>
                  <a:cubicBezTo>
                    <a:pt x="393" y="568"/>
                    <a:pt x="381" y="576"/>
                    <a:pt x="382" y="582"/>
                  </a:cubicBezTo>
                  <a:cubicBezTo>
                    <a:pt x="383" y="583"/>
                    <a:pt x="384" y="583"/>
                    <a:pt x="385" y="584"/>
                  </a:cubicBezTo>
                  <a:cubicBezTo>
                    <a:pt x="380" y="586"/>
                    <a:pt x="382" y="590"/>
                    <a:pt x="384" y="594"/>
                  </a:cubicBezTo>
                  <a:cubicBezTo>
                    <a:pt x="382" y="596"/>
                    <a:pt x="383" y="600"/>
                    <a:pt x="383" y="604"/>
                  </a:cubicBezTo>
                  <a:cubicBezTo>
                    <a:pt x="383" y="607"/>
                    <a:pt x="383" y="610"/>
                    <a:pt x="383" y="614"/>
                  </a:cubicBezTo>
                  <a:cubicBezTo>
                    <a:pt x="382" y="616"/>
                    <a:pt x="382" y="618"/>
                    <a:pt x="382" y="620"/>
                  </a:cubicBezTo>
                  <a:cubicBezTo>
                    <a:pt x="381" y="624"/>
                    <a:pt x="380" y="628"/>
                    <a:pt x="379" y="632"/>
                  </a:cubicBezTo>
                  <a:cubicBezTo>
                    <a:pt x="378" y="635"/>
                    <a:pt x="371" y="643"/>
                    <a:pt x="377" y="643"/>
                  </a:cubicBezTo>
                  <a:cubicBezTo>
                    <a:pt x="370" y="648"/>
                    <a:pt x="366" y="651"/>
                    <a:pt x="374" y="653"/>
                  </a:cubicBezTo>
                  <a:cubicBezTo>
                    <a:pt x="371" y="654"/>
                    <a:pt x="370" y="654"/>
                    <a:pt x="369" y="655"/>
                  </a:cubicBezTo>
                  <a:cubicBezTo>
                    <a:pt x="368" y="656"/>
                    <a:pt x="368" y="657"/>
                    <a:pt x="369" y="658"/>
                  </a:cubicBezTo>
                  <a:cubicBezTo>
                    <a:pt x="373" y="668"/>
                    <a:pt x="369" y="680"/>
                    <a:pt x="374" y="688"/>
                  </a:cubicBezTo>
                  <a:cubicBezTo>
                    <a:pt x="374" y="689"/>
                    <a:pt x="375" y="689"/>
                    <a:pt x="375" y="690"/>
                  </a:cubicBezTo>
                  <a:cubicBezTo>
                    <a:pt x="381" y="697"/>
                    <a:pt x="386" y="697"/>
                    <a:pt x="386" y="697"/>
                  </a:cubicBezTo>
                  <a:cubicBezTo>
                    <a:pt x="386" y="697"/>
                    <a:pt x="386" y="700"/>
                    <a:pt x="387" y="710"/>
                  </a:cubicBezTo>
                  <a:cubicBezTo>
                    <a:pt x="388" y="720"/>
                    <a:pt x="387" y="756"/>
                    <a:pt x="382" y="774"/>
                  </a:cubicBezTo>
                  <a:cubicBezTo>
                    <a:pt x="377" y="792"/>
                    <a:pt x="364" y="818"/>
                    <a:pt x="361" y="848"/>
                  </a:cubicBezTo>
                  <a:cubicBezTo>
                    <a:pt x="358" y="878"/>
                    <a:pt x="364" y="956"/>
                    <a:pt x="364" y="956"/>
                  </a:cubicBezTo>
                  <a:cubicBezTo>
                    <a:pt x="364" y="956"/>
                    <a:pt x="363" y="956"/>
                    <a:pt x="362" y="956"/>
                  </a:cubicBezTo>
                  <a:cubicBezTo>
                    <a:pt x="362" y="957"/>
                    <a:pt x="362" y="957"/>
                    <a:pt x="362" y="959"/>
                  </a:cubicBezTo>
                  <a:cubicBezTo>
                    <a:pt x="361" y="961"/>
                    <a:pt x="360" y="973"/>
                    <a:pt x="360" y="973"/>
                  </a:cubicBezTo>
                  <a:cubicBezTo>
                    <a:pt x="360" y="973"/>
                    <a:pt x="355" y="972"/>
                    <a:pt x="351" y="976"/>
                  </a:cubicBezTo>
                  <a:cubicBezTo>
                    <a:pt x="348" y="980"/>
                    <a:pt x="349" y="982"/>
                    <a:pt x="347" y="983"/>
                  </a:cubicBezTo>
                  <a:cubicBezTo>
                    <a:pt x="345" y="985"/>
                    <a:pt x="342" y="987"/>
                    <a:pt x="340" y="992"/>
                  </a:cubicBezTo>
                  <a:cubicBezTo>
                    <a:pt x="339" y="994"/>
                    <a:pt x="337" y="1000"/>
                    <a:pt x="335" y="1005"/>
                  </a:cubicBezTo>
                  <a:cubicBezTo>
                    <a:pt x="334" y="1007"/>
                    <a:pt x="334" y="1009"/>
                    <a:pt x="333" y="1010"/>
                  </a:cubicBezTo>
                  <a:cubicBezTo>
                    <a:pt x="332" y="1012"/>
                    <a:pt x="332" y="1014"/>
                    <a:pt x="331" y="1016"/>
                  </a:cubicBezTo>
                  <a:cubicBezTo>
                    <a:pt x="330" y="1018"/>
                    <a:pt x="328" y="1020"/>
                    <a:pt x="327" y="1021"/>
                  </a:cubicBezTo>
                  <a:cubicBezTo>
                    <a:pt x="325" y="1023"/>
                    <a:pt x="323" y="1024"/>
                    <a:pt x="321" y="1025"/>
                  </a:cubicBezTo>
                  <a:cubicBezTo>
                    <a:pt x="315" y="1028"/>
                    <a:pt x="310" y="1032"/>
                    <a:pt x="306" y="1037"/>
                  </a:cubicBezTo>
                  <a:cubicBezTo>
                    <a:pt x="305" y="1038"/>
                    <a:pt x="304" y="1040"/>
                    <a:pt x="303" y="1042"/>
                  </a:cubicBezTo>
                  <a:cubicBezTo>
                    <a:pt x="301" y="1044"/>
                    <a:pt x="300" y="1046"/>
                    <a:pt x="300" y="1048"/>
                  </a:cubicBezTo>
                  <a:cubicBezTo>
                    <a:pt x="299" y="1050"/>
                    <a:pt x="299" y="1052"/>
                    <a:pt x="299" y="1054"/>
                  </a:cubicBezTo>
                  <a:cubicBezTo>
                    <a:pt x="299" y="1077"/>
                    <a:pt x="327" y="1073"/>
                    <a:pt x="341" y="1068"/>
                  </a:cubicBezTo>
                  <a:cubicBezTo>
                    <a:pt x="343" y="1068"/>
                    <a:pt x="345" y="1067"/>
                    <a:pt x="347" y="1066"/>
                  </a:cubicBezTo>
                  <a:cubicBezTo>
                    <a:pt x="349" y="1065"/>
                    <a:pt x="351" y="1064"/>
                    <a:pt x="353" y="1063"/>
                  </a:cubicBezTo>
                  <a:cubicBezTo>
                    <a:pt x="358" y="1059"/>
                    <a:pt x="363" y="1055"/>
                    <a:pt x="368" y="1050"/>
                  </a:cubicBezTo>
                  <a:cubicBezTo>
                    <a:pt x="370" y="1050"/>
                    <a:pt x="371" y="1049"/>
                    <a:pt x="373" y="1048"/>
                  </a:cubicBezTo>
                  <a:cubicBezTo>
                    <a:pt x="380" y="1045"/>
                    <a:pt x="387" y="1042"/>
                    <a:pt x="395" y="1038"/>
                  </a:cubicBezTo>
                  <a:cubicBezTo>
                    <a:pt x="397" y="1038"/>
                    <a:pt x="399" y="1037"/>
                    <a:pt x="400" y="1036"/>
                  </a:cubicBezTo>
                  <a:cubicBezTo>
                    <a:pt x="412" y="1024"/>
                    <a:pt x="397" y="1011"/>
                    <a:pt x="397" y="997"/>
                  </a:cubicBezTo>
                  <a:cubicBezTo>
                    <a:pt x="397" y="995"/>
                    <a:pt x="396" y="994"/>
                    <a:pt x="396" y="992"/>
                  </a:cubicBezTo>
                  <a:cubicBezTo>
                    <a:pt x="396" y="990"/>
                    <a:pt x="396" y="988"/>
                    <a:pt x="396" y="986"/>
                  </a:cubicBezTo>
                  <a:cubicBezTo>
                    <a:pt x="396" y="984"/>
                    <a:pt x="396" y="982"/>
                    <a:pt x="395" y="980"/>
                  </a:cubicBezTo>
                  <a:cubicBezTo>
                    <a:pt x="395" y="978"/>
                    <a:pt x="396" y="977"/>
                    <a:pt x="396" y="975"/>
                  </a:cubicBezTo>
                  <a:cubicBezTo>
                    <a:pt x="396" y="973"/>
                    <a:pt x="396" y="971"/>
                    <a:pt x="396" y="969"/>
                  </a:cubicBezTo>
                  <a:cubicBezTo>
                    <a:pt x="397" y="966"/>
                    <a:pt x="397" y="963"/>
                    <a:pt x="397" y="962"/>
                  </a:cubicBezTo>
                  <a:cubicBezTo>
                    <a:pt x="396" y="961"/>
                    <a:pt x="396" y="961"/>
                    <a:pt x="396" y="961"/>
                  </a:cubicBezTo>
                  <a:cubicBezTo>
                    <a:pt x="396" y="961"/>
                    <a:pt x="399" y="944"/>
                    <a:pt x="403" y="928"/>
                  </a:cubicBezTo>
                  <a:cubicBezTo>
                    <a:pt x="403" y="926"/>
                    <a:pt x="403" y="925"/>
                    <a:pt x="404" y="924"/>
                  </a:cubicBezTo>
                  <a:cubicBezTo>
                    <a:pt x="416" y="900"/>
                    <a:pt x="428" y="880"/>
                    <a:pt x="429" y="852"/>
                  </a:cubicBezTo>
                  <a:cubicBezTo>
                    <a:pt x="429" y="850"/>
                    <a:pt x="430" y="848"/>
                    <a:pt x="430" y="845"/>
                  </a:cubicBezTo>
                  <a:cubicBezTo>
                    <a:pt x="431" y="826"/>
                    <a:pt x="430" y="802"/>
                    <a:pt x="432" y="797"/>
                  </a:cubicBezTo>
                  <a:cubicBezTo>
                    <a:pt x="434" y="790"/>
                    <a:pt x="437" y="788"/>
                    <a:pt x="444" y="776"/>
                  </a:cubicBezTo>
                  <a:cubicBezTo>
                    <a:pt x="448" y="768"/>
                    <a:pt x="452" y="746"/>
                    <a:pt x="455" y="730"/>
                  </a:cubicBezTo>
                  <a:cubicBezTo>
                    <a:pt x="455" y="730"/>
                    <a:pt x="455" y="729"/>
                    <a:pt x="455" y="728"/>
                  </a:cubicBezTo>
                  <a:cubicBezTo>
                    <a:pt x="457" y="720"/>
                    <a:pt x="457" y="712"/>
                    <a:pt x="468" y="710"/>
                  </a:cubicBezTo>
                  <a:cubicBezTo>
                    <a:pt x="468" y="710"/>
                    <a:pt x="469" y="710"/>
                    <a:pt x="470" y="710"/>
                  </a:cubicBezTo>
                  <a:cubicBezTo>
                    <a:pt x="484" y="708"/>
                    <a:pt x="478" y="688"/>
                    <a:pt x="485" y="682"/>
                  </a:cubicBezTo>
                  <a:cubicBezTo>
                    <a:pt x="486" y="680"/>
                    <a:pt x="486" y="679"/>
                    <a:pt x="487" y="677"/>
                  </a:cubicBezTo>
                  <a:cubicBezTo>
                    <a:pt x="488" y="675"/>
                    <a:pt x="489" y="674"/>
                    <a:pt x="490" y="672"/>
                  </a:cubicBezTo>
                  <a:cubicBezTo>
                    <a:pt x="502" y="653"/>
                    <a:pt x="509" y="632"/>
                    <a:pt x="517" y="612"/>
                  </a:cubicBezTo>
                  <a:cubicBezTo>
                    <a:pt x="533" y="624"/>
                    <a:pt x="528" y="644"/>
                    <a:pt x="536" y="657"/>
                  </a:cubicBezTo>
                  <a:cubicBezTo>
                    <a:pt x="537" y="659"/>
                    <a:pt x="537" y="661"/>
                    <a:pt x="538" y="663"/>
                  </a:cubicBezTo>
                  <a:cubicBezTo>
                    <a:pt x="539" y="664"/>
                    <a:pt x="540" y="666"/>
                    <a:pt x="541" y="668"/>
                  </a:cubicBezTo>
                  <a:cubicBezTo>
                    <a:pt x="541" y="669"/>
                    <a:pt x="542" y="671"/>
                    <a:pt x="543" y="672"/>
                  </a:cubicBezTo>
                  <a:cubicBezTo>
                    <a:pt x="546" y="675"/>
                    <a:pt x="548" y="679"/>
                    <a:pt x="549" y="683"/>
                  </a:cubicBezTo>
                  <a:cubicBezTo>
                    <a:pt x="550" y="685"/>
                    <a:pt x="550" y="686"/>
                    <a:pt x="551" y="687"/>
                  </a:cubicBezTo>
                  <a:cubicBezTo>
                    <a:pt x="550" y="692"/>
                    <a:pt x="551" y="695"/>
                    <a:pt x="553" y="698"/>
                  </a:cubicBezTo>
                  <a:cubicBezTo>
                    <a:pt x="553" y="699"/>
                    <a:pt x="554" y="700"/>
                    <a:pt x="554" y="701"/>
                  </a:cubicBezTo>
                  <a:cubicBezTo>
                    <a:pt x="557" y="703"/>
                    <a:pt x="561" y="705"/>
                    <a:pt x="564" y="707"/>
                  </a:cubicBezTo>
                  <a:cubicBezTo>
                    <a:pt x="565" y="707"/>
                    <a:pt x="566" y="708"/>
                    <a:pt x="567" y="708"/>
                  </a:cubicBezTo>
                  <a:cubicBezTo>
                    <a:pt x="581" y="712"/>
                    <a:pt x="577" y="728"/>
                    <a:pt x="582" y="740"/>
                  </a:cubicBezTo>
                  <a:cubicBezTo>
                    <a:pt x="582" y="740"/>
                    <a:pt x="582" y="741"/>
                    <a:pt x="582" y="741"/>
                  </a:cubicBezTo>
                  <a:cubicBezTo>
                    <a:pt x="584" y="754"/>
                    <a:pt x="587" y="771"/>
                    <a:pt x="589" y="775"/>
                  </a:cubicBezTo>
                  <a:cubicBezTo>
                    <a:pt x="596" y="788"/>
                    <a:pt x="599" y="789"/>
                    <a:pt x="601" y="796"/>
                  </a:cubicBezTo>
                  <a:cubicBezTo>
                    <a:pt x="603" y="802"/>
                    <a:pt x="601" y="832"/>
                    <a:pt x="604" y="852"/>
                  </a:cubicBezTo>
                  <a:cubicBezTo>
                    <a:pt x="604" y="854"/>
                    <a:pt x="605" y="856"/>
                    <a:pt x="605" y="858"/>
                  </a:cubicBezTo>
                  <a:cubicBezTo>
                    <a:pt x="606" y="864"/>
                    <a:pt x="607" y="870"/>
                    <a:pt x="609" y="875"/>
                  </a:cubicBezTo>
                  <a:cubicBezTo>
                    <a:pt x="610" y="877"/>
                    <a:pt x="611" y="879"/>
                    <a:pt x="612" y="881"/>
                  </a:cubicBezTo>
                  <a:cubicBezTo>
                    <a:pt x="616" y="895"/>
                    <a:pt x="632" y="907"/>
                    <a:pt x="630" y="927"/>
                  </a:cubicBezTo>
                  <a:cubicBezTo>
                    <a:pt x="631" y="928"/>
                    <a:pt x="631" y="930"/>
                    <a:pt x="631" y="931"/>
                  </a:cubicBezTo>
                  <a:cubicBezTo>
                    <a:pt x="635" y="946"/>
                    <a:pt x="637" y="960"/>
                    <a:pt x="637" y="960"/>
                  </a:cubicBezTo>
                  <a:cubicBezTo>
                    <a:pt x="637" y="960"/>
                    <a:pt x="637" y="960"/>
                    <a:pt x="636" y="962"/>
                  </a:cubicBezTo>
                  <a:cubicBezTo>
                    <a:pt x="636" y="962"/>
                    <a:pt x="636" y="965"/>
                    <a:pt x="637" y="969"/>
                  </a:cubicBezTo>
                  <a:cubicBezTo>
                    <a:pt x="642" y="990"/>
                    <a:pt x="635" y="1011"/>
                    <a:pt x="636" y="1030"/>
                  </a:cubicBezTo>
                  <a:cubicBezTo>
                    <a:pt x="637" y="1034"/>
                    <a:pt x="638" y="1037"/>
                    <a:pt x="642" y="1039"/>
                  </a:cubicBezTo>
                  <a:cubicBezTo>
                    <a:pt x="645" y="1041"/>
                    <a:pt x="649" y="1042"/>
                    <a:pt x="655" y="1042"/>
                  </a:cubicBezTo>
                  <a:cubicBezTo>
                    <a:pt x="657" y="1042"/>
                    <a:pt x="659" y="1043"/>
                    <a:pt x="659" y="1044"/>
                  </a:cubicBezTo>
                  <a:cubicBezTo>
                    <a:pt x="660" y="1045"/>
                    <a:pt x="661" y="1048"/>
                    <a:pt x="664" y="1051"/>
                  </a:cubicBezTo>
                  <a:cubicBezTo>
                    <a:pt x="665" y="1052"/>
                    <a:pt x="668" y="1053"/>
                    <a:pt x="670" y="1054"/>
                  </a:cubicBezTo>
                  <a:cubicBezTo>
                    <a:pt x="675" y="1056"/>
                    <a:pt x="680" y="1057"/>
                    <a:pt x="684" y="1059"/>
                  </a:cubicBezTo>
                  <a:cubicBezTo>
                    <a:pt x="686" y="1060"/>
                    <a:pt x="689" y="1060"/>
                    <a:pt x="691" y="1061"/>
                  </a:cubicBezTo>
                  <a:cubicBezTo>
                    <a:pt x="693" y="1062"/>
                    <a:pt x="695" y="1063"/>
                    <a:pt x="697" y="1063"/>
                  </a:cubicBezTo>
                  <a:cubicBezTo>
                    <a:pt x="699" y="1064"/>
                    <a:pt x="701" y="1064"/>
                    <a:pt x="704" y="1064"/>
                  </a:cubicBezTo>
                  <a:cubicBezTo>
                    <a:pt x="716" y="1064"/>
                    <a:pt x="732" y="1064"/>
                    <a:pt x="736" y="1052"/>
                  </a:cubicBezTo>
                  <a:cubicBezTo>
                    <a:pt x="736" y="1036"/>
                    <a:pt x="719" y="1028"/>
                    <a:pt x="709" y="1021"/>
                  </a:cubicBezTo>
                  <a:cubicBezTo>
                    <a:pt x="708" y="1020"/>
                    <a:pt x="706" y="1018"/>
                    <a:pt x="705" y="1017"/>
                  </a:cubicBezTo>
                  <a:cubicBezTo>
                    <a:pt x="704" y="1016"/>
                    <a:pt x="704" y="1014"/>
                    <a:pt x="703" y="1013"/>
                  </a:cubicBezTo>
                  <a:cubicBezTo>
                    <a:pt x="702" y="1011"/>
                    <a:pt x="702" y="1010"/>
                    <a:pt x="701" y="1008"/>
                  </a:cubicBezTo>
                  <a:cubicBezTo>
                    <a:pt x="699" y="1006"/>
                    <a:pt x="698" y="1003"/>
                    <a:pt x="696" y="1000"/>
                  </a:cubicBezTo>
                  <a:cubicBezTo>
                    <a:pt x="696" y="999"/>
                    <a:pt x="695" y="998"/>
                    <a:pt x="695" y="996"/>
                  </a:cubicBezTo>
                  <a:cubicBezTo>
                    <a:pt x="694" y="994"/>
                    <a:pt x="693" y="992"/>
                    <a:pt x="693" y="991"/>
                  </a:cubicBezTo>
                  <a:cubicBezTo>
                    <a:pt x="691" y="986"/>
                    <a:pt x="688" y="984"/>
                    <a:pt x="686" y="982"/>
                  </a:cubicBezTo>
                  <a:cubicBezTo>
                    <a:pt x="684" y="981"/>
                    <a:pt x="685" y="980"/>
                    <a:pt x="682" y="975"/>
                  </a:cubicBezTo>
                  <a:cubicBezTo>
                    <a:pt x="679" y="971"/>
                    <a:pt x="673" y="972"/>
                    <a:pt x="673" y="972"/>
                  </a:cubicBezTo>
                  <a:cubicBezTo>
                    <a:pt x="673" y="972"/>
                    <a:pt x="672" y="960"/>
                    <a:pt x="672" y="958"/>
                  </a:cubicBezTo>
                  <a:cubicBezTo>
                    <a:pt x="671" y="956"/>
                    <a:pt x="671" y="956"/>
                    <a:pt x="671" y="956"/>
                  </a:cubicBezTo>
                  <a:cubicBezTo>
                    <a:pt x="671" y="955"/>
                    <a:pt x="670" y="956"/>
                    <a:pt x="670" y="956"/>
                  </a:cubicBezTo>
                  <a:cubicBezTo>
                    <a:pt x="670" y="956"/>
                    <a:pt x="672" y="925"/>
                    <a:pt x="673" y="895"/>
                  </a:cubicBezTo>
                  <a:cubicBezTo>
                    <a:pt x="673" y="893"/>
                    <a:pt x="673" y="891"/>
                    <a:pt x="673" y="890"/>
                  </a:cubicBezTo>
                  <a:cubicBezTo>
                    <a:pt x="671" y="885"/>
                    <a:pt x="671" y="881"/>
                    <a:pt x="673" y="877"/>
                  </a:cubicBezTo>
                  <a:cubicBezTo>
                    <a:pt x="673" y="875"/>
                    <a:pt x="673" y="874"/>
                    <a:pt x="673" y="872"/>
                  </a:cubicBezTo>
                  <a:cubicBezTo>
                    <a:pt x="673" y="862"/>
                    <a:pt x="673" y="854"/>
                    <a:pt x="672" y="847"/>
                  </a:cubicBezTo>
                  <a:cubicBezTo>
                    <a:pt x="669" y="817"/>
                    <a:pt x="655" y="791"/>
                    <a:pt x="651" y="773"/>
                  </a:cubicBezTo>
                  <a:cubicBezTo>
                    <a:pt x="646" y="755"/>
                    <a:pt x="645" y="720"/>
                    <a:pt x="646" y="709"/>
                  </a:cubicBezTo>
                  <a:cubicBezTo>
                    <a:pt x="647" y="699"/>
                    <a:pt x="646" y="697"/>
                    <a:pt x="646" y="697"/>
                  </a:cubicBezTo>
                  <a:cubicBezTo>
                    <a:pt x="646" y="697"/>
                    <a:pt x="653" y="697"/>
                    <a:pt x="659" y="687"/>
                  </a:cubicBezTo>
                  <a:cubicBezTo>
                    <a:pt x="660" y="685"/>
                    <a:pt x="661" y="683"/>
                    <a:pt x="662" y="681"/>
                  </a:cubicBezTo>
                  <a:cubicBezTo>
                    <a:pt x="663" y="679"/>
                    <a:pt x="664" y="677"/>
                    <a:pt x="664" y="675"/>
                  </a:cubicBezTo>
                  <a:cubicBezTo>
                    <a:pt x="665" y="672"/>
                    <a:pt x="665" y="668"/>
                    <a:pt x="664" y="664"/>
                  </a:cubicBezTo>
                  <a:cubicBezTo>
                    <a:pt x="663" y="661"/>
                    <a:pt x="662" y="657"/>
                    <a:pt x="661" y="654"/>
                  </a:cubicBezTo>
                  <a:cubicBezTo>
                    <a:pt x="659" y="650"/>
                    <a:pt x="661" y="642"/>
                    <a:pt x="656" y="643"/>
                  </a:cubicBezTo>
                  <a:cubicBezTo>
                    <a:pt x="658" y="637"/>
                    <a:pt x="659" y="633"/>
                    <a:pt x="651" y="632"/>
                  </a:cubicBezTo>
                  <a:cubicBezTo>
                    <a:pt x="653" y="631"/>
                    <a:pt x="655" y="629"/>
                    <a:pt x="655" y="628"/>
                  </a:cubicBezTo>
                  <a:cubicBezTo>
                    <a:pt x="655" y="628"/>
                    <a:pt x="655" y="627"/>
                    <a:pt x="655" y="626"/>
                  </a:cubicBezTo>
                  <a:cubicBezTo>
                    <a:pt x="649" y="620"/>
                    <a:pt x="649" y="608"/>
                    <a:pt x="648" y="601"/>
                  </a:cubicBezTo>
                  <a:cubicBezTo>
                    <a:pt x="648" y="600"/>
                    <a:pt x="648" y="600"/>
                    <a:pt x="648" y="599"/>
                  </a:cubicBezTo>
                  <a:cubicBezTo>
                    <a:pt x="648" y="598"/>
                    <a:pt x="648" y="597"/>
                    <a:pt x="648" y="597"/>
                  </a:cubicBezTo>
                  <a:cubicBezTo>
                    <a:pt x="648" y="595"/>
                    <a:pt x="648" y="593"/>
                    <a:pt x="648" y="591"/>
                  </a:cubicBezTo>
                  <a:cubicBezTo>
                    <a:pt x="648" y="587"/>
                    <a:pt x="647" y="584"/>
                    <a:pt x="646" y="580"/>
                  </a:cubicBezTo>
                  <a:cubicBezTo>
                    <a:pt x="646" y="577"/>
                    <a:pt x="647" y="571"/>
                    <a:pt x="644" y="570"/>
                  </a:cubicBezTo>
                  <a:cubicBezTo>
                    <a:pt x="644" y="568"/>
                    <a:pt x="645" y="566"/>
                    <a:pt x="645" y="565"/>
                  </a:cubicBezTo>
                  <a:cubicBezTo>
                    <a:pt x="645" y="556"/>
                    <a:pt x="641" y="548"/>
                    <a:pt x="641" y="540"/>
                  </a:cubicBezTo>
                  <a:cubicBezTo>
                    <a:pt x="641" y="537"/>
                    <a:pt x="641" y="535"/>
                    <a:pt x="641" y="533"/>
                  </a:cubicBezTo>
                  <a:cubicBezTo>
                    <a:pt x="640" y="528"/>
                    <a:pt x="639" y="524"/>
                    <a:pt x="639" y="522"/>
                  </a:cubicBezTo>
                  <a:cubicBezTo>
                    <a:pt x="640" y="521"/>
                    <a:pt x="639" y="519"/>
                    <a:pt x="638" y="517"/>
                  </a:cubicBezTo>
                  <a:cubicBezTo>
                    <a:pt x="638" y="514"/>
                    <a:pt x="638" y="512"/>
                    <a:pt x="637" y="509"/>
                  </a:cubicBezTo>
                  <a:cubicBezTo>
                    <a:pt x="637" y="506"/>
                    <a:pt x="637" y="504"/>
                    <a:pt x="636" y="501"/>
                  </a:cubicBezTo>
                  <a:cubicBezTo>
                    <a:pt x="635" y="499"/>
                    <a:pt x="634" y="498"/>
                    <a:pt x="633" y="496"/>
                  </a:cubicBezTo>
                  <a:cubicBezTo>
                    <a:pt x="609" y="488"/>
                    <a:pt x="625" y="460"/>
                    <a:pt x="612" y="443"/>
                  </a:cubicBezTo>
                  <a:cubicBezTo>
                    <a:pt x="611" y="441"/>
                    <a:pt x="610" y="439"/>
                    <a:pt x="609" y="437"/>
                  </a:cubicBezTo>
                  <a:cubicBezTo>
                    <a:pt x="607" y="431"/>
                    <a:pt x="606" y="426"/>
                    <a:pt x="609" y="420"/>
                  </a:cubicBezTo>
                  <a:cubicBezTo>
                    <a:pt x="608" y="418"/>
                    <a:pt x="607" y="416"/>
                    <a:pt x="606" y="414"/>
                  </a:cubicBezTo>
                  <a:cubicBezTo>
                    <a:pt x="606" y="413"/>
                    <a:pt x="606" y="411"/>
                    <a:pt x="606" y="409"/>
                  </a:cubicBezTo>
                  <a:cubicBezTo>
                    <a:pt x="606" y="407"/>
                    <a:pt x="605" y="404"/>
                    <a:pt x="605" y="402"/>
                  </a:cubicBezTo>
                  <a:cubicBezTo>
                    <a:pt x="605" y="394"/>
                    <a:pt x="605" y="387"/>
                    <a:pt x="607" y="379"/>
                  </a:cubicBezTo>
                  <a:cubicBezTo>
                    <a:pt x="607" y="377"/>
                    <a:pt x="607" y="375"/>
                    <a:pt x="607" y="373"/>
                  </a:cubicBezTo>
                  <a:cubicBezTo>
                    <a:pt x="607" y="369"/>
                    <a:pt x="605" y="370"/>
                    <a:pt x="607" y="363"/>
                  </a:cubicBezTo>
                  <a:cubicBezTo>
                    <a:pt x="608" y="356"/>
                    <a:pt x="609" y="352"/>
                    <a:pt x="608" y="350"/>
                  </a:cubicBezTo>
                  <a:cubicBezTo>
                    <a:pt x="608" y="349"/>
                    <a:pt x="611" y="337"/>
                    <a:pt x="613" y="330"/>
                  </a:cubicBezTo>
                  <a:cubicBezTo>
                    <a:pt x="615" y="323"/>
                    <a:pt x="615" y="323"/>
                    <a:pt x="617" y="321"/>
                  </a:cubicBezTo>
                  <a:cubicBezTo>
                    <a:pt x="618" y="318"/>
                    <a:pt x="619" y="317"/>
                    <a:pt x="619" y="312"/>
                  </a:cubicBezTo>
                  <a:cubicBezTo>
                    <a:pt x="620" y="308"/>
                    <a:pt x="625" y="301"/>
                    <a:pt x="625" y="301"/>
                  </a:cubicBezTo>
                  <a:cubicBezTo>
                    <a:pt x="625" y="300"/>
                    <a:pt x="624" y="297"/>
                    <a:pt x="624" y="297"/>
                  </a:cubicBezTo>
                  <a:cubicBezTo>
                    <a:pt x="627" y="293"/>
                    <a:pt x="627" y="293"/>
                    <a:pt x="627" y="293"/>
                  </a:cubicBezTo>
                  <a:cubicBezTo>
                    <a:pt x="627" y="293"/>
                    <a:pt x="629" y="307"/>
                    <a:pt x="637" y="318"/>
                  </a:cubicBezTo>
                  <a:cubicBezTo>
                    <a:pt x="645" y="328"/>
                    <a:pt x="672" y="349"/>
                    <a:pt x="684" y="356"/>
                  </a:cubicBezTo>
                  <a:cubicBezTo>
                    <a:pt x="695" y="364"/>
                    <a:pt x="702" y="369"/>
                    <a:pt x="708" y="370"/>
                  </a:cubicBezTo>
                  <a:cubicBezTo>
                    <a:pt x="714" y="370"/>
                    <a:pt x="724" y="374"/>
                    <a:pt x="730" y="370"/>
                  </a:cubicBezTo>
                  <a:cubicBezTo>
                    <a:pt x="736" y="367"/>
                    <a:pt x="746" y="344"/>
                    <a:pt x="754" y="323"/>
                  </a:cubicBezTo>
                  <a:cubicBezTo>
                    <a:pt x="762" y="303"/>
                    <a:pt x="757" y="249"/>
                    <a:pt x="763" y="228"/>
                  </a:cubicBezTo>
                  <a:cubicBezTo>
                    <a:pt x="769" y="207"/>
                    <a:pt x="772" y="200"/>
                    <a:pt x="773" y="195"/>
                  </a:cubicBezTo>
                  <a:cubicBezTo>
                    <a:pt x="774" y="193"/>
                    <a:pt x="773" y="190"/>
                    <a:pt x="773" y="187"/>
                  </a:cubicBezTo>
                  <a:cubicBezTo>
                    <a:pt x="826" y="187"/>
                    <a:pt x="826" y="187"/>
                    <a:pt x="826" y="187"/>
                  </a:cubicBezTo>
                  <a:cubicBezTo>
                    <a:pt x="826" y="250"/>
                    <a:pt x="826" y="250"/>
                    <a:pt x="826" y="250"/>
                  </a:cubicBezTo>
                  <a:cubicBezTo>
                    <a:pt x="826" y="256"/>
                    <a:pt x="831" y="260"/>
                    <a:pt x="836" y="260"/>
                  </a:cubicBezTo>
                  <a:cubicBezTo>
                    <a:pt x="852" y="260"/>
                    <a:pt x="852" y="260"/>
                    <a:pt x="852" y="260"/>
                  </a:cubicBezTo>
                  <a:cubicBezTo>
                    <a:pt x="858" y="260"/>
                    <a:pt x="862" y="256"/>
                    <a:pt x="862" y="250"/>
                  </a:cubicBezTo>
                  <a:cubicBezTo>
                    <a:pt x="862" y="187"/>
                    <a:pt x="862" y="187"/>
                    <a:pt x="862" y="187"/>
                  </a:cubicBezTo>
                  <a:cubicBezTo>
                    <a:pt x="863" y="187"/>
                    <a:pt x="863" y="187"/>
                    <a:pt x="863" y="187"/>
                  </a:cubicBezTo>
                  <a:cubicBezTo>
                    <a:pt x="863" y="239"/>
                    <a:pt x="863" y="239"/>
                    <a:pt x="863" y="239"/>
                  </a:cubicBezTo>
                  <a:cubicBezTo>
                    <a:pt x="863" y="243"/>
                    <a:pt x="866" y="247"/>
                    <a:pt x="871" y="247"/>
                  </a:cubicBezTo>
                  <a:cubicBezTo>
                    <a:pt x="884" y="247"/>
                    <a:pt x="884" y="247"/>
                    <a:pt x="884" y="247"/>
                  </a:cubicBezTo>
                  <a:cubicBezTo>
                    <a:pt x="889" y="247"/>
                    <a:pt x="893" y="243"/>
                    <a:pt x="893" y="239"/>
                  </a:cubicBezTo>
                  <a:cubicBezTo>
                    <a:pt x="893" y="226"/>
                    <a:pt x="893" y="226"/>
                    <a:pt x="893" y="226"/>
                  </a:cubicBezTo>
                  <a:cubicBezTo>
                    <a:pt x="896" y="232"/>
                    <a:pt x="903" y="236"/>
                    <a:pt x="910" y="236"/>
                  </a:cubicBezTo>
                  <a:cubicBezTo>
                    <a:pt x="921" y="236"/>
                    <a:pt x="930" y="227"/>
                    <a:pt x="930" y="216"/>
                  </a:cubicBezTo>
                  <a:cubicBezTo>
                    <a:pt x="930" y="187"/>
                    <a:pt x="930" y="187"/>
                    <a:pt x="930" y="187"/>
                  </a:cubicBezTo>
                  <a:cubicBezTo>
                    <a:pt x="961" y="187"/>
                    <a:pt x="961" y="187"/>
                    <a:pt x="961" y="187"/>
                  </a:cubicBezTo>
                  <a:cubicBezTo>
                    <a:pt x="998" y="187"/>
                    <a:pt x="998" y="187"/>
                    <a:pt x="998" y="187"/>
                  </a:cubicBezTo>
                  <a:cubicBezTo>
                    <a:pt x="1002" y="187"/>
                    <a:pt x="1005" y="184"/>
                    <a:pt x="1005" y="180"/>
                  </a:cubicBezTo>
                  <a:cubicBezTo>
                    <a:pt x="1005" y="176"/>
                    <a:pt x="1002" y="173"/>
                    <a:pt x="998" y="173"/>
                  </a:cubicBezTo>
                  <a:close/>
                  <a:moveTo>
                    <a:pt x="390" y="192"/>
                  </a:moveTo>
                  <a:cubicBezTo>
                    <a:pt x="378" y="203"/>
                    <a:pt x="367" y="229"/>
                    <a:pt x="365" y="232"/>
                  </a:cubicBezTo>
                  <a:cubicBezTo>
                    <a:pt x="363" y="234"/>
                    <a:pt x="346" y="243"/>
                    <a:pt x="340" y="253"/>
                  </a:cubicBezTo>
                  <a:cubicBezTo>
                    <a:pt x="334" y="262"/>
                    <a:pt x="330" y="281"/>
                    <a:pt x="330" y="281"/>
                  </a:cubicBezTo>
                  <a:cubicBezTo>
                    <a:pt x="330" y="281"/>
                    <a:pt x="330" y="282"/>
                    <a:pt x="324" y="270"/>
                  </a:cubicBezTo>
                  <a:cubicBezTo>
                    <a:pt x="320" y="265"/>
                    <a:pt x="317" y="262"/>
                    <a:pt x="314" y="258"/>
                  </a:cubicBezTo>
                  <a:cubicBezTo>
                    <a:pt x="313" y="256"/>
                    <a:pt x="311" y="253"/>
                    <a:pt x="310" y="250"/>
                  </a:cubicBezTo>
                  <a:cubicBezTo>
                    <a:pt x="309" y="238"/>
                    <a:pt x="301" y="230"/>
                    <a:pt x="301" y="219"/>
                  </a:cubicBezTo>
                  <a:cubicBezTo>
                    <a:pt x="300" y="215"/>
                    <a:pt x="300" y="213"/>
                    <a:pt x="300" y="211"/>
                  </a:cubicBezTo>
                  <a:cubicBezTo>
                    <a:pt x="309" y="206"/>
                    <a:pt x="313" y="202"/>
                    <a:pt x="318" y="200"/>
                  </a:cubicBezTo>
                  <a:cubicBezTo>
                    <a:pt x="322" y="198"/>
                    <a:pt x="324" y="196"/>
                    <a:pt x="325" y="194"/>
                  </a:cubicBezTo>
                  <a:cubicBezTo>
                    <a:pt x="326" y="192"/>
                    <a:pt x="327" y="189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96" y="187"/>
                    <a:pt x="396" y="187"/>
                    <a:pt x="396" y="187"/>
                  </a:cubicBezTo>
                  <a:cubicBezTo>
                    <a:pt x="394" y="188"/>
                    <a:pt x="392" y="190"/>
                    <a:pt x="390" y="192"/>
                  </a:cubicBezTo>
                  <a:close/>
                  <a:moveTo>
                    <a:pt x="704" y="187"/>
                  </a:moveTo>
                  <a:cubicBezTo>
                    <a:pt x="705" y="191"/>
                    <a:pt x="707" y="197"/>
                    <a:pt x="713" y="200"/>
                  </a:cubicBezTo>
                  <a:cubicBezTo>
                    <a:pt x="720" y="203"/>
                    <a:pt x="730" y="207"/>
                    <a:pt x="731" y="209"/>
                  </a:cubicBezTo>
                  <a:cubicBezTo>
                    <a:pt x="732" y="211"/>
                    <a:pt x="733" y="212"/>
                    <a:pt x="726" y="236"/>
                  </a:cubicBezTo>
                  <a:cubicBezTo>
                    <a:pt x="720" y="260"/>
                    <a:pt x="715" y="259"/>
                    <a:pt x="708" y="270"/>
                  </a:cubicBezTo>
                  <a:cubicBezTo>
                    <a:pt x="702" y="282"/>
                    <a:pt x="702" y="281"/>
                    <a:pt x="702" y="281"/>
                  </a:cubicBezTo>
                  <a:cubicBezTo>
                    <a:pt x="702" y="281"/>
                    <a:pt x="698" y="262"/>
                    <a:pt x="692" y="253"/>
                  </a:cubicBezTo>
                  <a:cubicBezTo>
                    <a:pt x="686" y="243"/>
                    <a:pt x="669" y="234"/>
                    <a:pt x="667" y="232"/>
                  </a:cubicBezTo>
                  <a:cubicBezTo>
                    <a:pt x="665" y="229"/>
                    <a:pt x="654" y="203"/>
                    <a:pt x="642" y="192"/>
                  </a:cubicBezTo>
                  <a:cubicBezTo>
                    <a:pt x="640" y="190"/>
                    <a:pt x="638" y="188"/>
                    <a:pt x="636" y="187"/>
                  </a:cubicBezTo>
                  <a:cubicBezTo>
                    <a:pt x="704" y="187"/>
                    <a:pt x="704" y="187"/>
                    <a:pt x="704" y="187"/>
                  </a:cubicBezTo>
                  <a:cubicBezTo>
                    <a:pt x="704" y="187"/>
                    <a:pt x="704" y="187"/>
                    <a:pt x="704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287256"/>
            <a:ext cx="295275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-9843" y="287256"/>
            <a:ext cx="171128" cy="72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8823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149" y="287256"/>
            <a:ext cx="112825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" y="287256"/>
            <a:ext cx="295275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-9843" y="287256"/>
            <a:ext cx="171128" cy="72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368586" y="6441740"/>
            <a:ext cx="823415" cy="21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-19686" y="6441740"/>
            <a:ext cx="10951543" cy="2115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4477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149" y="287256"/>
            <a:ext cx="112825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685802" y="123478"/>
            <a:ext cx="1492551" cy="1155972"/>
            <a:chOff x="268015" y="1999362"/>
            <a:chExt cx="5222702" cy="4044951"/>
          </a:xfrm>
        </p:grpSpPr>
        <p:sp>
          <p:nvSpPr>
            <p:cNvPr id="9" name="Freeform 606"/>
            <p:cNvSpPr>
              <a:spLocks/>
            </p:cNvSpPr>
            <p:nvPr userDrawn="1"/>
          </p:nvSpPr>
          <p:spPr bwMode="auto">
            <a:xfrm rot="8978259">
              <a:off x="268015" y="2416670"/>
              <a:ext cx="5222702" cy="2477599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-250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574323" y="1999362"/>
              <a:ext cx="3781425" cy="4044951"/>
            </a:xfrm>
            <a:custGeom>
              <a:avLst/>
              <a:gdLst>
                <a:gd name="T0" fmla="*/ 893 w 1005"/>
                <a:gd name="T1" fmla="*/ 121 h 1077"/>
                <a:gd name="T2" fmla="*/ 862 w 1005"/>
                <a:gd name="T3" fmla="*/ 110 h 1077"/>
                <a:gd name="T4" fmla="*/ 769 w 1005"/>
                <a:gd name="T5" fmla="*/ 171 h 1077"/>
                <a:gd name="T6" fmla="*/ 731 w 1005"/>
                <a:gd name="T7" fmla="*/ 162 h 1077"/>
                <a:gd name="T8" fmla="*/ 592 w 1005"/>
                <a:gd name="T9" fmla="*/ 173 h 1077"/>
                <a:gd name="T10" fmla="*/ 567 w 1005"/>
                <a:gd name="T11" fmla="*/ 92 h 1077"/>
                <a:gd name="T12" fmla="*/ 562 w 1005"/>
                <a:gd name="T13" fmla="*/ 48 h 1077"/>
                <a:gd name="T14" fmla="*/ 534 w 1005"/>
                <a:gd name="T15" fmla="*/ 14 h 1077"/>
                <a:gd name="T16" fmla="*/ 516 w 1005"/>
                <a:gd name="T17" fmla="*/ 16 h 1077"/>
                <a:gd name="T18" fmla="*/ 492 w 1005"/>
                <a:gd name="T19" fmla="*/ 17 h 1077"/>
                <a:gd name="T20" fmla="*/ 472 w 1005"/>
                <a:gd name="T21" fmla="*/ 36 h 1077"/>
                <a:gd name="T22" fmla="*/ 466 w 1005"/>
                <a:gd name="T23" fmla="*/ 73 h 1077"/>
                <a:gd name="T24" fmla="*/ 475 w 1005"/>
                <a:gd name="T25" fmla="*/ 108 h 1077"/>
                <a:gd name="T26" fmla="*/ 440 w 1005"/>
                <a:gd name="T27" fmla="*/ 173 h 1077"/>
                <a:gd name="T28" fmla="*/ 262 w 1005"/>
                <a:gd name="T29" fmla="*/ 173 h 1077"/>
                <a:gd name="T30" fmla="*/ 171 w 1005"/>
                <a:gd name="T31" fmla="*/ 173 h 1077"/>
                <a:gd name="T32" fmla="*/ 140 w 1005"/>
                <a:gd name="T33" fmla="*/ 137 h 1077"/>
                <a:gd name="T34" fmla="*/ 7 w 1005"/>
                <a:gd name="T35" fmla="*/ 187 h 1077"/>
                <a:gd name="T36" fmla="*/ 140 w 1005"/>
                <a:gd name="T37" fmla="*/ 239 h 1077"/>
                <a:gd name="T38" fmla="*/ 171 w 1005"/>
                <a:gd name="T39" fmla="*/ 250 h 1077"/>
                <a:gd name="T40" fmla="*/ 259 w 1005"/>
                <a:gd name="T41" fmla="*/ 195 h 1077"/>
                <a:gd name="T42" fmla="*/ 308 w 1005"/>
                <a:gd name="T43" fmla="*/ 369 h 1077"/>
                <a:gd name="T44" fmla="*/ 407 w 1005"/>
                <a:gd name="T45" fmla="*/ 301 h 1077"/>
                <a:gd name="T46" fmla="*/ 425 w 1005"/>
                <a:gd name="T47" fmla="*/ 373 h 1077"/>
                <a:gd name="T48" fmla="*/ 421 w 1005"/>
                <a:gd name="T49" fmla="*/ 417 h 1077"/>
                <a:gd name="T50" fmla="*/ 416 w 1005"/>
                <a:gd name="T51" fmla="*/ 461 h 1077"/>
                <a:gd name="T52" fmla="*/ 401 w 1005"/>
                <a:gd name="T53" fmla="*/ 494 h 1077"/>
                <a:gd name="T54" fmla="*/ 385 w 1005"/>
                <a:gd name="T55" fmla="*/ 584 h 1077"/>
                <a:gd name="T56" fmla="*/ 377 w 1005"/>
                <a:gd name="T57" fmla="*/ 643 h 1077"/>
                <a:gd name="T58" fmla="*/ 386 w 1005"/>
                <a:gd name="T59" fmla="*/ 697 h 1077"/>
                <a:gd name="T60" fmla="*/ 362 w 1005"/>
                <a:gd name="T61" fmla="*/ 959 h 1077"/>
                <a:gd name="T62" fmla="*/ 333 w 1005"/>
                <a:gd name="T63" fmla="*/ 1010 h 1077"/>
                <a:gd name="T64" fmla="*/ 300 w 1005"/>
                <a:gd name="T65" fmla="*/ 1048 h 1077"/>
                <a:gd name="T66" fmla="*/ 373 w 1005"/>
                <a:gd name="T67" fmla="*/ 1048 h 1077"/>
                <a:gd name="T68" fmla="*/ 395 w 1005"/>
                <a:gd name="T69" fmla="*/ 980 h 1077"/>
                <a:gd name="T70" fmla="*/ 404 w 1005"/>
                <a:gd name="T71" fmla="*/ 924 h 1077"/>
                <a:gd name="T72" fmla="*/ 455 w 1005"/>
                <a:gd name="T73" fmla="*/ 728 h 1077"/>
                <a:gd name="T74" fmla="*/ 517 w 1005"/>
                <a:gd name="T75" fmla="*/ 612 h 1077"/>
                <a:gd name="T76" fmla="*/ 551 w 1005"/>
                <a:gd name="T77" fmla="*/ 687 h 1077"/>
                <a:gd name="T78" fmla="*/ 582 w 1005"/>
                <a:gd name="T79" fmla="*/ 741 h 1077"/>
                <a:gd name="T80" fmla="*/ 612 w 1005"/>
                <a:gd name="T81" fmla="*/ 881 h 1077"/>
                <a:gd name="T82" fmla="*/ 636 w 1005"/>
                <a:gd name="T83" fmla="*/ 1030 h 1077"/>
                <a:gd name="T84" fmla="*/ 684 w 1005"/>
                <a:gd name="T85" fmla="*/ 1059 h 1077"/>
                <a:gd name="T86" fmla="*/ 705 w 1005"/>
                <a:gd name="T87" fmla="*/ 1017 h 1077"/>
                <a:gd name="T88" fmla="*/ 686 w 1005"/>
                <a:gd name="T89" fmla="*/ 982 h 1077"/>
                <a:gd name="T90" fmla="*/ 673 w 1005"/>
                <a:gd name="T91" fmla="*/ 895 h 1077"/>
                <a:gd name="T92" fmla="*/ 646 w 1005"/>
                <a:gd name="T93" fmla="*/ 709 h 1077"/>
                <a:gd name="T94" fmla="*/ 661 w 1005"/>
                <a:gd name="T95" fmla="*/ 654 h 1077"/>
                <a:gd name="T96" fmla="*/ 648 w 1005"/>
                <a:gd name="T97" fmla="*/ 599 h 1077"/>
                <a:gd name="T98" fmla="*/ 641 w 1005"/>
                <a:gd name="T99" fmla="*/ 540 h 1077"/>
                <a:gd name="T100" fmla="*/ 633 w 1005"/>
                <a:gd name="T101" fmla="*/ 496 h 1077"/>
                <a:gd name="T102" fmla="*/ 605 w 1005"/>
                <a:gd name="T103" fmla="*/ 402 h 1077"/>
                <a:gd name="T104" fmla="*/ 617 w 1005"/>
                <a:gd name="T105" fmla="*/ 321 h 1077"/>
                <a:gd name="T106" fmla="*/ 684 w 1005"/>
                <a:gd name="T107" fmla="*/ 356 h 1077"/>
                <a:gd name="T108" fmla="*/ 773 w 1005"/>
                <a:gd name="T109" fmla="*/ 187 h 1077"/>
                <a:gd name="T110" fmla="*/ 862 w 1005"/>
                <a:gd name="T111" fmla="*/ 187 h 1077"/>
                <a:gd name="T112" fmla="*/ 893 w 1005"/>
                <a:gd name="T113" fmla="*/ 226 h 1077"/>
                <a:gd name="T114" fmla="*/ 1005 w 1005"/>
                <a:gd name="T115" fmla="*/ 180 h 1077"/>
                <a:gd name="T116" fmla="*/ 324 w 1005"/>
                <a:gd name="T117" fmla="*/ 270 h 1077"/>
                <a:gd name="T118" fmla="*/ 325 w 1005"/>
                <a:gd name="T119" fmla="*/ 194 h 1077"/>
                <a:gd name="T120" fmla="*/ 713 w 1005"/>
                <a:gd name="T121" fmla="*/ 200 h 1077"/>
                <a:gd name="T122" fmla="*/ 667 w 1005"/>
                <a:gd name="T123" fmla="*/ 232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5" h="1077">
                  <a:moveTo>
                    <a:pt x="998" y="173"/>
                  </a:moveTo>
                  <a:cubicBezTo>
                    <a:pt x="998" y="173"/>
                    <a:pt x="973" y="173"/>
                    <a:pt x="930" y="173"/>
                  </a:cubicBezTo>
                  <a:cubicBezTo>
                    <a:pt x="930" y="142"/>
                    <a:pt x="930" y="142"/>
                    <a:pt x="930" y="142"/>
                  </a:cubicBezTo>
                  <a:cubicBezTo>
                    <a:pt x="930" y="131"/>
                    <a:pt x="921" y="122"/>
                    <a:pt x="910" y="122"/>
                  </a:cubicBezTo>
                  <a:cubicBezTo>
                    <a:pt x="903" y="122"/>
                    <a:pt x="896" y="126"/>
                    <a:pt x="893" y="132"/>
                  </a:cubicBezTo>
                  <a:cubicBezTo>
                    <a:pt x="893" y="121"/>
                    <a:pt x="893" y="121"/>
                    <a:pt x="893" y="121"/>
                  </a:cubicBezTo>
                  <a:cubicBezTo>
                    <a:pt x="893" y="117"/>
                    <a:pt x="889" y="113"/>
                    <a:pt x="884" y="113"/>
                  </a:cubicBezTo>
                  <a:cubicBezTo>
                    <a:pt x="871" y="113"/>
                    <a:pt x="871" y="113"/>
                    <a:pt x="871" y="113"/>
                  </a:cubicBezTo>
                  <a:cubicBezTo>
                    <a:pt x="866" y="113"/>
                    <a:pt x="863" y="117"/>
                    <a:pt x="863" y="121"/>
                  </a:cubicBezTo>
                  <a:cubicBezTo>
                    <a:pt x="863" y="173"/>
                    <a:pt x="863" y="173"/>
                    <a:pt x="863" y="173"/>
                  </a:cubicBezTo>
                  <a:cubicBezTo>
                    <a:pt x="862" y="173"/>
                    <a:pt x="862" y="173"/>
                    <a:pt x="862" y="173"/>
                  </a:cubicBezTo>
                  <a:cubicBezTo>
                    <a:pt x="862" y="110"/>
                    <a:pt x="862" y="110"/>
                    <a:pt x="862" y="110"/>
                  </a:cubicBezTo>
                  <a:cubicBezTo>
                    <a:pt x="862" y="104"/>
                    <a:pt x="858" y="100"/>
                    <a:pt x="852" y="100"/>
                  </a:cubicBezTo>
                  <a:cubicBezTo>
                    <a:pt x="836" y="100"/>
                    <a:pt x="836" y="100"/>
                    <a:pt x="836" y="100"/>
                  </a:cubicBezTo>
                  <a:cubicBezTo>
                    <a:pt x="831" y="100"/>
                    <a:pt x="826" y="104"/>
                    <a:pt x="826" y="110"/>
                  </a:cubicBezTo>
                  <a:cubicBezTo>
                    <a:pt x="826" y="173"/>
                    <a:pt x="826" y="173"/>
                    <a:pt x="826" y="173"/>
                  </a:cubicBezTo>
                  <a:cubicBezTo>
                    <a:pt x="808" y="173"/>
                    <a:pt x="789" y="173"/>
                    <a:pt x="770" y="173"/>
                  </a:cubicBezTo>
                  <a:cubicBezTo>
                    <a:pt x="769" y="172"/>
                    <a:pt x="769" y="171"/>
                    <a:pt x="769" y="171"/>
                  </a:cubicBezTo>
                  <a:cubicBezTo>
                    <a:pt x="768" y="167"/>
                    <a:pt x="763" y="166"/>
                    <a:pt x="761" y="166"/>
                  </a:cubicBezTo>
                  <a:cubicBezTo>
                    <a:pt x="758" y="166"/>
                    <a:pt x="756" y="167"/>
                    <a:pt x="756" y="167"/>
                  </a:cubicBezTo>
                  <a:cubicBezTo>
                    <a:pt x="756" y="167"/>
                    <a:pt x="753" y="161"/>
                    <a:pt x="750" y="160"/>
                  </a:cubicBezTo>
                  <a:cubicBezTo>
                    <a:pt x="746" y="159"/>
                    <a:pt x="743" y="162"/>
                    <a:pt x="743" y="162"/>
                  </a:cubicBezTo>
                  <a:cubicBezTo>
                    <a:pt x="743" y="162"/>
                    <a:pt x="742" y="159"/>
                    <a:pt x="737" y="159"/>
                  </a:cubicBezTo>
                  <a:cubicBezTo>
                    <a:pt x="731" y="159"/>
                    <a:pt x="731" y="162"/>
                    <a:pt x="731" y="162"/>
                  </a:cubicBezTo>
                  <a:cubicBezTo>
                    <a:pt x="731" y="162"/>
                    <a:pt x="727" y="160"/>
                    <a:pt x="723" y="162"/>
                  </a:cubicBezTo>
                  <a:cubicBezTo>
                    <a:pt x="720" y="164"/>
                    <a:pt x="719" y="166"/>
                    <a:pt x="718" y="167"/>
                  </a:cubicBezTo>
                  <a:cubicBezTo>
                    <a:pt x="718" y="169"/>
                    <a:pt x="717" y="172"/>
                    <a:pt x="717" y="172"/>
                  </a:cubicBezTo>
                  <a:cubicBezTo>
                    <a:pt x="717" y="172"/>
                    <a:pt x="715" y="171"/>
                    <a:pt x="712" y="173"/>
                  </a:cubicBezTo>
                  <a:cubicBezTo>
                    <a:pt x="676" y="173"/>
                    <a:pt x="637" y="173"/>
                    <a:pt x="598" y="173"/>
                  </a:cubicBezTo>
                  <a:cubicBezTo>
                    <a:pt x="596" y="173"/>
                    <a:pt x="594" y="173"/>
                    <a:pt x="592" y="173"/>
                  </a:cubicBezTo>
                  <a:cubicBezTo>
                    <a:pt x="590" y="173"/>
                    <a:pt x="588" y="174"/>
                    <a:pt x="585" y="174"/>
                  </a:cubicBezTo>
                  <a:cubicBezTo>
                    <a:pt x="584" y="174"/>
                    <a:pt x="583" y="174"/>
                    <a:pt x="583" y="174"/>
                  </a:cubicBezTo>
                  <a:cubicBezTo>
                    <a:pt x="581" y="174"/>
                    <a:pt x="580" y="173"/>
                    <a:pt x="578" y="173"/>
                  </a:cubicBezTo>
                  <a:cubicBezTo>
                    <a:pt x="555" y="167"/>
                    <a:pt x="540" y="143"/>
                    <a:pt x="552" y="119"/>
                  </a:cubicBezTo>
                  <a:cubicBezTo>
                    <a:pt x="552" y="118"/>
                    <a:pt x="552" y="118"/>
                    <a:pt x="552" y="117"/>
                  </a:cubicBezTo>
                  <a:cubicBezTo>
                    <a:pt x="553" y="108"/>
                    <a:pt x="569" y="104"/>
                    <a:pt x="567" y="92"/>
                  </a:cubicBezTo>
                  <a:cubicBezTo>
                    <a:pt x="567" y="92"/>
                    <a:pt x="567" y="91"/>
                    <a:pt x="567" y="91"/>
                  </a:cubicBezTo>
                  <a:cubicBezTo>
                    <a:pt x="567" y="90"/>
                    <a:pt x="568" y="88"/>
                    <a:pt x="569" y="87"/>
                  </a:cubicBezTo>
                  <a:cubicBezTo>
                    <a:pt x="573" y="80"/>
                    <a:pt x="573" y="72"/>
                    <a:pt x="565" y="70"/>
                  </a:cubicBezTo>
                  <a:cubicBezTo>
                    <a:pt x="565" y="69"/>
                    <a:pt x="565" y="68"/>
                    <a:pt x="565" y="67"/>
                  </a:cubicBezTo>
                  <a:cubicBezTo>
                    <a:pt x="565" y="66"/>
                    <a:pt x="565" y="65"/>
                    <a:pt x="564" y="64"/>
                  </a:cubicBezTo>
                  <a:cubicBezTo>
                    <a:pt x="564" y="61"/>
                    <a:pt x="563" y="55"/>
                    <a:pt x="562" y="48"/>
                  </a:cubicBezTo>
                  <a:cubicBezTo>
                    <a:pt x="562" y="41"/>
                    <a:pt x="561" y="40"/>
                    <a:pt x="559" y="36"/>
                  </a:cubicBezTo>
                  <a:cubicBezTo>
                    <a:pt x="558" y="34"/>
                    <a:pt x="556" y="32"/>
                    <a:pt x="554" y="29"/>
                  </a:cubicBezTo>
                  <a:cubicBezTo>
                    <a:pt x="553" y="25"/>
                    <a:pt x="551" y="21"/>
                    <a:pt x="550" y="24"/>
                  </a:cubicBezTo>
                  <a:cubicBezTo>
                    <a:pt x="548" y="17"/>
                    <a:pt x="547" y="23"/>
                    <a:pt x="545" y="20"/>
                  </a:cubicBezTo>
                  <a:cubicBezTo>
                    <a:pt x="543" y="20"/>
                    <a:pt x="541" y="28"/>
                    <a:pt x="540" y="16"/>
                  </a:cubicBezTo>
                  <a:cubicBezTo>
                    <a:pt x="538" y="13"/>
                    <a:pt x="536" y="8"/>
                    <a:pt x="534" y="14"/>
                  </a:cubicBezTo>
                  <a:cubicBezTo>
                    <a:pt x="533" y="8"/>
                    <a:pt x="531" y="8"/>
                    <a:pt x="530" y="9"/>
                  </a:cubicBezTo>
                  <a:cubicBezTo>
                    <a:pt x="528" y="5"/>
                    <a:pt x="527" y="8"/>
                    <a:pt x="525" y="11"/>
                  </a:cubicBezTo>
                  <a:cubicBezTo>
                    <a:pt x="524" y="2"/>
                    <a:pt x="522" y="10"/>
                    <a:pt x="521" y="7"/>
                  </a:cubicBezTo>
                  <a:cubicBezTo>
                    <a:pt x="519" y="0"/>
                    <a:pt x="518" y="4"/>
                    <a:pt x="516" y="10"/>
                  </a:cubicBezTo>
                  <a:cubicBezTo>
                    <a:pt x="516" y="15"/>
                    <a:pt x="516" y="18"/>
                    <a:pt x="516" y="10"/>
                  </a:cubicBezTo>
                  <a:cubicBezTo>
                    <a:pt x="516" y="10"/>
                    <a:pt x="516" y="14"/>
                    <a:pt x="516" y="16"/>
                  </a:cubicBezTo>
                  <a:cubicBezTo>
                    <a:pt x="516" y="11"/>
                    <a:pt x="516" y="14"/>
                    <a:pt x="516" y="10"/>
                  </a:cubicBezTo>
                  <a:cubicBezTo>
                    <a:pt x="514" y="14"/>
                    <a:pt x="513" y="12"/>
                    <a:pt x="511" y="14"/>
                  </a:cubicBezTo>
                  <a:cubicBezTo>
                    <a:pt x="510" y="13"/>
                    <a:pt x="508" y="23"/>
                    <a:pt x="507" y="11"/>
                  </a:cubicBezTo>
                  <a:cubicBezTo>
                    <a:pt x="505" y="4"/>
                    <a:pt x="504" y="9"/>
                    <a:pt x="502" y="9"/>
                  </a:cubicBezTo>
                  <a:cubicBezTo>
                    <a:pt x="501" y="11"/>
                    <a:pt x="499" y="15"/>
                    <a:pt x="498" y="14"/>
                  </a:cubicBezTo>
                  <a:cubicBezTo>
                    <a:pt x="496" y="16"/>
                    <a:pt x="494" y="14"/>
                    <a:pt x="492" y="17"/>
                  </a:cubicBezTo>
                  <a:cubicBezTo>
                    <a:pt x="490" y="20"/>
                    <a:pt x="489" y="23"/>
                    <a:pt x="487" y="20"/>
                  </a:cubicBezTo>
                  <a:cubicBezTo>
                    <a:pt x="485" y="15"/>
                    <a:pt x="484" y="16"/>
                    <a:pt x="482" y="24"/>
                  </a:cubicBezTo>
                  <a:cubicBezTo>
                    <a:pt x="481" y="29"/>
                    <a:pt x="481" y="27"/>
                    <a:pt x="480" y="31"/>
                  </a:cubicBezTo>
                  <a:cubicBezTo>
                    <a:pt x="479" y="33"/>
                    <a:pt x="479" y="29"/>
                    <a:pt x="478" y="29"/>
                  </a:cubicBezTo>
                  <a:cubicBezTo>
                    <a:pt x="477" y="24"/>
                    <a:pt x="476" y="28"/>
                    <a:pt x="475" y="30"/>
                  </a:cubicBezTo>
                  <a:cubicBezTo>
                    <a:pt x="474" y="29"/>
                    <a:pt x="473" y="31"/>
                    <a:pt x="472" y="36"/>
                  </a:cubicBezTo>
                  <a:cubicBezTo>
                    <a:pt x="472" y="38"/>
                    <a:pt x="471" y="33"/>
                    <a:pt x="471" y="41"/>
                  </a:cubicBezTo>
                  <a:cubicBezTo>
                    <a:pt x="470" y="39"/>
                    <a:pt x="470" y="46"/>
                    <a:pt x="469" y="48"/>
                  </a:cubicBezTo>
                  <a:cubicBezTo>
                    <a:pt x="469" y="52"/>
                    <a:pt x="469" y="56"/>
                    <a:pt x="468" y="56"/>
                  </a:cubicBezTo>
                  <a:cubicBezTo>
                    <a:pt x="468" y="52"/>
                    <a:pt x="468" y="62"/>
                    <a:pt x="467" y="64"/>
                  </a:cubicBezTo>
                  <a:cubicBezTo>
                    <a:pt x="467" y="69"/>
                    <a:pt x="466" y="73"/>
                    <a:pt x="466" y="73"/>
                  </a:cubicBezTo>
                  <a:cubicBezTo>
                    <a:pt x="467" y="73"/>
                    <a:pt x="466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6" y="73"/>
                    <a:pt x="466" y="73"/>
                    <a:pt x="464" y="74"/>
                  </a:cubicBezTo>
                  <a:cubicBezTo>
                    <a:pt x="464" y="74"/>
                    <a:pt x="463" y="75"/>
                    <a:pt x="462" y="75"/>
                  </a:cubicBezTo>
                  <a:cubicBezTo>
                    <a:pt x="461" y="84"/>
                    <a:pt x="461" y="88"/>
                    <a:pt x="465" y="94"/>
                  </a:cubicBezTo>
                  <a:cubicBezTo>
                    <a:pt x="466" y="95"/>
                    <a:pt x="466" y="96"/>
                    <a:pt x="467" y="97"/>
                  </a:cubicBezTo>
                  <a:cubicBezTo>
                    <a:pt x="470" y="101"/>
                    <a:pt x="473" y="105"/>
                    <a:pt x="475" y="108"/>
                  </a:cubicBezTo>
                  <a:cubicBezTo>
                    <a:pt x="476" y="109"/>
                    <a:pt x="476" y="111"/>
                    <a:pt x="476" y="113"/>
                  </a:cubicBezTo>
                  <a:cubicBezTo>
                    <a:pt x="477" y="115"/>
                    <a:pt x="477" y="116"/>
                    <a:pt x="478" y="118"/>
                  </a:cubicBezTo>
                  <a:cubicBezTo>
                    <a:pt x="489" y="138"/>
                    <a:pt x="477" y="166"/>
                    <a:pt x="452" y="172"/>
                  </a:cubicBezTo>
                  <a:cubicBezTo>
                    <a:pt x="450" y="173"/>
                    <a:pt x="447" y="173"/>
                    <a:pt x="445" y="173"/>
                  </a:cubicBezTo>
                  <a:cubicBezTo>
                    <a:pt x="445" y="173"/>
                    <a:pt x="444" y="173"/>
                    <a:pt x="444" y="173"/>
                  </a:cubicBezTo>
                  <a:cubicBezTo>
                    <a:pt x="442" y="173"/>
                    <a:pt x="441" y="173"/>
                    <a:pt x="440" y="173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396" y="173"/>
                    <a:pt x="359" y="173"/>
                    <a:pt x="323" y="173"/>
                  </a:cubicBezTo>
                  <a:cubicBezTo>
                    <a:pt x="309" y="158"/>
                    <a:pt x="293" y="154"/>
                    <a:pt x="271" y="166"/>
                  </a:cubicBezTo>
                  <a:cubicBezTo>
                    <a:pt x="270" y="166"/>
                    <a:pt x="268" y="166"/>
                    <a:pt x="267" y="167"/>
                  </a:cubicBezTo>
                  <a:cubicBezTo>
                    <a:pt x="265" y="168"/>
                    <a:pt x="263" y="169"/>
                    <a:pt x="263" y="171"/>
                  </a:cubicBezTo>
                  <a:cubicBezTo>
                    <a:pt x="263" y="171"/>
                    <a:pt x="262" y="172"/>
                    <a:pt x="262" y="173"/>
                  </a:cubicBezTo>
                  <a:cubicBezTo>
                    <a:pt x="243" y="173"/>
                    <a:pt x="225" y="173"/>
                    <a:pt x="207" y="173"/>
                  </a:cubicBezTo>
                  <a:cubicBezTo>
                    <a:pt x="207" y="110"/>
                    <a:pt x="207" y="110"/>
                    <a:pt x="207" y="110"/>
                  </a:cubicBezTo>
                  <a:cubicBezTo>
                    <a:pt x="207" y="104"/>
                    <a:pt x="202" y="100"/>
                    <a:pt x="197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75" y="100"/>
                    <a:pt x="171" y="104"/>
                    <a:pt x="171" y="110"/>
                  </a:cubicBezTo>
                  <a:cubicBezTo>
                    <a:pt x="171" y="173"/>
                    <a:pt x="171" y="173"/>
                    <a:pt x="171" y="173"/>
                  </a:cubicBezTo>
                  <a:cubicBezTo>
                    <a:pt x="171" y="173"/>
                    <a:pt x="170" y="173"/>
                    <a:pt x="170" y="173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0" y="117"/>
                    <a:pt x="166" y="113"/>
                    <a:pt x="162" y="113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4" y="113"/>
                    <a:pt x="140" y="117"/>
                    <a:pt x="140" y="121"/>
                  </a:cubicBezTo>
                  <a:cubicBezTo>
                    <a:pt x="140" y="137"/>
                    <a:pt x="140" y="137"/>
                    <a:pt x="140" y="137"/>
                  </a:cubicBezTo>
                  <a:cubicBezTo>
                    <a:pt x="137" y="130"/>
                    <a:pt x="130" y="126"/>
                    <a:pt x="122" y="126"/>
                  </a:cubicBezTo>
                  <a:cubicBezTo>
                    <a:pt x="111" y="126"/>
                    <a:pt x="102" y="135"/>
                    <a:pt x="102" y="146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43" y="173"/>
                    <a:pt x="7" y="173"/>
                    <a:pt x="7" y="173"/>
                  </a:cubicBezTo>
                  <a:cubicBezTo>
                    <a:pt x="3" y="173"/>
                    <a:pt x="0" y="176"/>
                    <a:pt x="0" y="180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102" y="187"/>
                    <a:pt x="102" y="187"/>
                    <a:pt x="102" y="187"/>
                  </a:cubicBezTo>
                  <a:cubicBezTo>
                    <a:pt x="102" y="220"/>
                    <a:pt x="102" y="220"/>
                    <a:pt x="102" y="220"/>
                  </a:cubicBezTo>
                  <a:cubicBezTo>
                    <a:pt x="102" y="231"/>
                    <a:pt x="111" y="240"/>
                    <a:pt x="122" y="240"/>
                  </a:cubicBezTo>
                  <a:cubicBezTo>
                    <a:pt x="130" y="240"/>
                    <a:pt x="137" y="236"/>
                    <a:pt x="140" y="230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3"/>
                    <a:pt x="144" y="247"/>
                    <a:pt x="149" y="247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6" y="247"/>
                    <a:pt x="170" y="243"/>
                    <a:pt x="170" y="239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1" y="187"/>
                    <a:pt x="171" y="187"/>
                    <a:pt x="171" y="187"/>
                  </a:cubicBezTo>
                  <a:cubicBezTo>
                    <a:pt x="171" y="250"/>
                    <a:pt x="171" y="250"/>
                    <a:pt x="171" y="250"/>
                  </a:cubicBezTo>
                  <a:cubicBezTo>
                    <a:pt x="171" y="256"/>
                    <a:pt x="175" y="260"/>
                    <a:pt x="181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202" y="260"/>
                    <a:pt x="207" y="256"/>
                    <a:pt x="207" y="250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90"/>
                    <a:pt x="258" y="193"/>
                    <a:pt x="259" y="195"/>
                  </a:cubicBezTo>
                  <a:cubicBezTo>
                    <a:pt x="260" y="198"/>
                    <a:pt x="261" y="202"/>
                    <a:pt x="263" y="211"/>
                  </a:cubicBezTo>
                  <a:cubicBezTo>
                    <a:pt x="264" y="213"/>
                    <a:pt x="265" y="216"/>
                    <a:pt x="266" y="219"/>
                  </a:cubicBezTo>
                  <a:cubicBezTo>
                    <a:pt x="273" y="234"/>
                    <a:pt x="269" y="258"/>
                    <a:pt x="275" y="275"/>
                  </a:cubicBezTo>
                  <a:cubicBezTo>
                    <a:pt x="276" y="278"/>
                    <a:pt x="276" y="281"/>
                    <a:pt x="276" y="283"/>
                  </a:cubicBezTo>
                  <a:cubicBezTo>
                    <a:pt x="278" y="299"/>
                    <a:pt x="280" y="313"/>
                    <a:pt x="284" y="322"/>
                  </a:cubicBezTo>
                  <a:cubicBezTo>
                    <a:pt x="292" y="343"/>
                    <a:pt x="302" y="366"/>
                    <a:pt x="308" y="369"/>
                  </a:cubicBezTo>
                  <a:cubicBezTo>
                    <a:pt x="314" y="372"/>
                    <a:pt x="324" y="369"/>
                    <a:pt x="329" y="368"/>
                  </a:cubicBezTo>
                  <a:cubicBezTo>
                    <a:pt x="335" y="368"/>
                    <a:pt x="342" y="362"/>
                    <a:pt x="354" y="355"/>
                  </a:cubicBezTo>
                  <a:cubicBezTo>
                    <a:pt x="365" y="348"/>
                    <a:pt x="387" y="328"/>
                    <a:pt x="395" y="318"/>
                  </a:cubicBezTo>
                  <a:cubicBezTo>
                    <a:pt x="403" y="307"/>
                    <a:pt x="405" y="293"/>
                    <a:pt x="405" y="293"/>
                  </a:cubicBezTo>
                  <a:cubicBezTo>
                    <a:pt x="407" y="297"/>
                    <a:pt x="407" y="297"/>
                    <a:pt x="407" y="297"/>
                  </a:cubicBezTo>
                  <a:cubicBezTo>
                    <a:pt x="407" y="297"/>
                    <a:pt x="407" y="300"/>
                    <a:pt x="407" y="301"/>
                  </a:cubicBezTo>
                  <a:cubicBezTo>
                    <a:pt x="407" y="301"/>
                    <a:pt x="412" y="308"/>
                    <a:pt x="412" y="312"/>
                  </a:cubicBezTo>
                  <a:cubicBezTo>
                    <a:pt x="413" y="317"/>
                    <a:pt x="413" y="318"/>
                    <a:pt x="415" y="321"/>
                  </a:cubicBezTo>
                  <a:cubicBezTo>
                    <a:pt x="416" y="323"/>
                    <a:pt x="417" y="323"/>
                    <a:pt x="419" y="330"/>
                  </a:cubicBezTo>
                  <a:cubicBezTo>
                    <a:pt x="421" y="337"/>
                    <a:pt x="423" y="349"/>
                    <a:pt x="423" y="350"/>
                  </a:cubicBezTo>
                  <a:cubicBezTo>
                    <a:pt x="423" y="352"/>
                    <a:pt x="424" y="356"/>
                    <a:pt x="425" y="363"/>
                  </a:cubicBezTo>
                  <a:cubicBezTo>
                    <a:pt x="427" y="370"/>
                    <a:pt x="425" y="369"/>
                    <a:pt x="425" y="373"/>
                  </a:cubicBezTo>
                  <a:cubicBezTo>
                    <a:pt x="424" y="377"/>
                    <a:pt x="425" y="380"/>
                    <a:pt x="425" y="387"/>
                  </a:cubicBezTo>
                  <a:cubicBezTo>
                    <a:pt x="425" y="389"/>
                    <a:pt x="425" y="390"/>
                    <a:pt x="425" y="392"/>
                  </a:cubicBezTo>
                  <a:cubicBezTo>
                    <a:pt x="425" y="394"/>
                    <a:pt x="425" y="396"/>
                    <a:pt x="425" y="397"/>
                  </a:cubicBezTo>
                  <a:cubicBezTo>
                    <a:pt x="425" y="399"/>
                    <a:pt x="423" y="402"/>
                    <a:pt x="424" y="402"/>
                  </a:cubicBezTo>
                  <a:cubicBezTo>
                    <a:pt x="423" y="407"/>
                    <a:pt x="418" y="412"/>
                    <a:pt x="425" y="414"/>
                  </a:cubicBezTo>
                  <a:cubicBezTo>
                    <a:pt x="423" y="415"/>
                    <a:pt x="422" y="416"/>
                    <a:pt x="421" y="417"/>
                  </a:cubicBezTo>
                  <a:cubicBezTo>
                    <a:pt x="420" y="417"/>
                    <a:pt x="420" y="418"/>
                    <a:pt x="420" y="419"/>
                  </a:cubicBezTo>
                  <a:cubicBezTo>
                    <a:pt x="421" y="428"/>
                    <a:pt x="413" y="436"/>
                    <a:pt x="417" y="444"/>
                  </a:cubicBezTo>
                  <a:cubicBezTo>
                    <a:pt x="417" y="440"/>
                    <a:pt x="417" y="440"/>
                    <a:pt x="417" y="440"/>
                  </a:cubicBezTo>
                  <a:cubicBezTo>
                    <a:pt x="417" y="444"/>
                    <a:pt x="417" y="448"/>
                    <a:pt x="417" y="453"/>
                  </a:cubicBezTo>
                  <a:cubicBezTo>
                    <a:pt x="417" y="454"/>
                    <a:pt x="416" y="455"/>
                    <a:pt x="416" y="456"/>
                  </a:cubicBezTo>
                  <a:cubicBezTo>
                    <a:pt x="416" y="457"/>
                    <a:pt x="416" y="459"/>
                    <a:pt x="416" y="461"/>
                  </a:cubicBezTo>
                  <a:cubicBezTo>
                    <a:pt x="415" y="463"/>
                    <a:pt x="415" y="465"/>
                    <a:pt x="414" y="466"/>
                  </a:cubicBezTo>
                  <a:cubicBezTo>
                    <a:pt x="413" y="470"/>
                    <a:pt x="412" y="473"/>
                    <a:pt x="411" y="476"/>
                  </a:cubicBezTo>
                  <a:cubicBezTo>
                    <a:pt x="410" y="477"/>
                    <a:pt x="410" y="478"/>
                    <a:pt x="409" y="480"/>
                  </a:cubicBezTo>
                  <a:cubicBezTo>
                    <a:pt x="408" y="482"/>
                    <a:pt x="407" y="484"/>
                    <a:pt x="406" y="487"/>
                  </a:cubicBezTo>
                  <a:cubicBezTo>
                    <a:pt x="409" y="479"/>
                    <a:pt x="407" y="483"/>
                    <a:pt x="404" y="490"/>
                  </a:cubicBezTo>
                  <a:cubicBezTo>
                    <a:pt x="406" y="485"/>
                    <a:pt x="403" y="490"/>
                    <a:pt x="401" y="494"/>
                  </a:cubicBezTo>
                  <a:cubicBezTo>
                    <a:pt x="402" y="493"/>
                    <a:pt x="399" y="497"/>
                    <a:pt x="398" y="498"/>
                  </a:cubicBezTo>
                  <a:cubicBezTo>
                    <a:pt x="397" y="502"/>
                    <a:pt x="396" y="506"/>
                    <a:pt x="395" y="510"/>
                  </a:cubicBezTo>
                  <a:cubicBezTo>
                    <a:pt x="392" y="521"/>
                    <a:pt x="392" y="542"/>
                    <a:pt x="390" y="554"/>
                  </a:cubicBezTo>
                  <a:cubicBezTo>
                    <a:pt x="390" y="555"/>
                    <a:pt x="390" y="556"/>
                    <a:pt x="390" y="557"/>
                  </a:cubicBezTo>
                  <a:cubicBezTo>
                    <a:pt x="393" y="568"/>
                    <a:pt x="381" y="576"/>
                    <a:pt x="382" y="582"/>
                  </a:cubicBezTo>
                  <a:cubicBezTo>
                    <a:pt x="383" y="583"/>
                    <a:pt x="384" y="583"/>
                    <a:pt x="385" y="584"/>
                  </a:cubicBezTo>
                  <a:cubicBezTo>
                    <a:pt x="380" y="586"/>
                    <a:pt x="382" y="590"/>
                    <a:pt x="384" y="594"/>
                  </a:cubicBezTo>
                  <a:cubicBezTo>
                    <a:pt x="382" y="596"/>
                    <a:pt x="383" y="600"/>
                    <a:pt x="383" y="604"/>
                  </a:cubicBezTo>
                  <a:cubicBezTo>
                    <a:pt x="383" y="607"/>
                    <a:pt x="383" y="610"/>
                    <a:pt x="383" y="614"/>
                  </a:cubicBezTo>
                  <a:cubicBezTo>
                    <a:pt x="382" y="616"/>
                    <a:pt x="382" y="618"/>
                    <a:pt x="382" y="620"/>
                  </a:cubicBezTo>
                  <a:cubicBezTo>
                    <a:pt x="381" y="624"/>
                    <a:pt x="380" y="628"/>
                    <a:pt x="379" y="632"/>
                  </a:cubicBezTo>
                  <a:cubicBezTo>
                    <a:pt x="378" y="635"/>
                    <a:pt x="371" y="643"/>
                    <a:pt x="377" y="643"/>
                  </a:cubicBezTo>
                  <a:cubicBezTo>
                    <a:pt x="370" y="648"/>
                    <a:pt x="366" y="651"/>
                    <a:pt x="374" y="653"/>
                  </a:cubicBezTo>
                  <a:cubicBezTo>
                    <a:pt x="371" y="654"/>
                    <a:pt x="370" y="654"/>
                    <a:pt x="369" y="655"/>
                  </a:cubicBezTo>
                  <a:cubicBezTo>
                    <a:pt x="368" y="656"/>
                    <a:pt x="368" y="657"/>
                    <a:pt x="369" y="658"/>
                  </a:cubicBezTo>
                  <a:cubicBezTo>
                    <a:pt x="373" y="668"/>
                    <a:pt x="369" y="680"/>
                    <a:pt x="374" y="688"/>
                  </a:cubicBezTo>
                  <a:cubicBezTo>
                    <a:pt x="374" y="689"/>
                    <a:pt x="375" y="689"/>
                    <a:pt x="375" y="690"/>
                  </a:cubicBezTo>
                  <a:cubicBezTo>
                    <a:pt x="381" y="697"/>
                    <a:pt x="386" y="697"/>
                    <a:pt x="386" y="697"/>
                  </a:cubicBezTo>
                  <a:cubicBezTo>
                    <a:pt x="386" y="697"/>
                    <a:pt x="386" y="700"/>
                    <a:pt x="387" y="710"/>
                  </a:cubicBezTo>
                  <a:cubicBezTo>
                    <a:pt x="388" y="720"/>
                    <a:pt x="387" y="756"/>
                    <a:pt x="382" y="774"/>
                  </a:cubicBezTo>
                  <a:cubicBezTo>
                    <a:pt x="377" y="792"/>
                    <a:pt x="364" y="818"/>
                    <a:pt x="361" y="848"/>
                  </a:cubicBezTo>
                  <a:cubicBezTo>
                    <a:pt x="358" y="878"/>
                    <a:pt x="364" y="956"/>
                    <a:pt x="364" y="956"/>
                  </a:cubicBezTo>
                  <a:cubicBezTo>
                    <a:pt x="364" y="956"/>
                    <a:pt x="363" y="956"/>
                    <a:pt x="362" y="956"/>
                  </a:cubicBezTo>
                  <a:cubicBezTo>
                    <a:pt x="362" y="957"/>
                    <a:pt x="362" y="957"/>
                    <a:pt x="362" y="959"/>
                  </a:cubicBezTo>
                  <a:cubicBezTo>
                    <a:pt x="361" y="961"/>
                    <a:pt x="360" y="973"/>
                    <a:pt x="360" y="973"/>
                  </a:cubicBezTo>
                  <a:cubicBezTo>
                    <a:pt x="360" y="973"/>
                    <a:pt x="355" y="972"/>
                    <a:pt x="351" y="976"/>
                  </a:cubicBezTo>
                  <a:cubicBezTo>
                    <a:pt x="348" y="980"/>
                    <a:pt x="349" y="982"/>
                    <a:pt x="347" y="983"/>
                  </a:cubicBezTo>
                  <a:cubicBezTo>
                    <a:pt x="345" y="985"/>
                    <a:pt x="342" y="987"/>
                    <a:pt x="340" y="992"/>
                  </a:cubicBezTo>
                  <a:cubicBezTo>
                    <a:pt x="339" y="994"/>
                    <a:pt x="337" y="1000"/>
                    <a:pt x="335" y="1005"/>
                  </a:cubicBezTo>
                  <a:cubicBezTo>
                    <a:pt x="334" y="1007"/>
                    <a:pt x="334" y="1009"/>
                    <a:pt x="333" y="1010"/>
                  </a:cubicBezTo>
                  <a:cubicBezTo>
                    <a:pt x="332" y="1012"/>
                    <a:pt x="332" y="1014"/>
                    <a:pt x="331" y="1016"/>
                  </a:cubicBezTo>
                  <a:cubicBezTo>
                    <a:pt x="330" y="1018"/>
                    <a:pt x="328" y="1020"/>
                    <a:pt x="327" y="1021"/>
                  </a:cubicBezTo>
                  <a:cubicBezTo>
                    <a:pt x="325" y="1023"/>
                    <a:pt x="323" y="1024"/>
                    <a:pt x="321" y="1025"/>
                  </a:cubicBezTo>
                  <a:cubicBezTo>
                    <a:pt x="315" y="1028"/>
                    <a:pt x="310" y="1032"/>
                    <a:pt x="306" y="1037"/>
                  </a:cubicBezTo>
                  <a:cubicBezTo>
                    <a:pt x="305" y="1038"/>
                    <a:pt x="304" y="1040"/>
                    <a:pt x="303" y="1042"/>
                  </a:cubicBezTo>
                  <a:cubicBezTo>
                    <a:pt x="301" y="1044"/>
                    <a:pt x="300" y="1046"/>
                    <a:pt x="300" y="1048"/>
                  </a:cubicBezTo>
                  <a:cubicBezTo>
                    <a:pt x="299" y="1050"/>
                    <a:pt x="299" y="1052"/>
                    <a:pt x="299" y="1054"/>
                  </a:cubicBezTo>
                  <a:cubicBezTo>
                    <a:pt x="299" y="1077"/>
                    <a:pt x="327" y="1073"/>
                    <a:pt x="341" y="1068"/>
                  </a:cubicBezTo>
                  <a:cubicBezTo>
                    <a:pt x="343" y="1068"/>
                    <a:pt x="345" y="1067"/>
                    <a:pt x="347" y="1066"/>
                  </a:cubicBezTo>
                  <a:cubicBezTo>
                    <a:pt x="349" y="1065"/>
                    <a:pt x="351" y="1064"/>
                    <a:pt x="353" y="1063"/>
                  </a:cubicBezTo>
                  <a:cubicBezTo>
                    <a:pt x="358" y="1059"/>
                    <a:pt x="363" y="1055"/>
                    <a:pt x="368" y="1050"/>
                  </a:cubicBezTo>
                  <a:cubicBezTo>
                    <a:pt x="370" y="1050"/>
                    <a:pt x="371" y="1049"/>
                    <a:pt x="373" y="1048"/>
                  </a:cubicBezTo>
                  <a:cubicBezTo>
                    <a:pt x="380" y="1045"/>
                    <a:pt x="387" y="1042"/>
                    <a:pt x="395" y="1038"/>
                  </a:cubicBezTo>
                  <a:cubicBezTo>
                    <a:pt x="397" y="1038"/>
                    <a:pt x="399" y="1037"/>
                    <a:pt x="400" y="1036"/>
                  </a:cubicBezTo>
                  <a:cubicBezTo>
                    <a:pt x="412" y="1024"/>
                    <a:pt x="397" y="1011"/>
                    <a:pt x="397" y="997"/>
                  </a:cubicBezTo>
                  <a:cubicBezTo>
                    <a:pt x="397" y="995"/>
                    <a:pt x="396" y="994"/>
                    <a:pt x="396" y="992"/>
                  </a:cubicBezTo>
                  <a:cubicBezTo>
                    <a:pt x="396" y="990"/>
                    <a:pt x="396" y="988"/>
                    <a:pt x="396" y="986"/>
                  </a:cubicBezTo>
                  <a:cubicBezTo>
                    <a:pt x="396" y="984"/>
                    <a:pt x="396" y="982"/>
                    <a:pt x="395" y="980"/>
                  </a:cubicBezTo>
                  <a:cubicBezTo>
                    <a:pt x="395" y="978"/>
                    <a:pt x="396" y="977"/>
                    <a:pt x="396" y="975"/>
                  </a:cubicBezTo>
                  <a:cubicBezTo>
                    <a:pt x="396" y="973"/>
                    <a:pt x="396" y="971"/>
                    <a:pt x="396" y="969"/>
                  </a:cubicBezTo>
                  <a:cubicBezTo>
                    <a:pt x="397" y="966"/>
                    <a:pt x="397" y="963"/>
                    <a:pt x="397" y="962"/>
                  </a:cubicBezTo>
                  <a:cubicBezTo>
                    <a:pt x="396" y="961"/>
                    <a:pt x="396" y="961"/>
                    <a:pt x="396" y="961"/>
                  </a:cubicBezTo>
                  <a:cubicBezTo>
                    <a:pt x="396" y="961"/>
                    <a:pt x="399" y="944"/>
                    <a:pt x="403" y="928"/>
                  </a:cubicBezTo>
                  <a:cubicBezTo>
                    <a:pt x="403" y="926"/>
                    <a:pt x="403" y="925"/>
                    <a:pt x="404" y="924"/>
                  </a:cubicBezTo>
                  <a:cubicBezTo>
                    <a:pt x="416" y="900"/>
                    <a:pt x="428" y="880"/>
                    <a:pt x="429" y="852"/>
                  </a:cubicBezTo>
                  <a:cubicBezTo>
                    <a:pt x="429" y="850"/>
                    <a:pt x="430" y="848"/>
                    <a:pt x="430" y="845"/>
                  </a:cubicBezTo>
                  <a:cubicBezTo>
                    <a:pt x="431" y="826"/>
                    <a:pt x="430" y="802"/>
                    <a:pt x="432" y="797"/>
                  </a:cubicBezTo>
                  <a:cubicBezTo>
                    <a:pt x="434" y="790"/>
                    <a:pt x="437" y="788"/>
                    <a:pt x="444" y="776"/>
                  </a:cubicBezTo>
                  <a:cubicBezTo>
                    <a:pt x="448" y="768"/>
                    <a:pt x="452" y="746"/>
                    <a:pt x="455" y="730"/>
                  </a:cubicBezTo>
                  <a:cubicBezTo>
                    <a:pt x="455" y="730"/>
                    <a:pt x="455" y="729"/>
                    <a:pt x="455" y="728"/>
                  </a:cubicBezTo>
                  <a:cubicBezTo>
                    <a:pt x="457" y="720"/>
                    <a:pt x="457" y="712"/>
                    <a:pt x="468" y="710"/>
                  </a:cubicBezTo>
                  <a:cubicBezTo>
                    <a:pt x="468" y="710"/>
                    <a:pt x="469" y="710"/>
                    <a:pt x="470" y="710"/>
                  </a:cubicBezTo>
                  <a:cubicBezTo>
                    <a:pt x="484" y="708"/>
                    <a:pt x="478" y="688"/>
                    <a:pt x="485" y="682"/>
                  </a:cubicBezTo>
                  <a:cubicBezTo>
                    <a:pt x="486" y="680"/>
                    <a:pt x="486" y="679"/>
                    <a:pt x="487" y="677"/>
                  </a:cubicBezTo>
                  <a:cubicBezTo>
                    <a:pt x="488" y="675"/>
                    <a:pt x="489" y="674"/>
                    <a:pt x="490" y="672"/>
                  </a:cubicBezTo>
                  <a:cubicBezTo>
                    <a:pt x="502" y="653"/>
                    <a:pt x="509" y="632"/>
                    <a:pt x="517" y="612"/>
                  </a:cubicBezTo>
                  <a:cubicBezTo>
                    <a:pt x="533" y="624"/>
                    <a:pt x="528" y="644"/>
                    <a:pt x="536" y="657"/>
                  </a:cubicBezTo>
                  <a:cubicBezTo>
                    <a:pt x="537" y="659"/>
                    <a:pt x="537" y="661"/>
                    <a:pt x="538" y="663"/>
                  </a:cubicBezTo>
                  <a:cubicBezTo>
                    <a:pt x="539" y="664"/>
                    <a:pt x="540" y="666"/>
                    <a:pt x="541" y="668"/>
                  </a:cubicBezTo>
                  <a:cubicBezTo>
                    <a:pt x="541" y="669"/>
                    <a:pt x="542" y="671"/>
                    <a:pt x="543" y="672"/>
                  </a:cubicBezTo>
                  <a:cubicBezTo>
                    <a:pt x="546" y="675"/>
                    <a:pt x="548" y="679"/>
                    <a:pt x="549" y="683"/>
                  </a:cubicBezTo>
                  <a:cubicBezTo>
                    <a:pt x="550" y="685"/>
                    <a:pt x="550" y="686"/>
                    <a:pt x="551" y="687"/>
                  </a:cubicBezTo>
                  <a:cubicBezTo>
                    <a:pt x="550" y="692"/>
                    <a:pt x="551" y="695"/>
                    <a:pt x="553" y="698"/>
                  </a:cubicBezTo>
                  <a:cubicBezTo>
                    <a:pt x="553" y="699"/>
                    <a:pt x="554" y="700"/>
                    <a:pt x="554" y="701"/>
                  </a:cubicBezTo>
                  <a:cubicBezTo>
                    <a:pt x="557" y="703"/>
                    <a:pt x="561" y="705"/>
                    <a:pt x="564" y="707"/>
                  </a:cubicBezTo>
                  <a:cubicBezTo>
                    <a:pt x="565" y="707"/>
                    <a:pt x="566" y="708"/>
                    <a:pt x="567" y="708"/>
                  </a:cubicBezTo>
                  <a:cubicBezTo>
                    <a:pt x="581" y="712"/>
                    <a:pt x="577" y="728"/>
                    <a:pt x="582" y="740"/>
                  </a:cubicBezTo>
                  <a:cubicBezTo>
                    <a:pt x="582" y="740"/>
                    <a:pt x="582" y="741"/>
                    <a:pt x="582" y="741"/>
                  </a:cubicBezTo>
                  <a:cubicBezTo>
                    <a:pt x="584" y="754"/>
                    <a:pt x="587" y="771"/>
                    <a:pt x="589" y="775"/>
                  </a:cubicBezTo>
                  <a:cubicBezTo>
                    <a:pt x="596" y="788"/>
                    <a:pt x="599" y="789"/>
                    <a:pt x="601" y="796"/>
                  </a:cubicBezTo>
                  <a:cubicBezTo>
                    <a:pt x="603" y="802"/>
                    <a:pt x="601" y="832"/>
                    <a:pt x="604" y="852"/>
                  </a:cubicBezTo>
                  <a:cubicBezTo>
                    <a:pt x="604" y="854"/>
                    <a:pt x="605" y="856"/>
                    <a:pt x="605" y="858"/>
                  </a:cubicBezTo>
                  <a:cubicBezTo>
                    <a:pt x="606" y="864"/>
                    <a:pt x="607" y="870"/>
                    <a:pt x="609" y="875"/>
                  </a:cubicBezTo>
                  <a:cubicBezTo>
                    <a:pt x="610" y="877"/>
                    <a:pt x="611" y="879"/>
                    <a:pt x="612" y="881"/>
                  </a:cubicBezTo>
                  <a:cubicBezTo>
                    <a:pt x="616" y="895"/>
                    <a:pt x="632" y="907"/>
                    <a:pt x="630" y="927"/>
                  </a:cubicBezTo>
                  <a:cubicBezTo>
                    <a:pt x="631" y="928"/>
                    <a:pt x="631" y="930"/>
                    <a:pt x="631" y="931"/>
                  </a:cubicBezTo>
                  <a:cubicBezTo>
                    <a:pt x="635" y="946"/>
                    <a:pt x="637" y="960"/>
                    <a:pt x="637" y="960"/>
                  </a:cubicBezTo>
                  <a:cubicBezTo>
                    <a:pt x="637" y="960"/>
                    <a:pt x="637" y="960"/>
                    <a:pt x="636" y="962"/>
                  </a:cubicBezTo>
                  <a:cubicBezTo>
                    <a:pt x="636" y="962"/>
                    <a:pt x="636" y="965"/>
                    <a:pt x="637" y="969"/>
                  </a:cubicBezTo>
                  <a:cubicBezTo>
                    <a:pt x="642" y="990"/>
                    <a:pt x="635" y="1011"/>
                    <a:pt x="636" y="1030"/>
                  </a:cubicBezTo>
                  <a:cubicBezTo>
                    <a:pt x="637" y="1034"/>
                    <a:pt x="638" y="1037"/>
                    <a:pt x="642" y="1039"/>
                  </a:cubicBezTo>
                  <a:cubicBezTo>
                    <a:pt x="645" y="1041"/>
                    <a:pt x="649" y="1042"/>
                    <a:pt x="655" y="1042"/>
                  </a:cubicBezTo>
                  <a:cubicBezTo>
                    <a:pt x="657" y="1042"/>
                    <a:pt x="659" y="1043"/>
                    <a:pt x="659" y="1044"/>
                  </a:cubicBezTo>
                  <a:cubicBezTo>
                    <a:pt x="660" y="1045"/>
                    <a:pt x="661" y="1048"/>
                    <a:pt x="664" y="1051"/>
                  </a:cubicBezTo>
                  <a:cubicBezTo>
                    <a:pt x="665" y="1052"/>
                    <a:pt x="668" y="1053"/>
                    <a:pt x="670" y="1054"/>
                  </a:cubicBezTo>
                  <a:cubicBezTo>
                    <a:pt x="675" y="1056"/>
                    <a:pt x="680" y="1057"/>
                    <a:pt x="684" y="1059"/>
                  </a:cubicBezTo>
                  <a:cubicBezTo>
                    <a:pt x="686" y="1060"/>
                    <a:pt x="689" y="1060"/>
                    <a:pt x="691" y="1061"/>
                  </a:cubicBezTo>
                  <a:cubicBezTo>
                    <a:pt x="693" y="1062"/>
                    <a:pt x="695" y="1063"/>
                    <a:pt x="697" y="1063"/>
                  </a:cubicBezTo>
                  <a:cubicBezTo>
                    <a:pt x="699" y="1064"/>
                    <a:pt x="701" y="1064"/>
                    <a:pt x="704" y="1064"/>
                  </a:cubicBezTo>
                  <a:cubicBezTo>
                    <a:pt x="716" y="1064"/>
                    <a:pt x="732" y="1064"/>
                    <a:pt x="736" y="1052"/>
                  </a:cubicBezTo>
                  <a:cubicBezTo>
                    <a:pt x="736" y="1036"/>
                    <a:pt x="719" y="1028"/>
                    <a:pt x="709" y="1021"/>
                  </a:cubicBezTo>
                  <a:cubicBezTo>
                    <a:pt x="708" y="1020"/>
                    <a:pt x="706" y="1018"/>
                    <a:pt x="705" y="1017"/>
                  </a:cubicBezTo>
                  <a:cubicBezTo>
                    <a:pt x="704" y="1016"/>
                    <a:pt x="704" y="1014"/>
                    <a:pt x="703" y="1013"/>
                  </a:cubicBezTo>
                  <a:cubicBezTo>
                    <a:pt x="702" y="1011"/>
                    <a:pt x="702" y="1010"/>
                    <a:pt x="701" y="1008"/>
                  </a:cubicBezTo>
                  <a:cubicBezTo>
                    <a:pt x="699" y="1006"/>
                    <a:pt x="698" y="1003"/>
                    <a:pt x="696" y="1000"/>
                  </a:cubicBezTo>
                  <a:cubicBezTo>
                    <a:pt x="696" y="999"/>
                    <a:pt x="695" y="998"/>
                    <a:pt x="695" y="996"/>
                  </a:cubicBezTo>
                  <a:cubicBezTo>
                    <a:pt x="694" y="994"/>
                    <a:pt x="693" y="992"/>
                    <a:pt x="693" y="991"/>
                  </a:cubicBezTo>
                  <a:cubicBezTo>
                    <a:pt x="691" y="986"/>
                    <a:pt x="688" y="984"/>
                    <a:pt x="686" y="982"/>
                  </a:cubicBezTo>
                  <a:cubicBezTo>
                    <a:pt x="684" y="981"/>
                    <a:pt x="685" y="980"/>
                    <a:pt x="682" y="975"/>
                  </a:cubicBezTo>
                  <a:cubicBezTo>
                    <a:pt x="679" y="971"/>
                    <a:pt x="673" y="972"/>
                    <a:pt x="673" y="972"/>
                  </a:cubicBezTo>
                  <a:cubicBezTo>
                    <a:pt x="673" y="972"/>
                    <a:pt x="672" y="960"/>
                    <a:pt x="672" y="958"/>
                  </a:cubicBezTo>
                  <a:cubicBezTo>
                    <a:pt x="671" y="956"/>
                    <a:pt x="671" y="956"/>
                    <a:pt x="671" y="956"/>
                  </a:cubicBezTo>
                  <a:cubicBezTo>
                    <a:pt x="671" y="955"/>
                    <a:pt x="670" y="956"/>
                    <a:pt x="670" y="956"/>
                  </a:cubicBezTo>
                  <a:cubicBezTo>
                    <a:pt x="670" y="956"/>
                    <a:pt x="672" y="925"/>
                    <a:pt x="673" y="895"/>
                  </a:cubicBezTo>
                  <a:cubicBezTo>
                    <a:pt x="673" y="893"/>
                    <a:pt x="673" y="891"/>
                    <a:pt x="673" y="890"/>
                  </a:cubicBezTo>
                  <a:cubicBezTo>
                    <a:pt x="671" y="885"/>
                    <a:pt x="671" y="881"/>
                    <a:pt x="673" y="877"/>
                  </a:cubicBezTo>
                  <a:cubicBezTo>
                    <a:pt x="673" y="875"/>
                    <a:pt x="673" y="874"/>
                    <a:pt x="673" y="872"/>
                  </a:cubicBezTo>
                  <a:cubicBezTo>
                    <a:pt x="673" y="862"/>
                    <a:pt x="673" y="854"/>
                    <a:pt x="672" y="847"/>
                  </a:cubicBezTo>
                  <a:cubicBezTo>
                    <a:pt x="669" y="817"/>
                    <a:pt x="655" y="791"/>
                    <a:pt x="651" y="773"/>
                  </a:cubicBezTo>
                  <a:cubicBezTo>
                    <a:pt x="646" y="755"/>
                    <a:pt x="645" y="720"/>
                    <a:pt x="646" y="709"/>
                  </a:cubicBezTo>
                  <a:cubicBezTo>
                    <a:pt x="647" y="699"/>
                    <a:pt x="646" y="697"/>
                    <a:pt x="646" y="697"/>
                  </a:cubicBezTo>
                  <a:cubicBezTo>
                    <a:pt x="646" y="697"/>
                    <a:pt x="653" y="697"/>
                    <a:pt x="659" y="687"/>
                  </a:cubicBezTo>
                  <a:cubicBezTo>
                    <a:pt x="660" y="685"/>
                    <a:pt x="661" y="683"/>
                    <a:pt x="662" y="681"/>
                  </a:cubicBezTo>
                  <a:cubicBezTo>
                    <a:pt x="663" y="679"/>
                    <a:pt x="664" y="677"/>
                    <a:pt x="664" y="675"/>
                  </a:cubicBezTo>
                  <a:cubicBezTo>
                    <a:pt x="665" y="672"/>
                    <a:pt x="665" y="668"/>
                    <a:pt x="664" y="664"/>
                  </a:cubicBezTo>
                  <a:cubicBezTo>
                    <a:pt x="663" y="661"/>
                    <a:pt x="662" y="657"/>
                    <a:pt x="661" y="654"/>
                  </a:cubicBezTo>
                  <a:cubicBezTo>
                    <a:pt x="659" y="650"/>
                    <a:pt x="661" y="642"/>
                    <a:pt x="656" y="643"/>
                  </a:cubicBezTo>
                  <a:cubicBezTo>
                    <a:pt x="658" y="637"/>
                    <a:pt x="659" y="633"/>
                    <a:pt x="651" y="632"/>
                  </a:cubicBezTo>
                  <a:cubicBezTo>
                    <a:pt x="653" y="631"/>
                    <a:pt x="655" y="629"/>
                    <a:pt x="655" y="628"/>
                  </a:cubicBezTo>
                  <a:cubicBezTo>
                    <a:pt x="655" y="628"/>
                    <a:pt x="655" y="627"/>
                    <a:pt x="655" y="626"/>
                  </a:cubicBezTo>
                  <a:cubicBezTo>
                    <a:pt x="649" y="620"/>
                    <a:pt x="649" y="608"/>
                    <a:pt x="648" y="601"/>
                  </a:cubicBezTo>
                  <a:cubicBezTo>
                    <a:pt x="648" y="600"/>
                    <a:pt x="648" y="600"/>
                    <a:pt x="648" y="599"/>
                  </a:cubicBezTo>
                  <a:cubicBezTo>
                    <a:pt x="648" y="598"/>
                    <a:pt x="648" y="597"/>
                    <a:pt x="648" y="597"/>
                  </a:cubicBezTo>
                  <a:cubicBezTo>
                    <a:pt x="648" y="595"/>
                    <a:pt x="648" y="593"/>
                    <a:pt x="648" y="591"/>
                  </a:cubicBezTo>
                  <a:cubicBezTo>
                    <a:pt x="648" y="587"/>
                    <a:pt x="647" y="584"/>
                    <a:pt x="646" y="580"/>
                  </a:cubicBezTo>
                  <a:cubicBezTo>
                    <a:pt x="646" y="577"/>
                    <a:pt x="647" y="571"/>
                    <a:pt x="644" y="570"/>
                  </a:cubicBezTo>
                  <a:cubicBezTo>
                    <a:pt x="644" y="568"/>
                    <a:pt x="645" y="566"/>
                    <a:pt x="645" y="565"/>
                  </a:cubicBezTo>
                  <a:cubicBezTo>
                    <a:pt x="645" y="556"/>
                    <a:pt x="641" y="548"/>
                    <a:pt x="641" y="540"/>
                  </a:cubicBezTo>
                  <a:cubicBezTo>
                    <a:pt x="641" y="537"/>
                    <a:pt x="641" y="535"/>
                    <a:pt x="641" y="533"/>
                  </a:cubicBezTo>
                  <a:cubicBezTo>
                    <a:pt x="640" y="528"/>
                    <a:pt x="639" y="524"/>
                    <a:pt x="639" y="522"/>
                  </a:cubicBezTo>
                  <a:cubicBezTo>
                    <a:pt x="640" y="521"/>
                    <a:pt x="639" y="519"/>
                    <a:pt x="638" y="517"/>
                  </a:cubicBezTo>
                  <a:cubicBezTo>
                    <a:pt x="638" y="514"/>
                    <a:pt x="638" y="512"/>
                    <a:pt x="637" y="509"/>
                  </a:cubicBezTo>
                  <a:cubicBezTo>
                    <a:pt x="637" y="506"/>
                    <a:pt x="637" y="504"/>
                    <a:pt x="636" y="501"/>
                  </a:cubicBezTo>
                  <a:cubicBezTo>
                    <a:pt x="635" y="499"/>
                    <a:pt x="634" y="498"/>
                    <a:pt x="633" y="496"/>
                  </a:cubicBezTo>
                  <a:cubicBezTo>
                    <a:pt x="609" y="488"/>
                    <a:pt x="625" y="460"/>
                    <a:pt x="612" y="443"/>
                  </a:cubicBezTo>
                  <a:cubicBezTo>
                    <a:pt x="611" y="441"/>
                    <a:pt x="610" y="439"/>
                    <a:pt x="609" y="437"/>
                  </a:cubicBezTo>
                  <a:cubicBezTo>
                    <a:pt x="607" y="431"/>
                    <a:pt x="606" y="426"/>
                    <a:pt x="609" y="420"/>
                  </a:cubicBezTo>
                  <a:cubicBezTo>
                    <a:pt x="608" y="418"/>
                    <a:pt x="607" y="416"/>
                    <a:pt x="606" y="414"/>
                  </a:cubicBezTo>
                  <a:cubicBezTo>
                    <a:pt x="606" y="413"/>
                    <a:pt x="606" y="411"/>
                    <a:pt x="606" y="409"/>
                  </a:cubicBezTo>
                  <a:cubicBezTo>
                    <a:pt x="606" y="407"/>
                    <a:pt x="605" y="404"/>
                    <a:pt x="605" y="402"/>
                  </a:cubicBezTo>
                  <a:cubicBezTo>
                    <a:pt x="605" y="394"/>
                    <a:pt x="605" y="387"/>
                    <a:pt x="607" y="379"/>
                  </a:cubicBezTo>
                  <a:cubicBezTo>
                    <a:pt x="607" y="377"/>
                    <a:pt x="607" y="375"/>
                    <a:pt x="607" y="373"/>
                  </a:cubicBezTo>
                  <a:cubicBezTo>
                    <a:pt x="607" y="369"/>
                    <a:pt x="605" y="370"/>
                    <a:pt x="607" y="363"/>
                  </a:cubicBezTo>
                  <a:cubicBezTo>
                    <a:pt x="608" y="356"/>
                    <a:pt x="609" y="352"/>
                    <a:pt x="608" y="350"/>
                  </a:cubicBezTo>
                  <a:cubicBezTo>
                    <a:pt x="608" y="349"/>
                    <a:pt x="611" y="337"/>
                    <a:pt x="613" y="330"/>
                  </a:cubicBezTo>
                  <a:cubicBezTo>
                    <a:pt x="615" y="323"/>
                    <a:pt x="615" y="323"/>
                    <a:pt x="617" y="321"/>
                  </a:cubicBezTo>
                  <a:cubicBezTo>
                    <a:pt x="618" y="318"/>
                    <a:pt x="619" y="317"/>
                    <a:pt x="619" y="312"/>
                  </a:cubicBezTo>
                  <a:cubicBezTo>
                    <a:pt x="620" y="308"/>
                    <a:pt x="625" y="301"/>
                    <a:pt x="625" y="301"/>
                  </a:cubicBezTo>
                  <a:cubicBezTo>
                    <a:pt x="625" y="300"/>
                    <a:pt x="624" y="297"/>
                    <a:pt x="624" y="297"/>
                  </a:cubicBezTo>
                  <a:cubicBezTo>
                    <a:pt x="627" y="293"/>
                    <a:pt x="627" y="293"/>
                    <a:pt x="627" y="293"/>
                  </a:cubicBezTo>
                  <a:cubicBezTo>
                    <a:pt x="627" y="293"/>
                    <a:pt x="629" y="307"/>
                    <a:pt x="637" y="318"/>
                  </a:cubicBezTo>
                  <a:cubicBezTo>
                    <a:pt x="645" y="328"/>
                    <a:pt x="672" y="349"/>
                    <a:pt x="684" y="356"/>
                  </a:cubicBezTo>
                  <a:cubicBezTo>
                    <a:pt x="695" y="364"/>
                    <a:pt x="702" y="369"/>
                    <a:pt x="708" y="370"/>
                  </a:cubicBezTo>
                  <a:cubicBezTo>
                    <a:pt x="714" y="370"/>
                    <a:pt x="724" y="374"/>
                    <a:pt x="730" y="370"/>
                  </a:cubicBezTo>
                  <a:cubicBezTo>
                    <a:pt x="736" y="367"/>
                    <a:pt x="746" y="344"/>
                    <a:pt x="754" y="323"/>
                  </a:cubicBezTo>
                  <a:cubicBezTo>
                    <a:pt x="762" y="303"/>
                    <a:pt x="757" y="249"/>
                    <a:pt x="763" y="228"/>
                  </a:cubicBezTo>
                  <a:cubicBezTo>
                    <a:pt x="769" y="207"/>
                    <a:pt x="772" y="200"/>
                    <a:pt x="773" y="195"/>
                  </a:cubicBezTo>
                  <a:cubicBezTo>
                    <a:pt x="774" y="193"/>
                    <a:pt x="773" y="190"/>
                    <a:pt x="773" y="187"/>
                  </a:cubicBezTo>
                  <a:cubicBezTo>
                    <a:pt x="826" y="187"/>
                    <a:pt x="826" y="187"/>
                    <a:pt x="826" y="187"/>
                  </a:cubicBezTo>
                  <a:cubicBezTo>
                    <a:pt x="826" y="250"/>
                    <a:pt x="826" y="250"/>
                    <a:pt x="826" y="250"/>
                  </a:cubicBezTo>
                  <a:cubicBezTo>
                    <a:pt x="826" y="256"/>
                    <a:pt x="831" y="260"/>
                    <a:pt x="836" y="260"/>
                  </a:cubicBezTo>
                  <a:cubicBezTo>
                    <a:pt x="852" y="260"/>
                    <a:pt x="852" y="260"/>
                    <a:pt x="852" y="260"/>
                  </a:cubicBezTo>
                  <a:cubicBezTo>
                    <a:pt x="858" y="260"/>
                    <a:pt x="862" y="256"/>
                    <a:pt x="862" y="250"/>
                  </a:cubicBezTo>
                  <a:cubicBezTo>
                    <a:pt x="862" y="187"/>
                    <a:pt x="862" y="187"/>
                    <a:pt x="862" y="187"/>
                  </a:cubicBezTo>
                  <a:cubicBezTo>
                    <a:pt x="863" y="187"/>
                    <a:pt x="863" y="187"/>
                    <a:pt x="863" y="187"/>
                  </a:cubicBezTo>
                  <a:cubicBezTo>
                    <a:pt x="863" y="239"/>
                    <a:pt x="863" y="239"/>
                    <a:pt x="863" y="239"/>
                  </a:cubicBezTo>
                  <a:cubicBezTo>
                    <a:pt x="863" y="243"/>
                    <a:pt x="866" y="247"/>
                    <a:pt x="871" y="247"/>
                  </a:cubicBezTo>
                  <a:cubicBezTo>
                    <a:pt x="884" y="247"/>
                    <a:pt x="884" y="247"/>
                    <a:pt x="884" y="247"/>
                  </a:cubicBezTo>
                  <a:cubicBezTo>
                    <a:pt x="889" y="247"/>
                    <a:pt x="893" y="243"/>
                    <a:pt x="893" y="239"/>
                  </a:cubicBezTo>
                  <a:cubicBezTo>
                    <a:pt x="893" y="226"/>
                    <a:pt x="893" y="226"/>
                    <a:pt x="893" y="226"/>
                  </a:cubicBezTo>
                  <a:cubicBezTo>
                    <a:pt x="896" y="232"/>
                    <a:pt x="903" y="236"/>
                    <a:pt x="910" y="236"/>
                  </a:cubicBezTo>
                  <a:cubicBezTo>
                    <a:pt x="921" y="236"/>
                    <a:pt x="930" y="227"/>
                    <a:pt x="930" y="216"/>
                  </a:cubicBezTo>
                  <a:cubicBezTo>
                    <a:pt x="930" y="187"/>
                    <a:pt x="930" y="187"/>
                    <a:pt x="930" y="187"/>
                  </a:cubicBezTo>
                  <a:cubicBezTo>
                    <a:pt x="961" y="187"/>
                    <a:pt x="961" y="187"/>
                    <a:pt x="961" y="187"/>
                  </a:cubicBezTo>
                  <a:cubicBezTo>
                    <a:pt x="998" y="187"/>
                    <a:pt x="998" y="187"/>
                    <a:pt x="998" y="187"/>
                  </a:cubicBezTo>
                  <a:cubicBezTo>
                    <a:pt x="1002" y="187"/>
                    <a:pt x="1005" y="184"/>
                    <a:pt x="1005" y="180"/>
                  </a:cubicBezTo>
                  <a:cubicBezTo>
                    <a:pt x="1005" y="176"/>
                    <a:pt x="1002" y="173"/>
                    <a:pt x="998" y="173"/>
                  </a:cubicBezTo>
                  <a:close/>
                  <a:moveTo>
                    <a:pt x="390" y="192"/>
                  </a:moveTo>
                  <a:cubicBezTo>
                    <a:pt x="378" y="203"/>
                    <a:pt x="367" y="229"/>
                    <a:pt x="365" y="232"/>
                  </a:cubicBezTo>
                  <a:cubicBezTo>
                    <a:pt x="363" y="234"/>
                    <a:pt x="346" y="243"/>
                    <a:pt x="340" y="253"/>
                  </a:cubicBezTo>
                  <a:cubicBezTo>
                    <a:pt x="334" y="262"/>
                    <a:pt x="330" y="281"/>
                    <a:pt x="330" y="281"/>
                  </a:cubicBezTo>
                  <a:cubicBezTo>
                    <a:pt x="330" y="281"/>
                    <a:pt x="330" y="282"/>
                    <a:pt x="324" y="270"/>
                  </a:cubicBezTo>
                  <a:cubicBezTo>
                    <a:pt x="320" y="265"/>
                    <a:pt x="317" y="262"/>
                    <a:pt x="314" y="258"/>
                  </a:cubicBezTo>
                  <a:cubicBezTo>
                    <a:pt x="313" y="256"/>
                    <a:pt x="311" y="253"/>
                    <a:pt x="310" y="250"/>
                  </a:cubicBezTo>
                  <a:cubicBezTo>
                    <a:pt x="309" y="238"/>
                    <a:pt x="301" y="230"/>
                    <a:pt x="301" y="219"/>
                  </a:cubicBezTo>
                  <a:cubicBezTo>
                    <a:pt x="300" y="215"/>
                    <a:pt x="300" y="213"/>
                    <a:pt x="300" y="211"/>
                  </a:cubicBezTo>
                  <a:cubicBezTo>
                    <a:pt x="309" y="206"/>
                    <a:pt x="313" y="202"/>
                    <a:pt x="318" y="200"/>
                  </a:cubicBezTo>
                  <a:cubicBezTo>
                    <a:pt x="322" y="198"/>
                    <a:pt x="324" y="196"/>
                    <a:pt x="325" y="194"/>
                  </a:cubicBezTo>
                  <a:cubicBezTo>
                    <a:pt x="326" y="192"/>
                    <a:pt x="327" y="189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96" y="187"/>
                    <a:pt x="396" y="187"/>
                    <a:pt x="396" y="187"/>
                  </a:cubicBezTo>
                  <a:cubicBezTo>
                    <a:pt x="394" y="188"/>
                    <a:pt x="392" y="190"/>
                    <a:pt x="390" y="192"/>
                  </a:cubicBezTo>
                  <a:close/>
                  <a:moveTo>
                    <a:pt x="704" y="187"/>
                  </a:moveTo>
                  <a:cubicBezTo>
                    <a:pt x="705" y="191"/>
                    <a:pt x="707" y="197"/>
                    <a:pt x="713" y="200"/>
                  </a:cubicBezTo>
                  <a:cubicBezTo>
                    <a:pt x="720" y="203"/>
                    <a:pt x="730" y="207"/>
                    <a:pt x="731" y="209"/>
                  </a:cubicBezTo>
                  <a:cubicBezTo>
                    <a:pt x="732" y="211"/>
                    <a:pt x="733" y="212"/>
                    <a:pt x="726" y="236"/>
                  </a:cubicBezTo>
                  <a:cubicBezTo>
                    <a:pt x="720" y="260"/>
                    <a:pt x="715" y="259"/>
                    <a:pt x="708" y="270"/>
                  </a:cubicBezTo>
                  <a:cubicBezTo>
                    <a:pt x="702" y="282"/>
                    <a:pt x="702" y="281"/>
                    <a:pt x="702" y="281"/>
                  </a:cubicBezTo>
                  <a:cubicBezTo>
                    <a:pt x="702" y="281"/>
                    <a:pt x="698" y="262"/>
                    <a:pt x="692" y="253"/>
                  </a:cubicBezTo>
                  <a:cubicBezTo>
                    <a:pt x="686" y="243"/>
                    <a:pt x="669" y="234"/>
                    <a:pt x="667" y="232"/>
                  </a:cubicBezTo>
                  <a:cubicBezTo>
                    <a:pt x="665" y="229"/>
                    <a:pt x="654" y="203"/>
                    <a:pt x="642" y="192"/>
                  </a:cubicBezTo>
                  <a:cubicBezTo>
                    <a:pt x="640" y="190"/>
                    <a:pt x="638" y="188"/>
                    <a:pt x="636" y="187"/>
                  </a:cubicBezTo>
                  <a:cubicBezTo>
                    <a:pt x="704" y="187"/>
                    <a:pt x="704" y="187"/>
                    <a:pt x="704" y="187"/>
                  </a:cubicBezTo>
                  <a:cubicBezTo>
                    <a:pt x="704" y="187"/>
                    <a:pt x="704" y="187"/>
                    <a:pt x="704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287256"/>
            <a:ext cx="295275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-9843" y="287256"/>
            <a:ext cx="171128" cy="72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 5"/>
          <p:cNvSpPr>
            <a:spLocks/>
          </p:cNvSpPr>
          <p:nvPr userDrawn="1"/>
        </p:nvSpPr>
        <p:spPr bwMode="auto">
          <a:xfrm>
            <a:off x="10339351" y="4349213"/>
            <a:ext cx="1680205" cy="2421542"/>
          </a:xfrm>
          <a:custGeom>
            <a:avLst/>
            <a:gdLst>
              <a:gd name="T0" fmla="*/ 553 w 596"/>
              <a:gd name="T1" fmla="*/ 760 h 860"/>
              <a:gd name="T2" fmla="*/ 521 w 596"/>
              <a:gd name="T3" fmla="*/ 752 h 860"/>
              <a:gd name="T4" fmla="*/ 337 w 596"/>
              <a:gd name="T5" fmla="*/ 635 h 860"/>
              <a:gd name="T6" fmla="*/ 301 w 596"/>
              <a:gd name="T7" fmla="*/ 526 h 860"/>
              <a:gd name="T8" fmla="*/ 313 w 596"/>
              <a:gd name="T9" fmla="*/ 494 h 860"/>
              <a:gd name="T10" fmla="*/ 307 w 596"/>
              <a:gd name="T11" fmla="*/ 403 h 860"/>
              <a:gd name="T12" fmla="*/ 290 w 596"/>
              <a:gd name="T13" fmla="*/ 370 h 860"/>
              <a:gd name="T14" fmla="*/ 268 w 596"/>
              <a:gd name="T15" fmla="*/ 332 h 860"/>
              <a:gd name="T16" fmla="*/ 258 w 596"/>
              <a:gd name="T17" fmla="*/ 312 h 860"/>
              <a:gd name="T18" fmla="*/ 293 w 596"/>
              <a:gd name="T19" fmla="*/ 281 h 860"/>
              <a:gd name="T20" fmla="*/ 312 w 596"/>
              <a:gd name="T21" fmla="*/ 335 h 860"/>
              <a:gd name="T22" fmla="*/ 322 w 596"/>
              <a:gd name="T23" fmla="*/ 325 h 860"/>
              <a:gd name="T24" fmla="*/ 360 w 596"/>
              <a:gd name="T25" fmla="*/ 331 h 860"/>
              <a:gd name="T26" fmla="*/ 351 w 596"/>
              <a:gd name="T27" fmla="*/ 310 h 860"/>
              <a:gd name="T28" fmla="*/ 338 w 596"/>
              <a:gd name="T29" fmla="*/ 308 h 860"/>
              <a:gd name="T30" fmla="*/ 327 w 596"/>
              <a:gd name="T31" fmla="*/ 295 h 860"/>
              <a:gd name="T32" fmla="*/ 322 w 596"/>
              <a:gd name="T33" fmla="*/ 285 h 860"/>
              <a:gd name="T34" fmla="*/ 310 w 596"/>
              <a:gd name="T35" fmla="*/ 263 h 860"/>
              <a:gd name="T36" fmla="*/ 294 w 596"/>
              <a:gd name="T37" fmla="*/ 245 h 860"/>
              <a:gd name="T38" fmla="*/ 259 w 596"/>
              <a:gd name="T39" fmla="*/ 204 h 860"/>
              <a:gd name="T40" fmla="*/ 289 w 596"/>
              <a:gd name="T41" fmla="*/ 66 h 860"/>
              <a:gd name="T42" fmla="*/ 335 w 596"/>
              <a:gd name="T43" fmla="*/ 58 h 860"/>
              <a:gd name="T44" fmla="*/ 309 w 596"/>
              <a:gd name="T45" fmla="*/ 4 h 860"/>
              <a:gd name="T46" fmla="*/ 277 w 596"/>
              <a:gd name="T47" fmla="*/ 33 h 860"/>
              <a:gd name="T48" fmla="*/ 263 w 596"/>
              <a:gd name="T49" fmla="*/ 36 h 860"/>
              <a:gd name="T50" fmla="*/ 231 w 596"/>
              <a:gd name="T51" fmla="*/ 55 h 860"/>
              <a:gd name="T52" fmla="*/ 184 w 596"/>
              <a:gd name="T53" fmla="*/ 61 h 860"/>
              <a:gd name="T54" fmla="*/ 188 w 596"/>
              <a:gd name="T55" fmla="*/ 79 h 860"/>
              <a:gd name="T56" fmla="*/ 228 w 596"/>
              <a:gd name="T57" fmla="*/ 103 h 860"/>
              <a:gd name="T58" fmla="*/ 226 w 596"/>
              <a:gd name="T59" fmla="*/ 124 h 860"/>
              <a:gd name="T60" fmla="*/ 206 w 596"/>
              <a:gd name="T61" fmla="*/ 207 h 860"/>
              <a:gd name="T62" fmla="*/ 186 w 596"/>
              <a:gd name="T63" fmla="*/ 253 h 860"/>
              <a:gd name="T64" fmla="*/ 182 w 596"/>
              <a:gd name="T65" fmla="*/ 281 h 860"/>
              <a:gd name="T66" fmla="*/ 205 w 596"/>
              <a:gd name="T67" fmla="*/ 306 h 860"/>
              <a:gd name="T68" fmla="*/ 176 w 596"/>
              <a:gd name="T69" fmla="*/ 372 h 860"/>
              <a:gd name="T70" fmla="*/ 173 w 596"/>
              <a:gd name="T71" fmla="*/ 450 h 860"/>
              <a:gd name="T72" fmla="*/ 199 w 596"/>
              <a:gd name="T73" fmla="*/ 520 h 860"/>
              <a:gd name="T74" fmla="*/ 163 w 596"/>
              <a:gd name="T75" fmla="*/ 563 h 860"/>
              <a:gd name="T76" fmla="*/ 76 w 596"/>
              <a:gd name="T77" fmla="*/ 764 h 860"/>
              <a:gd name="T78" fmla="*/ 1 w 596"/>
              <a:gd name="T79" fmla="*/ 829 h 860"/>
              <a:gd name="T80" fmla="*/ 83 w 596"/>
              <a:gd name="T81" fmla="*/ 838 h 860"/>
              <a:gd name="T82" fmla="*/ 129 w 596"/>
              <a:gd name="T83" fmla="*/ 818 h 860"/>
              <a:gd name="T84" fmla="*/ 114 w 596"/>
              <a:gd name="T85" fmla="*/ 760 h 860"/>
              <a:gd name="T86" fmla="*/ 123 w 596"/>
              <a:gd name="T87" fmla="*/ 703 h 860"/>
              <a:gd name="T88" fmla="*/ 252 w 596"/>
              <a:gd name="T89" fmla="*/ 673 h 860"/>
              <a:gd name="T90" fmla="*/ 524 w 596"/>
              <a:gd name="T91" fmla="*/ 806 h 860"/>
              <a:gd name="T92" fmla="*/ 498 w 596"/>
              <a:gd name="T93" fmla="*/ 836 h 860"/>
              <a:gd name="T94" fmla="*/ 528 w 596"/>
              <a:gd name="T95" fmla="*/ 858 h 860"/>
              <a:gd name="T96" fmla="*/ 565 w 596"/>
              <a:gd name="T97" fmla="*/ 819 h 860"/>
              <a:gd name="T98" fmla="*/ 594 w 596"/>
              <a:gd name="T99" fmla="*/ 788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96" h="860">
                <a:moveTo>
                  <a:pt x="579" y="763"/>
                </a:moveTo>
                <a:cubicBezTo>
                  <a:pt x="577" y="762"/>
                  <a:pt x="576" y="762"/>
                  <a:pt x="574" y="762"/>
                </a:cubicBezTo>
                <a:cubicBezTo>
                  <a:pt x="569" y="761"/>
                  <a:pt x="564" y="761"/>
                  <a:pt x="559" y="761"/>
                </a:cubicBezTo>
                <a:cubicBezTo>
                  <a:pt x="557" y="761"/>
                  <a:pt x="555" y="760"/>
                  <a:pt x="553" y="760"/>
                </a:cubicBezTo>
                <a:cubicBezTo>
                  <a:pt x="548" y="758"/>
                  <a:pt x="542" y="757"/>
                  <a:pt x="536" y="756"/>
                </a:cubicBezTo>
                <a:cubicBezTo>
                  <a:pt x="534" y="755"/>
                  <a:pt x="533" y="755"/>
                  <a:pt x="531" y="755"/>
                </a:cubicBezTo>
                <a:cubicBezTo>
                  <a:pt x="529" y="754"/>
                  <a:pt x="528" y="754"/>
                  <a:pt x="526" y="753"/>
                </a:cubicBezTo>
                <a:cubicBezTo>
                  <a:pt x="524" y="753"/>
                  <a:pt x="523" y="753"/>
                  <a:pt x="521" y="752"/>
                </a:cubicBezTo>
                <a:cubicBezTo>
                  <a:pt x="505" y="751"/>
                  <a:pt x="497" y="746"/>
                  <a:pt x="466" y="741"/>
                </a:cubicBezTo>
                <a:cubicBezTo>
                  <a:pt x="411" y="733"/>
                  <a:pt x="379" y="741"/>
                  <a:pt x="365" y="744"/>
                </a:cubicBezTo>
                <a:cubicBezTo>
                  <a:pt x="351" y="746"/>
                  <a:pt x="359" y="727"/>
                  <a:pt x="351" y="693"/>
                </a:cubicBezTo>
                <a:cubicBezTo>
                  <a:pt x="346" y="668"/>
                  <a:pt x="340" y="648"/>
                  <a:pt x="337" y="635"/>
                </a:cubicBezTo>
                <a:cubicBezTo>
                  <a:pt x="336" y="634"/>
                  <a:pt x="336" y="633"/>
                  <a:pt x="336" y="632"/>
                </a:cubicBezTo>
                <a:cubicBezTo>
                  <a:pt x="352" y="595"/>
                  <a:pt x="344" y="551"/>
                  <a:pt x="308" y="533"/>
                </a:cubicBezTo>
                <a:cubicBezTo>
                  <a:pt x="306" y="531"/>
                  <a:pt x="305" y="530"/>
                  <a:pt x="304" y="529"/>
                </a:cubicBezTo>
                <a:cubicBezTo>
                  <a:pt x="303" y="528"/>
                  <a:pt x="302" y="527"/>
                  <a:pt x="301" y="526"/>
                </a:cubicBezTo>
                <a:cubicBezTo>
                  <a:pt x="298" y="524"/>
                  <a:pt x="297" y="522"/>
                  <a:pt x="297" y="522"/>
                </a:cubicBezTo>
                <a:cubicBezTo>
                  <a:pt x="297" y="522"/>
                  <a:pt x="301" y="516"/>
                  <a:pt x="306" y="507"/>
                </a:cubicBezTo>
                <a:cubicBezTo>
                  <a:pt x="308" y="505"/>
                  <a:pt x="309" y="503"/>
                  <a:pt x="310" y="500"/>
                </a:cubicBezTo>
                <a:cubicBezTo>
                  <a:pt x="311" y="498"/>
                  <a:pt x="312" y="496"/>
                  <a:pt x="313" y="494"/>
                </a:cubicBezTo>
                <a:cubicBezTo>
                  <a:pt x="316" y="479"/>
                  <a:pt x="328" y="463"/>
                  <a:pt x="329" y="443"/>
                </a:cubicBezTo>
                <a:cubicBezTo>
                  <a:pt x="329" y="441"/>
                  <a:pt x="329" y="439"/>
                  <a:pt x="328" y="437"/>
                </a:cubicBezTo>
                <a:cubicBezTo>
                  <a:pt x="325" y="425"/>
                  <a:pt x="314" y="416"/>
                  <a:pt x="309" y="407"/>
                </a:cubicBezTo>
                <a:cubicBezTo>
                  <a:pt x="309" y="406"/>
                  <a:pt x="308" y="404"/>
                  <a:pt x="307" y="403"/>
                </a:cubicBezTo>
                <a:cubicBezTo>
                  <a:pt x="304" y="398"/>
                  <a:pt x="301" y="393"/>
                  <a:pt x="298" y="389"/>
                </a:cubicBezTo>
                <a:cubicBezTo>
                  <a:pt x="296" y="387"/>
                  <a:pt x="295" y="385"/>
                  <a:pt x="294" y="383"/>
                </a:cubicBezTo>
                <a:cubicBezTo>
                  <a:pt x="293" y="381"/>
                  <a:pt x="293" y="378"/>
                  <a:pt x="292" y="376"/>
                </a:cubicBezTo>
                <a:cubicBezTo>
                  <a:pt x="291" y="374"/>
                  <a:pt x="290" y="372"/>
                  <a:pt x="290" y="370"/>
                </a:cubicBezTo>
                <a:cubicBezTo>
                  <a:pt x="287" y="365"/>
                  <a:pt x="284" y="359"/>
                  <a:pt x="280" y="353"/>
                </a:cubicBezTo>
                <a:cubicBezTo>
                  <a:pt x="279" y="351"/>
                  <a:pt x="278" y="350"/>
                  <a:pt x="276" y="348"/>
                </a:cubicBezTo>
                <a:cubicBezTo>
                  <a:pt x="274" y="344"/>
                  <a:pt x="272" y="341"/>
                  <a:pt x="270" y="337"/>
                </a:cubicBezTo>
                <a:cubicBezTo>
                  <a:pt x="269" y="335"/>
                  <a:pt x="269" y="334"/>
                  <a:pt x="268" y="332"/>
                </a:cubicBezTo>
                <a:cubicBezTo>
                  <a:pt x="267" y="331"/>
                  <a:pt x="266" y="329"/>
                  <a:pt x="265" y="328"/>
                </a:cubicBezTo>
                <a:cubicBezTo>
                  <a:pt x="264" y="326"/>
                  <a:pt x="263" y="324"/>
                  <a:pt x="262" y="323"/>
                </a:cubicBezTo>
                <a:cubicBezTo>
                  <a:pt x="261" y="321"/>
                  <a:pt x="260" y="320"/>
                  <a:pt x="260" y="318"/>
                </a:cubicBezTo>
                <a:cubicBezTo>
                  <a:pt x="259" y="316"/>
                  <a:pt x="258" y="314"/>
                  <a:pt x="258" y="312"/>
                </a:cubicBezTo>
                <a:cubicBezTo>
                  <a:pt x="259" y="305"/>
                  <a:pt x="274" y="293"/>
                  <a:pt x="274" y="293"/>
                </a:cubicBezTo>
                <a:cubicBezTo>
                  <a:pt x="274" y="293"/>
                  <a:pt x="282" y="282"/>
                  <a:pt x="287" y="283"/>
                </a:cubicBezTo>
                <a:cubicBezTo>
                  <a:pt x="288" y="283"/>
                  <a:pt x="291" y="282"/>
                  <a:pt x="293" y="281"/>
                </a:cubicBezTo>
                <a:cubicBezTo>
                  <a:pt x="293" y="281"/>
                  <a:pt x="293" y="281"/>
                  <a:pt x="293" y="281"/>
                </a:cubicBezTo>
                <a:cubicBezTo>
                  <a:pt x="294" y="282"/>
                  <a:pt x="294" y="282"/>
                  <a:pt x="294" y="282"/>
                </a:cubicBezTo>
                <a:cubicBezTo>
                  <a:pt x="294" y="283"/>
                  <a:pt x="294" y="283"/>
                  <a:pt x="294" y="284"/>
                </a:cubicBezTo>
                <a:cubicBezTo>
                  <a:pt x="294" y="284"/>
                  <a:pt x="294" y="285"/>
                  <a:pt x="294" y="286"/>
                </a:cubicBezTo>
                <a:cubicBezTo>
                  <a:pt x="304" y="303"/>
                  <a:pt x="288" y="327"/>
                  <a:pt x="312" y="335"/>
                </a:cubicBezTo>
                <a:cubicBezTo>
                  <a:pt x="312" y="331"/>
                  <a:pt x="304" y="327"/>
                  <a:pt x="308" y="323"/>
                </a:cubicBezTo>
                <a:cubicBezTo>
                  <a:pt x="311" y="323"/>
                  <a:pt x="313" y="323"/>
                  <a:pt x="316" y="323"/>
                </a:cubicBezTo>
                <a:cubicBezTo>
                  <a:pt x="317" y="323"/>
                  <a:pt x="319" y="323"/>
                  <a:pt x="320" y="324"/>
                </a:cubicBezTo>
                <a:cubicBezTo>
                  <a:pt x="321" y="324"/>
                  <a:pt x="322" y="324"/>
                  <a:pt x="322" y="325"/>
                </a:cubicBezTo>
                <a:cubicBezTo>
                  <a:pt x="323" y="325"/>
                  <a:pt x="324" y="326"/>
                  <a:pt x="325" y="328"/>
                </a:cubicBezTo>
                <a:cubicBezTo>
                  <a:pt x="326" y="327"/>
                  <a:pt x="327" y="328"/>
                  <a:pt x="328" y="330"/>
                </a:cubicBezTo>
                <a:cubicBezTo>
                  <a:pt x="329" y="330"/>
                  <a:pt x="330" y="330"/>
                  <a:pt x="330" y="331"/>
                </a:cubicBezTo>
                <a:cubicBezTo>
                  <a:pt x="340" y="347"/>
                  <a:pt x="352" y="335"/>
                  <a:pt x="360" y="331"/>
                </a:cubicBezTo>
                <a:cubicBezTo>
                  <a:pt x="354" y="334"/>
                  <a:pt x="351" y="331"/>
                  <a:pt x="346" y="329"/>
                </a:cubicBezTo>
                <a:cubicBezTo>
                  <a:pt x="346" y="328"/>
                  <a:pt x="345" y="328"/>
                  <a:pt x="344" y="328"/>
                </a:cubicBezTo>
                <a:cubicBezTo>
                  <a:pt x="344" y="322"/>
                  <a:pt x="347" y="317"/>
                  <a:pt x="350" y="312"/>
                </a:cubicBezTo>
                <a:cubicBezTo>
                  <a:pt x="351" y="311"/>
                  <a:pt x="351" y="311"/>
                  <a:pt x="351" y="310"/>
                </a:cubicBezTo>
                <a:cubicBezTo>
                  <a:pt x="356" y="307"/>
                  <a:pt x="356" y="303"/>
                  <a:pt x="356" y="295"/>
                </a:cubicBezTo>
                <a:cubicBezTo>
                  <a:pt x="352" y="299"/>
                  <a:pt x="352" y="307"/>
                  <a:pt x="344" y="308"/>
                </a:cubicBezTo>
                <a:cubicBezTo>
                  <a:pt x="343" y="308"/>
                  <a:pt x="342" y="309"/>
                  <a:pt x="341" y="309"/>
                </a:cubicBezTo>
                <a:cubicBezTo>
                  <a:pt x="340" y="309"/>
                  <a:pt x="339" y="309"/>
                  <a:pt x="338" y="308"/>
                </a:cubicBezTo>
                <a:cubicBezTo>
                  <a:pt x="337" y="308"/>
                  <a:pt x="337" y="308"/>
                  <a:pt x="336" y="308"/>
                </a:cubicBezTo>
                <a:cubicBezTo>
                  <a:pt x="334" y="307"/>
                  <a:pt x="332" y="306"/>
                  <a:pt x="331" y="304"/>
                </a:cubicBezTo>
                <a:cubicBezTo>
                  <a:pt x="330" y="303"/>
                  <a:pt x="329" y="303"/>
                  <a:pt x="329" y="302"/>
                </a:cubicBezTo>
                <a:cubicBezTo>
                  <a:pt x="327" y="300"/>
                  <a:pt x="326" y="298"/>
                  <a:pt x="327" y="295"/>
                </a:cubicBezTo>
                <a:cubicBezTo>
                  <a:pt x="326" y="295"/>
                  <a:pt x="326" y="294"/>
                  <a:pt x="326" y="293"/>
                </a:cubicBezTo>
                <a:cubicBezTo>
                  <a:pt x="326" y="293"/>
                  <a:pt x="325" y="292"/>
                  <a:pt x="325" y="291"/>
                </a:cubicBezTo>
                <a:cubicBezTo>
                  <a:pt x="325" y="290"/>
                  <a:pt x="324" y="290"/>
                  <a:pt x="324" y="289"/>
                </a:cubicBezTo>
                <a:cubicBezTo>
                  <a:pt x="323" y="288"/>
                  <a:pt x="323" y="287"/>
                  <a:pt x="322" y="285"/>
                </a:cubicBezTo>
                <a:cubicBezTo>
                  <a:pt x="322" y="285"/>
                  <a:pt x="321" y="284"/>
                  <a:pt x="321" y="284"/>
                </a:cubicBezTo>
                <a:cubicBezTo>
                  <a:pt x="317" y="280"/>
                  <a:pt x="314" y="277"/>
                  <a:pt x="313" y="273"/>
                </a:cubicBezTo>
                <a:cubicBezTo>
                  <a:pt x="312" y="272"/>
                  <a:pt x="312" y="271"/>
                  <a:pt x="312" y="270"/>
                </a:cubicBezTo>
                <a:cubicBezTo>
                  <a:pt x="315" y="268"/>
                  <a:pt x="312" y="265"/>
                  <a:pt x="310" y="263"/>
                </a:cubicBezTo>
                <a:cubicBezTo>
                  <a:pt x="310" y="262"/>
                  <a:pt x="310" y="261"/>
                  <a:pt x="310" y="260"/>
                </a:cubicBezTo>
                <a:cubicBezTo>
                  <a:pt x="312" y="251"/>
                  <a:pt x="300" y="250"/>
                  <a:pt x="295" y="250"/>
                </a:cubicBezTo>
                <a:cubicBezTo>
                  <a:pt x="295" y="250"/>
                  <a:pt x="295" y="249"/>
                  <a:pt x="295" y="249"/>
                </a:cubicBezTo>
                <a:cubicBezTo>
                  <a:pt x="295" y="247"/>
                  <a:pt x="294" y="246"/>
                  <a:pt x="294" y="245"/>
                </a:cubicBezTo>
                <a:cubicBezTo>
                  <a:pt x="293" y="244"/>
                  <a:pt x="292" y="244"/>
                  <a:pt x="291" y="244"/>
                </a:cubicBezTo>
                <a:cubicBezTo>
                  <a:pt x="284" y="230"/>
                  <a:pt x="280" y="219"/>
                  <a:pt x="269" y="208"/>
                </a:cubicBezTo>
                <a:cubicBezTo>
                  <a:pt x="267" y="207"/>
                  <a:pt x="265" y="206"/>
                  <a:pt x="263" y="205"/>
                </a:cubicBezTo>
                <a:cubicBezTo>
                  <a:pt x="262" y="204"/>
                  <a:pt x="260" y="204"/>
                  <a:pt x="259" y="204"/>
                </a:cubicBezTo>
                <a:cubicBezTo>
                  <a:pt x="256" y="203"/>
                  <a:pt x="253" y="203"/>
                  <a:pt x="253" y="203"/>
                </a:cubicBezTo>
                <a:cubicBezTo>
                  <a:pt x="258" y="86"/>
                  <a:pt x="258" y="86"/>
                  <a:pt x="258" y="86"/>
                </a:cubicBezTo>
                <a:cubicBezTo>
                  <a:pt x="285" y="61"/>
                  <a:pt x="285" y="61"/>
                  <a:pt x="285" y="61"/>
                </a:cubicBezTo>
                <a:cubicBezTo>
                  <a:pt x="285" y="61"/>
                  <a:pt x="287" y="63"/>
                  <a:pt x="289" y="66"/>
                </a:cubicBezTo>
                <a:cubicBezTo>
                  <a:pt x="301" y="76"/>
                  <a:pt x="311" y="76"/>
                  <a:pt x="320" y="72"/>
                </a:cubicBezTo>
                <a:cubicBezTo>
                  <a:pt x="322" y="72"/>
                  <a:pt x="324" y="71"/>
                  <a:pt x="325" y="70"/>
                </a:cubicBezTo>
                <a:cubicBezTo>
                  <a:pt x="329" y="68"/>
                  <a:pt x="331" y="66"/>
                  <a:pt x="333" y="63"/>
                </a:cubicBezTo>
                <a:cubicBezTo>
                  <a:pt x="334" y="61"/>
                  <a:pt x="334" y="60"/>
                  <a:pt x="335" y="58"/>
                </a:cubicBezTo>
                <a:cubicBezTo>
                  <a:pt x="334" y="54"/>
                  <a:pt x="333" y="49"/>
                  <a:pt x="331" y="44"/>
                </a:cubicBezTo>
                <a:cubicBezTo>
                  <a:pt x="331" y="42"/>
                  <a:pt x="330" y="41"/>
                  <a:pt x="330" y="39"/>
                </a:cubicBezTo>
                <a:cubicBezTo>
                  <a:pt x="324" y="27"/>
                  <a:pt x="320" y="15"/>
                  <a:pt x="312" y="6"/>
                </a:cubicBezTo>
                <a:cubicBezTo>
                  <a:pt x="311" y="5"/>
                  <a:pt x="310" y="5"/>
                  <a:pt x="309" y="4"/>
                </a:cubicBezTo>
                <a:cubicBezTo>
                  <a:pt x="307" y="2"/>
                  <a:pt x="305" y="1"/>
                  <a:pt x="302" y="0"/>
                </a:cubicBezTo>
                <a:cubicBezTo>
                  <a:pt x="300" y="0"/>
                  <a:pt x="299" y="1"/>
                  <a:pt x="297" y="1"/>
                </a:cubicBezTo>
                <a:cubicBezTo>
                  <a:pt x="291" y="3"/>
                  <a:pt x="291" y="3"/>
                  <a:pt x="291" y="3"/>
                </a:cubicBezTo>
                <a:cubicBezTo>
                  <a:pt x="279" y="8"/>
                  <a:pt x="273" y="21"/>
                  <a:pt x="277" y="33"/>
                </a:cubicBezTo>
                <a:cubicBezTo>
                  <a:pt x="280" y="40"/>
                  <a:pt x="280" y="40"/>
                  <a:pt x="280" y="40"/>
                </a:cubicBezTo>
                <a:cubicBezTo>
                  <a:pt x="279" y="40"/>
                  <a:pt x="279" y="40"/>
                  <a:pt x="279" y="40"/>
                </a:cubicBezTo>
                <a:cubicBezTo>
                  <a:pt x="276" y="41"/>
                  <a:pt x="272" y="36"/>
                  <a:pt x="269" y="35"/>
                </a:cubicBezTo>
                <a:cubicBezTo>
                  <a:pt x="267" y="33"/>
                  <a:pt x="266" y="35"/>
                  <a:pt x="263" y="36"/>
                </a:cubicBezTo>
                <a:cubicBezTo>
                  <a:pt x="260" y="38"/>
                  <a:pt x="260" y="40"/>
                  <a:pt x="253" y="39"/>
                </a:cubicBezTo>
                <a:cubicBezTo>
                  <a:pt x="246" y="39"/>
                  <a:pt x="250" y="43"/>
                  <a:pt x="249" y="46"/>
                </a:cubicBezTo>
                <a:cubicBezTo>
                  <a:pt x="247" y="49"/>
                  <a:pt x="245" y="47"/>
                  <a:pt x="239" y="49"/>
                </a:cubicBezTo>
                <a:cubicBezTo>
                  <a:pt x="234" y="51"/>
                  <a:pt x="231" y="55"/>
                  <a:pt x="231" y="55"/>
                </a:cubicBezTo>
                <a:cubicBezTo>
                  <a:pt x="231" y="55"/>
                  <a:pt x="223" y="51"/>
                  <a:pt x="219" y="43"/>
                </a:cubicBezTo>
                <a:cubicBezTo>
                  <a:pt x="218" y="42"/>
                  <a:pt x="217" y="41"/>
                  <a:pt x="216" y="41"/>
                </a:cubicBezTo>
                <a:cubicBezTo>
                  <a:pt x="215" y="40"/>
                  <a:pt x="213" y="40"/>
                  <a:pt x="212" y="39"/>
                </a:cubicBezTo>
                <a:cubicBezTo>
                  <a:pt x="196" y="39"/>
                  <a:pt x="180" y="47"/>
                  <a:pt x="184" y="61"/>
                </a:cubicBezTo>
                <a:cubicBezTo>
                  <a:pt x="184" y="63"/>
                  <a:pt x="184" y="64"/>
                  <a:pt x="184" y="66"/>
                </a:cubicBezTo>
                <a:cubicBezTo>
                  <a:pt x="184" y="67"/>
                  <a:pt x="184" y="68"/>
                  <a:pt x="184" y="69"/>
                </a:cubicBezTo>
                <a:cubicBezTo>
                  <a:pt x="184" y="71"/>
                  <a:pt x="184" y="72"/>
                  <a:pt x="185" y="74"/>
                </a:cubicBezTo>
                <a:cubicBezTo>
                  <a:pt x="186" y="76"/>
                  <a:pt x="187" y="77"/>
                  <a:pt x="188" y="79"/>
                </a:cubicBezTo>
                <a:cubicBezTo>
                  <a:pt x="189" y="81"/>
                  <a:pt x="190" y="83"/>
                  <a:pt x="191" y="85"/>
                </a:cubicBezTo>
                <a:cubicBezTo>
                  <a:pt x="192" y="99"/>
                  <a:pt x="200" y="107"/>
                  <a:pt x="217" y="108"/>
                </a:cubicBezTo>
                <a:cubicBezTo>
                  <a:pt x="219" y="107"/>
                  <a:pt x="221" y="107"/>
                  <a:pt x="223" y="106"/>
                </a:cubicBezTo>
                <a:cubicBezTo>
                  <a:pt x="225" y="105"/>
                  <a:pt x="227" y="104"/>
                  <a:pt x="228" y="103"/>
                </a:cubicBezTo>
                <a:cubicBezTo>
                  <a:pt x="230" y="102"/>
                  <a:pt x="231" y="100"/>
                  <a:pt x="232" y="99"/>
                </a:cubicBezTo>
                <a:cubicBezTo>
                  <a:pt x="231" y="103"/>
                  <a:pt x="230" y="108"/>
                  <a:pt x="229" y="113"/>
                </a:cubicBezTo>
                <a:cubicBezTo>
                  <a:pt x="228" y="115"/>
                  <a:pt x="228" y="117"/>
                  <a:pt x="227" y="119"/>
                </a:cubicBezTo>
                <a:cubicBezTo>
                  <a:pt x="227" y="121"/>
                  <a:pt x="227" y="122"/>
                  <a:pt x="226" y="124"/>
                </a:cubicBezTo>
                <a:cubicBezTo>
                  <a:pt x="226" y="126"/>
                  <a:pt x="225" y="128"/>
                  <a:pt x="225" y="129"/>
                </a:cubicBezTo>
                <a:cubicBezTo>
                  <a:pt x="224" y="133"/>
                  <a:pt x="223" y="136"/>
                  <a:pt x="221" y="138"/>
                </a:cubicBezTo>
                <a:cubicBezTo>
                  <a:pt x="216" y="153"/>
                  <a:pt x="213" y="204"/>
                  <a:pt x="213" y="204"/>
                </a:cubicBezTo>
                <a:cubicBezTo>
                  <a:pt x="213" y="204"/>
                  <a:pt x="210" y="205"/>
                  <a:pt x="206" y="207"/>
                </a:cubicBezTo>
                <a:cubicBezTo>
                  <a:pt x="205" y="208"/>
                  <a:pt x="203" y="209"/>
                  <a:pt x="202" y="210"/>
                </a:cubicBezTo>
                <a:cubicBezTo>
                  <a:pt x="188" y="219"/>
                  <a:pt x="184" y="227"/>
                  <a:pt x="187" y="237"/>
                </a:cubicBezTo>
                <a:cubicBezTo>
                  <a:pt x="186" y="239"/>
                  <a:pt x="186" y="241"/>
                  <a:pt x="186" y="242"/>
                </a:cubicBezTo>
                <a:cubicBezTo>
                  <a:pt x="186" y="247"/>
                  <a:pt x="186" y="251"/>
                  <a:pt x="186" y="253"/>
                </a:cubicBezTo>
                <a:cubicBezTo>
                  <a:pt x="186" y="254"/>
                  <a:pt x="185" y="256"/>
                  <a:pt x="184" y="258"/>
                </a:cubicBezTo>
                <a:cubicBezTo>
                  <a:pt x="180" y="263"/>
                  <a:pt x="172" y="263"/>
                  <a:pt x="182" y="273"/>
                </a:cubicBezTo>
                <a:cubicBezTo>
                  <a:pt x="182" y="273"/>
                  <a:pt x="181" y="274"/>
                  <a:pt x="181" y="276"/>
                </a:cubicBezTo>
                <a:cubicBezTo>
                  <a:pt x="181" y="278"/>
                  <a:pt x="181" y="280"/>
                  <a:pt x="182" y="281"/>
                </a:cubicBezTo>
                <a:cubicBezTo>
                  <a:pt x="182" y="284"/>
                  <a:pt x="185" y="284"/>
                  <a:pt x="185" y="286"/>
                </a:cubicBezTo>
                <a:cubicBezTo>
                  <a:pt x="185" y="287"/>
                  <a:pt x="183" y="288"/>
                  <a:pt x="184" y="290"/>
                </a:cubicBezTo>
                <a:cubicBezTo>
                  <a:pt x="184" y="292"/>
                  <a:pt x="183" y="293"/>
                  <a:pt x="183" y="295"/>
                </a:cubicBezTo>
                <a:cubicBezTo>
                  <a:pt x="184" y="315"/>
                  <a:pt x="196" y="307"/>
                  <a:pt x="205" y="306"/>
                </a:cubicBezTo>
                <a:cubicBezTo>
                  <a:pt x="206" y="307"/>
                  <a:pt x="207" y="307"/>
                  <a:pt x="208" y="308"/>
                </a:cubicBezTo>
                <a:cubicBezTo>
                  <a:pt x="212" y="312"/>
                  <a:pt x="212" y="319"/>
                  <a:pt x="213" y="326"/>
                </a:cubicBezTo>
                <a:cubicBezTo>
                  <a:pt x="215" y="334"/>
                  <a:pt x="207" y="346"/>
                  <a:pt x="195" y="358"/>
                </a:cubicBezTo>
                <a:cubicBezTo>
                  <a:pt x="189" y="364"/>
                  <a:pt x="182" y="367"/>
                  <a:pt x="176" y="372"/>
                </a:cubicBezTo>
                <a:cubicBezTo>
                  <a:pt x="175" y="373"/>
                  <a:pt x="173" y="374"/>
                  <a:pt x="172" y="376"/>
                </a:cubicBezTo>
                <a:cubicBezTo>
                  <a:pt x="159" y="388"/>
                  <a:pt x="154" y="404"/>
                  <a:pt x="161" y="420"/>
                </a:cubicBezTo>
                <a:cubicBezTo>
                  <a:pt x="161" y="422"/>
                  <a:pt x="162" y="423"/>
                  <a:pt x="163" y="425"/>
                </a:cubicBezTo>
                <a:cubicBezTo>
                  <a:pt x="169" y="433"/>
                  <a:pt x="172" y="441"/>
                  <a:pt x="173" y="450"/>
                </a:cubicBezTo>
                <a:cubicBezTo>
                  <a:pt x="173" y="452"/>
                  <a:pt x="174" y="453"/>
                  <a:pt x="174" y="455"/>
                </a:cubicBezTo>
                <a:cubicBezTo>
                  <a:pt x="180" y="475"/>
                  <a:pt x="192" y="491"/>
                  <a:pt x="197" y="513"/>
                </a:cubicBezTo>
                <a:cubicBezTo>
                  <a:pt x="197" y="514"/>
                  <a:pt x="198" y="516"/>
                  <a:pt x="198" y="517"/>
                </a:cubicBezTo>
                <a:cubicBezTo>
                  <a:pt x="198" y="518"/>
                  <a:pt x="199" y="519"/>
                  <a:pt x="199" y="520"/>
                </a:cubicBezTo>
                <a:cubicBezTo>
                  <a:pt x="199" y="521"/>
                  <a:pt x="199" y="523"/>
                  <a:pt x="200" y="524"/>
                </a:cubicBezTo>
                <a:cubicBezTo>
                  <a:pt x="200" y="535"/>
                  <a:pt x="204" y="543"/>
                  <a:pt x="208" y="555"/>
                </a:cubicBezTo>
                <a:cubicBezTo>
                  <a:pt x="196" y="555"/>
                  <a:pt x="180" y="555"/>
                  <a:pt x="166" y="562"/>
                </a:cubicBezTo>
                <a:cubicBezTo>
                  <a:pt x="165" y="562"/>
                  <a:pt x="164" y="563"/>
                  <a:pt x="163" y="563"/>
                </a:cubicBezTo>
                <a:cubicBezTo>
                  <a:pt x="157" y="565"/>
                  <a:pt x="143" y="571"/>
                  <a:pt x="137" y="572"/>
                </a:cubicBezTo>
                <a:cubicBezTo>
                  <a:pt x="110" y="581"/>
                  <a:pt x="80" y="593"/>
                  <a:pt x="66" y="599"/>
                </a:cubicBezTo>
                <a:cubicBezTo>
                  <a:pt x="52" y="605"/>
                  <a:pt x="60" y="635"/>
                  <a:pt x="63" y="649"/>
                </a:cubicBezTo>
                <a:cubicBezTo>
                  <a:pt x="66" y="662"/>
                  <a:pt x="75" y="744"/>
                  <a:pt x="76" y="764"/>
                </a:cubicBezTo>
                <a:cubicBezTo>
                  <a:pt x="77" y="783"/>
                  <a:pt x="66" y="794"/>
                  <a:pt x="56" y="801"/>
                </a:cubicBezTo>
                <a:cubicBezTo>
                  <a:pt x="47" y="809"/>
                  <a:pt x="27" y="820"/>
                  <a:pt x="21" y="820"/>
                </a:cubicBezTo>
                <a:cubicBezTo>
                  <a:pt x="20" y="820"/>
                  <a:pt x="18" y="820"/>
                  <a:pt x="16" y="820"/>
                </a:cubicBezTo>
                <a:cubicBezTo>
                  <a:pt x="8" y="820"/>
                  <a:pt x="3" y="825"/>
                  <a:pt x="1" y="829"/>
                </a:cubicBezTo>
                <a:cubicBezTo>
                  <a:pt x="0" y="832"/>
                  <a:pt x="0" y="834"/>
                  <a:pt x="0" y="835"/>
                </a:cubicBezTo>
                <a:cubicBezTo>
                  <a:pt x="16" y="843"/>
                  <a:pt x="32" y="843"/>
                  <a:pt x="47" y="842"/>
                </a:cubicBezTo>
                <a:cubicBezTo>
                  <a:pt x="48" y="842"/>
                  <a:pt x="50" y="842"/>
                  <a:pt x="51" y="842"/>
                </a:cubicBezTo>
                <a:cubicBezTo>
                  <a:pt x="61" y="840"/>
                  <a:pt x="72" y="838"/>
                  <a:pt x="83" y="838"/>
                </a:cubicBezTo>
                <a:cubicBezTo>
                  <a:pt x="85" y="838"/>
                  <a:pt x="86" y="838"/>
                  <a:pt x="88" y="838"/>
                </a:cubicBezTo>
                <a:cubicBezTo>
                  <a:pt x="89" y="838"/>
                  <a:pt x="91" y="839"/>
                  <a:pt x="92" y="839"/>
                </a:cubicBezTo>
                <a:cubicBezTo>
                  <a:pt x="104" y="839"/>
                  <a:pt x="128" y="843"/>
                  <a:pt x="129" y="824"/>
                </a:cubicBezTo>
                <a:cubicBezTo>
                  <a:pt x="129" y="822"/>
                  <a:pt x="129" y="820"/>
                  <a:pt x="129" y="818"/>
                </a:cubicBezTo>
                <a:cubicBezTo>
                  <a:pt x="129" y="817"/>
                  <a:pt x="129" y="815"/>
                  <a:pt x="128" y="814"/>
                </a:cubicBezTo>
                <a:cubicBezTo>
                  <a:pt x="127" y="812"/>
                  <a:pt x="126" y="810"/>
                  <a:pt x="125" y="809"/>
                </a:cubicBezTo>
                <a:cubicBezTo>
                  <a:pt x="125" y="808"/>
                  <a:pt x="124" y="807"/>
                  <a:pt x="123" y="806"/>
                </a:cubicBezTo>
                <a:cubicBezTo>
                  <a:pt x="112" y="795"/>
                  <a:pt x="108" y="775"/>
                  <a:pt x="114" y="760"/>
                </a:cubicBezTo>
                <a:cubicBezTo>
                  <a:pt x="115" y="759"/>
                  <a:pt x="115" y="757"/>
                  <a:pt x="115" y="755"/>
                </a:cubicBezTo>
                <a:cubicBezTo>
                  <a:pt x="116" y="754"/>
                  <a:pt x="116" y="752"/>
                  <a:pt x="116" y="750"/>
                </a:cubicBezTo>
                <a:cubicBezTo>
                  <a:pt x="116" y="749"/>
                  <a:pt x="117" y="747"/>
                  <a:pt x="117" y="745"/>
                </a:cubicBezTo>
                <a:cubicBezTo>
                  <a:pt x="119" y="732"/>
                  <a:pt x="122" y="719"/>
                  <a:pt x="123" y="703"/>
                </a:cubicBezTo>
                <a:cubicBezTo>
                  <a:pt x="127" y="666"/>
                  <a:pt x="110" y="649"/>
                  <a:pt x="110" y="649"/>
                </a:cubicBezTo>
                <a:cubicBezTo>
                  <a:pt x="110" y="649"/>
                  <a:pt x="138" y="642"/>
                  <a:pt x="162" y="643"/>
                </a:cubicBezTo>
                <a:cubicBezTo>
                  <a:pt x="185" y="644"/>
                  <a:pt x="242" y="637"/>
                  <a:pt x="242" y="637"/>
                </a:cubicBezTo>
                <a:cubicBezTo>
                  <a:pt x="242" y="637"/>
                  <a:pt x="244" y="647"/>
                  <a:pt x="252" y="673"/>
                </a:cubicBezTo>
                <a:cubicBezTo>
                  <a:pt x="261" y="700"/>
                  <a:pt x="306" y="764"/>
                  <a:pt x="317" y="779"/>
                </a:cubicBezTo>
                <a:cubicBezTo>
                  <a:pt x="327" y="793"/>
                  <a:pt x="337" y="793"/>
                  <a:pt x="347" y="795"/>
                </a:cubicBezTo>
                <a:cubicBezTo>
                  <a:pt x="358" y="797"/>
                  <a:pt x="488" y="786"/>
                  <a:pt x="504" y="787"/>
                </a:cubicBezTo>
                <a:cubicBezTo>
                  <a:pt x="520" y="787"/>
                  <a:pt x="524" y="802"/>
                  <a:pt x="524" y="806"/>
                </a:cubicBezTo>
                <a:cubicBezTo>
                  <a:pt x="524" y="810"/>
                  <a:pt x="522" y="818"/>
                  <a:pt x="518" y="824"/>
                </a:cubicBezTo>
                <a:cubicBezTo>
                  <a:pt x="516" y="827"/>
                  <a:pt x="515" y="829"/>
                  <a:pt x="513" y="831"/>
                </a:cubicBezTo>
                <a:cubicBezTo>
                  <a:pt x="512" y="832"/>
                  <a:pt x="511" y="833"/>
                  <a:pt x="510" y="834"/>
                </a:cubicBezTo>
                <a:cubicBezTo>
                  <a:pt x="506" y="834"/>
                  <a:pt x="502" y="835"/>
                  <a:pt x="498" y="836"/>
                </a:cubicBezTo>
                <a:cubicBezTo>
                  <a:pt x="497" y="836"/>
                  <a:pt x="496" y="837"/>
                  <a:pt x="494" y="837"/>
                </a:cubicBezTo>
                <a:cubicBezTo>
                  <a:pt x="485" y="845"/>
                  <a:pt x="482" y="857"/>
                  <a:pt x="496" y="858"/>
                </a:cubicBezTo>
                <a:cubicBezTo>
                  <a:pt x="498" y="859"/>
                  <a:pt x="500" y="859"/>
                  <a:pt x="501" y="859"/>
                </a:cubicBezTo>
                <a:cubicBezTo>
                  <a:pt x="510" y="860"/>
                  <a:pt x="519" y="858"/>
                  <a:pt x="528" y="858"/>
                </a:cubicBezTo>
                <a:cubicBezTo>
                  <a:pt x="530" y="857"/>
                  <a:pt x="532" y="857"/>
                  <a:pt x="534" y="857"/>
                </a:cubicBezTo>
                <a:cubicBezTo>
                  <a:pt x="553" y="855"/>
                  <a:pt x="559" y="841"/>
                  <a:pt x="562" y="827"/>
                </a:cubicBezTo>
                <a:cubicBezTo>
                  <a:pt x="562" y="825"/>
                  <a:pt x="563" y="824"/>
                  <a:pt x="563" y="823"/>
                </a:cubicBezTo>
                <a:cubicBezTo>
                  <a:pt x="564" y="822"/>
                  <a:pt x="564" y="820"/>
                  <a:pt x="565" y="819"/>
                </a:cubicBezTo>
                <a:cubicBezTo>
                  <a:pt x="570" y="812"/>
                  <a:pt x="579" y="807"/>
                  <a:pt x="586" y="801"/>
                </a:cubicBezTo>
                <a:cubicBezTo>
                  <a:pt x="587" y="799"/>
                  <a:pt x="588" y="798"/>
                  <a:pt x="589" y="797"/>
                </a:cubicBezTo>
                <a:cubicBezTo>
                  <a:pt x="590" y="796"/>
                  <a:pt x="591" y="795"/>
                  <a:pt x="592" y="793"/>
                </a:cubicBezTo>
                <a:cubicBezTo>
                  <a:pt x="593" y="791"/>
                  <a:pt x="594" y="790"/>
                  <a:pt x="594" y="788"/>
                </a:cubicBezTo>
                <a:cubicBezTo>
                  <a:pt x="596" y="776"/>
                  <a:pt x="591" y="764"/>
                  <a:pt x="579" y="76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 rot="21444320" flipV="1">
            <a:off x="-26075" y="5643697"/>
            <a:ext cx="10060004" cy="1105539"/>
          </a:xfrm>
          <a:custGeom>
            <a:avLst/>
            <a:gdLst>
              <a:gd name="connsiteX0" fmla="*/ 10019887 w 10060004"/>
              <a:gd name="connsiteY0" fmla="*/ 1103622 h 1105539"/>
              <a:gd name="connsiteX1" fmla="*/ 9381119 w 10060004"/>
              <a:gd name="connsiteY1" fmla="*/ 1065784 h 1105539"/>
              <a:gd name="connsiteX2" fmla="*/ 8751745 w 10060004"/>
              <a:gd name="connsiteY2" fmla="*/ 955423 h 1105539"/>
              <a:gd name="connsiteX3" fmla="*/ 8438624 w 10060004"/>
              <a:gd name="connsiteY3" fmla="*/ 879747 h 1105539"/>
              <a:gd name="connsiteX4" fmla="*/ 8128634 w 10060004"/>
              <a:gd name="connsiteY4" fmla="*/ 788305 h 1105539"/>
              <a:gd name="connsiteX5" fmla="*/ 7514915 w 10060004"/>
              <a:gd name="connsiteY5" fmla="*/ 583349 h 1105539"/>
              <a:gd name="connsiteX6" fmla="*/ 4997419 w 10060004"/>
              <a:gd name="connsiteY6" fmla="*/ 72536 h 1105539"/>
              <a:gd name="connsiteX7" fmla="*/ 4836559 w 10060004"/>
              <a:gd name="connsiteY7" fmla="*/ 69026 h 1105539"/>
              <a:gd name="connsiteX8" fmla="*/ 4788007 w 10060004"/>
              <a:gd name="connsiteY8" fmla="*/ 70532 h 1105539"/>
              <a:gd name="connsiteX9" fmla="*/ 4836158 w 10060004"/>
              <a:gd name="connsiteY9" fmla="*/ 66117 h 1105539"/>
              <a:gd name="connsiteX10" fmla="*/ 4995592 w 10060004"/>
              <a:gd name="connsiteY10" fmla="*/ 60039 h 1105539"/>
              <a:gd name="connsiteX11" fmla="*/ 7526376 w 10060004"/>
              <a:gd name="connsiteY11" fmla="*/ 434595 h 1105539"/>
              <a:gd name="connsiteX12" fmla="*/ 8151586 w 10060004"/>
              <a:gd name="connsiteY12" fmla="*/ 605116 h 1105539"/>
              <a:gd name="connsiteX13" fmla="*/ 8468240 w 10060004"/>
              <a:gd name="connsiteY13" fmla="*/ 675989 h 1105539"/>
              <a:gd name="connsiteX14" fmla="*/ 8784324 w 10060004"/>
              <a:gd name="connsiteY14" fmla="*/ 734263 h 1105539"/>
              <a:gd name="connsiteX15" fmla="*/ 9420749 w 10060004"/>
              <a:gd name="connsiteY15" fmla="*/ 806427 h 1105539"/>
              <a:gd name="connsiteX16" fmla="*/ 10060004 w 10060004"/>
              <a:gd name="connsiteY16" fmla="*/ 802709 h 1105539"/>
              <a:gd name="connsiteX17" fmla="*/ 9420178 w 10060004"/>
              <a:gd name="connsiteY17" fmla="*/ 793827 h 1105539"/>
              <a:gd name="connsiteX18" fmla="*/ 8786453 w 10060004"/>
              <a:gd name="connsiteY18" fmla="*/ 712072 h 1105539"/>
              <a:gd name="connsiteX19" fmla="*/ 8470227 w 10060004"/>
              <a:gd name="connsiteY19" fmla="*/ 650648 h 1105539"/>
              <a:gd name="connsiteX20" fmla="*/ 8156415 w 10060004"/>
              <a:gd name="connsiteY20" fmla="*/ 573333 h 1105539"/>
              <a:gd name="connsiteX21" fmla="*/ 7534047 w 10060004"/>
              <a:gd name="connsiteY21" fmla="*/ 396370 h 1105539"/>
              <a:gd name="connsiteX22" fmla="*/ 4996007 w 10060004"/>
              <a:gd name="connsiteY22" fmla="*/ 48 h 1105539"/>
              <a:gd name="connsiteX23" fmla="*/ 3719092 w 10060004"/>
              <a:gd name="connsiteY23" fmla="*/ 181013 h 1105539"/>
              <a:gd name="connsiteX24" fmla="*/ 3430963 w 10060004"/>
              <a:gd name="connsiteY24" fmla="*/ 244295 h 1105539"/>
              <a:gd name="connsiteX25" fmla="*/ 3396194 w 10060004"/>
              <a:gd name="connsiteY25" fmla="*/ 250296 h 1105539"/>
              <a:gd name="connsiteX26" fmla="*/ 3081116 w 10060004"/>
              <a:gd name="connsiteY26" fmla="*/ 321636 h 1105539"/>
              <a:gd name="connsiteX27" fmla="*/ 2454873 w 10060004"/>
              <a:gd name="connsiteY27" fmla="*/ 454069 h 1105539"/>
              <a:gd name="connsiteX28" fmla="*/ 1192993 w 10060004"/>
              <a:gd name="connsiteY28" fmla="*/ 561277 h 1105539"/>
              <a:gd name="connsiteX29" fmla="*/ 566750 w 10060004"/>
              <a:gd name="connsiteY29" fmla="*/ 498214 h 1105539"/>
              <a:gd name="connsiteX30" fmla="*/ 259891 w 10060004"/>
              <a:gd name="connsiteY30" fmla="*/ 422538 h 1105539"/>
              <a:gd name="connsiteX31" fmla="*/ 112724 w 10060004"/>
              <a:gd name="connsiteY31" fmla="*/ 365781 h 1105539"/>
              <a:gd name="connsiteX32" fmla="*/ 43837 w 10060004"/>
              <a:gd name="connsiteY32" fmla="*/ 334249 h 1105539"/>
              <a:gd name="connsiteX33" fmla="*/ 0 w 10060004"/>
              <a:gd name="connsiteY33" fmla="*/ 312177 h 1105539"/>
              <a:gd name="connsiteX34" fmla="*/ 0 w 10060004"/>
              <a:gd name="connsiteY34" fmla="*/ 469835 h 1105539"/>
              <a:gd name="connsiteX35" fmla="*/ 15043 w 10060004"/>
              <a:gd name="connsiteY35" fmla="*/ 476327 h 1105539"/>
              <a:gd name="connsiteX36" fmla="*/ 16916 w 10060004"/>
              <a:gd name="connsiteY36" fmla="*/ 517663 h 1105539"/>
              <a:gd name="connsiteX37" fmla="*/ 21698 w 10060004"/>
              <a:gd name="connsiteY37" fmla="*/ 623173 h 1105539"/>
              <a:gd name="connsiteX38" fmla="*/ 88670 w 10060004"/>
              <a:gd name="connsiteY38" fmla="*/ 648546 h 1105539"/>
              <a:gd name="connsiteX39" fmla="*/ 250768 w 10060004"/>
              <a:gd name="connsiteY39" fmla="*/ 698015 h 1105539"/>
              <a:gd name="connsiteX40" fmla="*/ 573251 w 10060004"/>
              <a:gd name="connsiteY40" fmla="*/ 759155 h 1105539"/>
              <a:gd name="connsiteX41" fmla="*/ 1220046 w 10060004"/>
              <a:gd name="connsiteY41" fmla="*/ 783504 h 1105539"/>
              <a:gd name="connsiteX42" fmla="*/ 2494690 w 10060004"/>
              <a:gd name="connsiteY42" fmla="*/ 621580 h 1105539"/>
              <a:gd name="connsiteX43" fmla="*/ 3118838 w 10060004"/>
              <a:gd name="connsiteY43" fmla="*/ 422850 h 1105539"/>
              <a:gd name="connsiteX44" fmla="*/ 3424285 w 10060004"/>
              <a:gd name="connsiteY44" fmla="*/ 332860 h 1105539"/>
              <a:gd name="connsiteX45" fmla="*/ 3451498 w 10060004"/>
              <a:gd name="connsiteY45" fmla="*/ 326412 h 1105539"/>
              <a:gd name="connsiteX46" fmla="*/ 3726146 w 10060004"/>
              <a:gd name="connsiteY46" fmla="*/ 274339 h 1105539"/>
              <a:gd name="connsiteX47" fmla="*/ 4994288 w 10060004"/>
              <a:gd name="connsiteY47" fmla="*/ 132446 h 1105539"/>
              <a:gd name="connsiteX48" fmla="*/ 7505522 w 10060004"/>
              <a:gd name="connsiteY48" fmla="*/ 621187 h 1105539"/>
              <a:gd name="connsiteX49" fmla="*/ 8122371 w 10060004"/>
              <a:gd name="connsiteY49" fmla="*/ 819837 h 1105539"/>
              <a:gd name="connsiteX50" fmla="*/ 8435492 w 10060004"/>
              <a:gd name="connsiteY50" fmla="*/ 904972 h 1105539"/>
              <a:gd name="connsiteX51" fmla="*/ 8748614 w 10060004"/>
              <a:gd name="connsiteY51" fmla="*/ 977495 h 1105539"/>
              <a:gd name="connsiteX52" fmla="*/ 9381119 w 10060004"/>
              <a:gd name="connsiteY52" fmla="*/ 1078396 h 1105539"/>
              <a:gd name="connsiteX53" fmla="*/ 10019887 w 10060004"/>
              <a:gd name="connsiteY53" fmla="*/ 1103622 h 110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060004" h="1105539">
                <a:moveTo>
                  <a:pt x="10019887" y="1103622"/>
                </a:moveTo>
                <a:cubicBezTo>
                  <a:pt x="9806964" y="1106775"/>
                  <a:pt x="9594042" y="1091009"/>
                  <a:pt x="9381119" y="1065784"/>
                </a:cubicBezTo>
                <a:cubicBezTo>
                  <a:pt x="9171328" y="1040558"/>
                  <a:pt x="8961536" y="1002720"/>
                  <a:pt x="8751745" y="955423"/>
                </a:cubicBezTo>
                <a:cubicBezTo>
                  <a:pt x="8645284" y="933351"/>
                  <a:pt x="8541954" y="908125"/>
                  <a:pt x="8438624" y="879747"/>
                </a:cubicBezTo>
                <a:cubicBezTo>
                  <a:pt x="8335294" y="851368"/>
                  <a:pt x="8231964" y="822990"/>
                  <a:pt x="8128634" y="788305"/>
                </a:cubicBezTo>
                <a:cubicBezTo>
                  <a:pt x="7925105" y="718935"/>
                  <a:pt x="7721576" y="649566"/>
                  <a:pt x="7514915" y="583349"/>
                </a:cubicBezTo>
                <a:cubicBezTo>
                  <a:pt x="6694537" y="312177"/>
                  <a:pt x="5852241" y="116681"/>
                  <a:pt x="4997419" y="72536"/>
                </a:cubicBezTo>
                <a:cubicBezTo>
                  <a:pt x="4943797" y="69777"/>
                  <a:pt x="4890175" y="68693"/>
                  <a:pt x="4836559" y="69026"/>
                </a:cubicBezTo>
                <a:lnTo>
                  <a:pt x="4788007" y="70532"/>
                </a:lnTo>
                <a:lnTo>
                  <a:pt x="4836158" y="66117"/>
                </a:lnTo>
                <a:cubicBezTo>
                  <a:pt x="4889186" y="62592"/>
                  <a:pt x="4942326" y="60480"/>
                  <a:pt x="4995592" y="60039"/>
                </a:cubicBezTo>
                <a:cubicBezTo>
                  <a:pt x="5844565" y="49974"/>
                  <a:pt x="6695277" y="216589"/>
                  <a:pt x="7526376" y="434595"/>
                </a:cubicBezTo>
                <a:cubicBezTo>
                  <a:pt x="7735823" y="491388"/>
                  <a:pt x="7942140" y="548323"/>
                  <a:pt x="8151586" y="605116"/>
                </a:cubicBezTo>
                <a:cubicBezTo>
                  <a:pt x="8256238" y="631938"/>
                  <a:pt x="8360747" y="655610"/>
                  <a:pt x="8468240" y="675989"/>
                </a:cubicBezTo>
                <a:cubicBezTo>
                  <a:pt x="8572606" y="696511"/>
                  <a:pt x="8676973" y="717033"/>
                  <a:pt x="8784324" y="734263"/>
                </a:cubicBezTo>
                <a:cubicBezTo>
                  <a:pt x="8995898" y="768865"/>
                  <a:pt x="9206903" y="790867"/>
                  <a:pt x="9420749" y="806427"/>
                </a:cubicBezTo>
                <a:cubicBezTo>
                  <a:pt x="9634452" y="818838"/>
                  <a:pt x="9847584" y="818648"/>
                  <a:pt x="10060004" y="802709"/>
                </a:cubicBezTo>
                <a:cubicBezTo>
                  <a:pt x="9847442" y="815499"/>
                  <a:pt x="9634024" y="809388"/>
                  <a:pt x="9420178" y="793827"/>
                </a:cubicBezTo>
                <a:cubicBezTo>
                  <a:pt x="9209460" y="778125"/>
                  <a:pt x="8998170" y="749823"/>
                  <a:pt x="8786453" y="712072"/>
                </a:cubicBezTo>
                <a:cubicBezTo>
                  <a:pt x="8679102" y="694841"/>
                  <a:pt x="8574736" y="674320"/>
                  <a:pt x="8470227" y="650648"/>
                </a:cubicBezTo>
                <a:cubicBezTo>
                  <a:pt x="8365718" y="626977"/>
                  <a:pt x="8261209" y="603305"/>
                  <a:pt x="8156415" y="573333"/>
                </a:cubicBezTo>
                <a:cubicBezTo>
                  <a:pt x="7949954" y="513249"/>
                  <a:pt x="7743493" y="453163"/>
                  <a:pt x="7534047" y="396370"/>
                </a:cubicBezTo>
                <a:cubicBezTo>
                  <a:pt x="6702234" y="162615"/>
                  <a:pt x="5851951" y="5450"/>
                  <a:pt x="4996007" y="48"/>
                </a:cubicBezTo>
                <a:cubicBezTo>
                  <a:pt x="4566471" y="-2581"/>
                  <a:pt x="4141789" y="101887"/>
                  <a:pt x="3719092" y="181013"/>
                </a:cubicBezTo>
                <a:lnTo>
                  <a:pt x="3430963" y="244295"/>
                </a:lnTo>
                <a:lnTo>
                  <a:pt x="3396194" y="250296"/>
                </a:lnTo>
                <a:cubicBezTo>
                  <a:pt x="3290907" y="271186"/>
                  <a:pt x="3186011" y="294834"/>
                  <a:pt x="3081116" y="321636"/>
                </a:cubicBezTo>
                <a:cubicBezTo>
                  <a:pt x="2871324" y="372087"/>
                  <a:pt x="2664664" y="416231"/>
                  <a:pt x="2454873" y="454069"/>
                </a:cubicBezTo>
                <a:cubicBezTo>
                  <a:pt x="2035290" y="529745"/>
                  <a:pt x="1612576" y="570737"/>
                  <a:pt x="1192993" y="561277"/>
                </a:cubicBezTo>
                <a:cubicBezTo>
                  <a:pt x="980070" y="558124"/>
                  <a:pt x="770279" y="539205"/>
                  <a:pt x="566750" y="498214"/>
                </a:cubicBezTo>
                <a:cubicBezTo>
                  <a:pt x="463420" y="479295"/>
                  <a:pt x="360090" y="454070"/>
                  <a:pt x="259891" y="422538"/>
                </a:cubicBezTo>
                <a:cubicBezTo>
                  <a:pt x="209791" y="403619"/>
                  <a:pt x="162823" y="387853"/>
                  <a:pt x="112724" y="365781"/>
                </a:cubicBezTo>
                <a:cubicBezTo>
                  <a:pt x="90805" y="356321"/>
                  <a:pt x="65756" y="346862"/>
                  <a:pt x="43837" y="334249"/>
                </a:cubicBezTo>
                <a:cubicBezTo>
                  <a:pt x="28181" y="327943"/>
                  <a:pt x="12525" y="318483"/>
                  <a:pt x="0" y="312177"/>
                </a:cubicBezTo>
                <a:cubicBezTo>
                  <a:pt x="0" y="469835"/>
                  <a:pt x="0" y="469835"/>
                  <a:pt x="0" y="469835"/>
                </a:cubicBezTo>
                <a:lnTo>
                  <a:pt x="15043" y="476327"/>
                </a:lnTo>
                <a:lnTo>
                  <a:pt x="16916" y="517663"/>
                </a:lnTo>
                <a:cubicBezTo>
                  <a:pt x="21698" y="623173"/>
                  <a:pt x="21698" y="623173"/>
                  <a:pt x="21698" y="623173"/>
                </a:cubicBezTo>
                <a:cubicBezTo>
                  <a:pt x="44022" y="631631"/>
                  <a:pt x="66346" y="640088"/>
                  <a:pt x="88670" y="648546"/>
                </a:cubicBezTo>
                <a:cubicBezTo>
                  <a:pt x="142846" y="668186"/>
                  <a:pt x="196878" y="684676"/>
                  <a:pt x="250768" y="698015"/>
                </a:cubicBezTo>
                <a:cubicBezTo>
                  <a:pt x="355420" y="724837"/>
                  <a:pt x="466042" y="745075"/>
                  <a:pt x="573251" y="759155"/>
                </a:cubicBezTo>
                <a:cubicBezTo>
                  <a:pt x="787668" y="787315"/>
                  <a:pt x="1004214" y="793284"/>
                  <a:pt x="1220046" y="783504"/>
                </a:cubicBezTo>
                <a:cubicBezTo>
                  <a:pt x="1651853" y="767092"/>
                  <a:pt x="2076120" y="722615"/>
                  <a:pt x="2494690" y="621580"/>
                </a:cubicBezTo>
                <a:cubicBezTo>
                  <a:pt x="2705538" y="570992"/>
                  <a:pt x="2911688" y="485896"/>
                  <a:pt x="3118838" y="422850"/>
                </a:cubicBezTo>
                <a:cubicBezTo>
                  <a:pt x="3219214" y="389894"/>
                  <a:pt x="3321296" y="360016"/>
                  <a:pt x="3424285" y="332860"/>
                </a:cubicBezTo>
                <a:lnTo>
                  <a:pt x="3451498" y="326412"/>
                </a:lnTo>
                <a:lnTo>
                  <a:pt x="3726146" y="274339"/>
                </a:lnTo>
                <a:cubicBezTo>
                  <a:pt x="4145729" y="208123"/>
                  <a:pt x="4568442" y="116681"/>
                  <a:pt x="4994288" y="132446"/>
                </a:cubicBezTo>
                <a:cubicBezTo>
                  <a:pt x="5842847" y="160825"/>
                  <a:pt x="6685144" y="365781"/>
                  <a:pt x="7505522" y="621187"/>
                </a:cubicBezTo>
                <a:cubicBezTo>
                  <a:pt x="7712182" y="687404"/>
                  <a:pt x="7915711" y="753620"/>
                  <a:pt x="8122371" y="819837"/>
                </a:cubicBezTo>
                <a:cubicBezTo>
                  <a:pt x="8225701" y="851368"/>
                  <a:pt x="8329031" y="879747"/>
                  <a:pt x="8435492" y="904972"/>
                </a:cubicBezTo>
                <a:cubicBezTo>
                  <a:pt x="8538822" y="930198"/>
                  <a:pt x="8642153" y="955423"/>
                  <a:pt x="8748614" y="977495"/>
                </a:cubicBezTo>
                <a:cubicBezTo>
                  <a:pt x="8958405" y="1021639"/>
                  <a:pt x="9168197" y="1053171"/>
                  <a:pt x="9381119" y="1078396"/>
                </a:cubicBezTo>
                <a:cubicBezTo>
                  <a:pt x="9594042" y="1100468"/>
                  <a:pt x="9806964" y="1109928"/>
                  <a:pt x="10019887" y="11036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433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0502" y="287256"/>
            <a:ext cx="112962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6660107"/>
            <a:ext cx="12192000" cy="197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1" y="287256"/>
            <a:ext cx="295275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10686197" y="5353549"/>
            <a:ext cx="1505803" cy="1378211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5" name="Freeform 11"/>
          <p:cNvSpPr>
            <a:spLocks/>
          </p:cNvSpPr>
          <p:nvPr userDrawn="1"/>
        </p:nvSpPr>
        <p:spPr bwMode="auto">
          <a:xfrm>
            <a:off x="9686926" y="6081713"/>
            <a:ext cx="6351" cy="414338"/>
          </a:xfrm>
          <a:custGeom>
            <a:avLst/>
            <a:gdLst>
              <a:gd name="T0" fmla="*/ 2 w 2"/>
              <a:gd name="T1" fmla="*/ 110 h 110"/>
              <a:gd name="T2" fmla="*/ 0 w 2"/>
              <a:gd name="T3" fmla="*/ 110 h 110"/>
              <a:gd name="T4" fmla="*/ 0 w 2"/>
              <a:gd name="T5" fmla="*/ 0 h 110"/>
              <a:gd name="T6" fmla="*/ 2 w 2"/>
              <a:gd name="T7" fmla="*/ 0 h 110"/>
              <a:gd name="T8" fmla="*/ 2 w 2"/>
              <a:gd name="T9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10">
                <a:moveTo>
                  <a:pt x="2" y="110"/>
                </a:moveTo>
                <a:cubicBezTo>
                  <a:pt x="2" y="110"/>
                  <a:pt x="1" y="110"/>
                  <a:pt x="0" y="110"/>
                </a:cubicBezTo>
                <a:cubicBezTo>
                  <a:pt x="0" y="74"/>
                  <a:pt x="0" y="37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37"/>
                  <a:pt x="2" y="74"/>
                  <a:pt x="2" y="110"/>
                </a:cubicBezTo>
                <a:close/>
              </a:path>
            </a:pathLst>
          </a:custGeom>
          <a:solidFill>
            <a:srgbClr val="CAC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Freeform 12"/>
          <p:cNvSpPr>
            <a:spLocks/>
          </p:cNvSpPr>
          <p:nvPr userDrawn="1"/>
        </p:nvSpPr>
        <p:spPr bwMode="auto">
          <a:xfrm>
            <a:off x="6096002" y="136527"/>
            <a:ext cx="68263" cy="11113"/>
          </a:xfrm>
          <a:custGeom>
            <a:avLst/>
            <a:gdLst>
              <a:gd name="T0" fmla="*/ 18 w 18"/>
              <a:gd name="T1" fmla="*/ 3 h 3"/>
              <a:gd name="T2" fmla="*/ 0 w 18"/>
              <a:gd name="T3" fmla="*/ 3 h 3"/>
              <a:gd name="T4" fmla="*/ 0 w 18"/>
              <a:gd name="T5" fmla="*/ 0 h 3"/>
              <a:gd name="T6" fmla="*/ 18 w 18"/>
              <a:gd name="T7" fmla="*/ 0 h 3"/>
              <a:gd name="T8" fmla="*/ 18 w 18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3">
                <a:moveTo>
                  <a:pt x="18" y="3"/>
                </a:moveTo>
                <a:cubicBezTo>
                  <a:pt x="12" y="3"/>
                  <a:pt x="6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6" y="0"/>
                  <a:pt x="12" y="0"/>
                  <a:pt x="18" y="0"/>
                </a:cubicBezTo>
                <a:cubicBezTo>
                  <a:pt x="18" y="1"/>
                  <a:pt x="18" y="2"/>
                  <a:pt x="18" y="3"/>
                </a:cubicBezTo>
                <a:close/>
              </a:path>
            </a:pathLst>
          </a:custGeom>
          <a:solidFill>
            <a:srgbClr val="9F9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8" name="Freeform 14"/>
          <p:cNvSpPr>
            <a:spLocks/>
          </p:cNvSpPr>
          <p:nvPr userDrawn="1"/>
        </p:nvSpPr>
        <p:spPr bwMode="auto">
          <a:xfrm>
            <a:off x="7756525" y="5349877"/>
            <a:ext cx="44451" cy="22225"/>
          </a:xfrm>
          <a:custGeom>
            <a:avLst/>
            <a:gdLst>
              <a:gd name="T0" fmla="*/ 12 w 12"/>
              <a:gd name="T1" fmla="*/ 6 h 6"/>
              <a:gd name="T2" fmla="*/ 0 w 12"/>
              <a:gd name="T3" fmla="*/ 6 h 6"/>
              <a:gd name="T4" fmla="*/ 12 w 12"/>
              <a:gd name="T5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6">
                <a:moveTo>
                  <a:pt x="12" y="6"/>
                </a:moveTo>
                <a:cubicBezTo>
                  <a:pt x="7" y="6"/>
                  <a:pt x="4" y="6"/>
                  <a:pt x="0" y="6"/>
                </a:cubicBezTo>
                <a:cubicBezTo>
                  <a:pt x="6" y="0"/>
                  <a:pt x="6" y="0"/>
                  <a:pt x="12" y="6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8427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70496" y="287256"/>
            <a:ext cx="912622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>
            <a:off x="2" y="0"/>
            <a:ext cx="1820476" cy="6858000"/>
          </a:xfrm>
          <a:custGeom>
            <a:avLst/>
            <a:gdLst>
              <a:gd name="connsiteX0" fmla="*/ 0 w 1820476"/>
              <a:gd name="connsiteY0" fmla="*/ 0 h 6858000"/>
              <a:gd name="connsiteX1" fmla="*/ 445124 w 1820476"/>
              <a:gd name="connsiteY1" fmla="*/ 0 h 6858000"/>
              <a:gd name="connsiteX2" fmla="*/ 1820476 w 1820476"/>
              <a:gd name="connsiteY2" fmla="*/ 6858000 h 6858000"/>
              <a:gd name="connsiteX3" fmla="*/ 0 w 18204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476" h="6858000">
                <a:moveTo>
                  <a:pt x="0" y="0"/>
                </a:moveTo>
                <a:lnTo>
                  <a:pt x="445124" y="0"/>
                </a:lnTo>
                <a:lnTo>
                  <a:pt x="1820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Freeform 3"/>
          <p:cNvSpPr>
            <a:spLocks/>
          </p:cNvSpPr>
          <p:nvPr userDrawn="1"/>
        </p:nvSpPr>
        <p:spPr bwMode="auto">
          <a:xfrm>
            <a:off x="149609" y="806784"/>
            <a:ext cx="2239267" cy="5672972"/>
          </a:xfrm>
          <a:custGeom>
            <a:avLst/>
            <a:gdLst>
              <a:gd name="connsiteX0" fmla="*/ 594139 w 2867352"/>
              <a:gd name="connsiteY0" fmla="*/ 2254250 h 6925572"/>
              <a:gd name="connsiteX1" fmla="*/ 575304 w 2867352"/>
              <a:gd name="connsiteY1" fmla="*/ 2273042 h 6925572"/>
              <a:gd name="connsiteX2" fmla="*/ 556470 w 2867352"/>
              <a:gd name="connsiteY2" fmla="*/ 2299350 h 6925572"/>
              <a:gd name="connsiteX3" fmla="*/ 462296 w 2867352"/>
              <a:gd name="connsiteY3" fmla="*/ 2389548 h 6925572"/>
              <a:gd name="connsiteX4" fmla="*/ 390724 w 2867352"/>
              <a:gd name="connsiteY4" fmla="*/ 2472230 h 6925572"/>
              <a:gd name="connsiteX5" fmla="*/ 390724 w 2867352"/>
              <a:gd name="connsiteY5" fmla="*/ 2521087 h 6925572"/>
              <a:gd name="connsiteX6" fmla="*/ 417093 w 2867352"/>
              <a:gd name="connsiteY6" fmla="*/ 2645110 h 6925572"/>
              <a:gd name="connsiteX7" fmla="*/ 417093 w 2867352"/>
              <a:gd name="connsiteY7" fmla="*/ 2848057 h 6925572"/>
              <a:gd name="connsiteX8" fmla="*/ 413326 w 2867352"/>
              <a:gd name="connsiteY8" fmla="*/ 2900673 h 6925572"/>
              <a:gd name="connsiteX9" fmla="*/ 420860 w 2867352"/>
              <a:gd name="connsiteY9" fmla="*/ 3062278 h 6925572"/>
              <a:gd name="connsiteX10" fmla="*/ 439694 w 2867352"/>
              <a:gd name="connsiteY10" fmla="*/ 3152476 h 6925572"/>
              <a:gd name="connsiteX11" fmla="*/ 473597 w 2867352"/>
              <a:gd name="connsiteY11" fmla="*/ 3287774 h 6925572"/>
              <a:gd name="connsiteX12" fmla="*/ 537635 w 2867352"/>
              <a:gd name="connsiteY12" fmla="*/ 3423072 h 6925572"/>
              <a:gd name="connsiteX13" fmla="*/ 556470 w 2867352"/>
              <a:gd name="connsiteY13" fmla="*/ 3430588 h 6925572"/>
              <a:gd name="connsiteX14" fmla="*/ 710915 w 2867352"/>
              <a:gd name="connsiteY14" fmla="*/ 3404280 h 6925572"/>
              <a:gd name="connsiteX15" fmla="*/ 733516 w 2867352"/>
              <a:gd name="connsiteY15" fmla="*/ 3385489 h 6925572"/>
              <a:gd name="connsiteX16" fmla="*/ 756118 w 2867352"/>
              <a:gd name="connsiteY16" fmla="*/ 3261466 h 6925572"/>
              <a:gd name="connsiteX17" fmla="*/ 756118 w 2867352"/>
              <a:gd name="connsiteY17" fmla="*/ 3205092 h 6925572"/>
              <a:gd name="connsiteX18" fmla="*/ 767419 w 2867352"/>
              <a:gd name="connsiteY18" fmla="*/ 3047245 h 6925572"/>
              <a:gd name="connsiteX19" fmla="*/ 767419 w 2867352"/>
              <a:gd name="connsiteY19" fmla="*/ 3035970 h 6925572"/>
              <a:gd name="connsiteX20" fmla="*/ 816389 w 2867352"/>
              <a:gd name="connsiteY20" fmla="*/ 2836782 h 6925572"/>
              <a:gd name="connsiteX21" fmla="*/ 823923 w 2867352"/>
              <a:gd name="connsiteY21" fmla="*/ 2817991 h 6925572"/>
              <a:gd name="connsiteX22" fmla="*/ 816389 w 2867352"/>
              <a:gd name="connsiteY22" fmla="*/ 2690209 h 6925572"/>
              <a:gd name="connsiteX23" fmla="*/ 786254 w 2867352"/>
              <a:gd name="connsiteY23" fmla="*/ 2607528 h 6925572"/>
              <a:gd name="connsiteX24" fmla="*/ 725983 w 2867352"/>
              <a:gd name="connsiteY24" fmla="*/ 2483505 h 6925572"/>
              <a:gd name="connsiteX25" fmla="*/ 680779 w 2867352"/>
              <a:gd name="connsiteY25" fmla="*/ 2382031 h 6925572"/>
              <a:gd name="connsiteX26" fmla="*/ 594139 w 2867352"/>
              <a:gd name="connsiteY26" fmla="*/ 2254250 h 6925572"/>
              <a:gd name="connsiteX27" fmla="*/ 1369350 w 2867352"/>
              <a:gd name="connsiteY27" fmla="*/ 0 h 6925572"/>
              <a:gd name="connsiteX28" fmla="*/ 1391928 w 2867352"/>
              <a:gd name="connsiteY28" fmla="*/ 0 h 6925572"/>
              <a:gd name="connsiteX29" fmla="*/ 1422033 w 2867352"/>
              <a:gd name="connsiteY29" fmla="*/ 3757 h 6925572"/>
              <a:gd name="connsiteX30" fmla="*/ 1455900 w 2867352"/>
              <a:gd name="connsiteY30" fmla="*/ 7514 h 6925572"/>
              <a:gd name="connsiteX31" fmla="*/ 1632763 w 2867352"/>
              <a:gd name="connsiteY31" fmla="*/ 90167 h 6925572"/>
              <a:gd name="connsiteX32" fmla="*/ 1647815 w 2867352"/>
              <a:gd name="connsiteY32" fmla="*/ 108952 h 6925572"/>
              <a:gd name="connsiteX33" fmla="*/ 1715550 w 2867352"/>
              <a:gd name="connsiteY33" fmla="*/ 266745 h 6925572"/>
              <a:gd name="connsiteX34" fmla="*/ 1719313 w 2867352"/>
              <a:gd name="connsiteY34" fmla="*/ 285530 h 6925572"/>
              <a:gd name="connsiteX35" fmla="*/ 1723076 w 2867352"/>
              <a:gd name="connsiteY35" fmla="*/ 409510 h 6925572"/>
              <a:gd name="connsiteX36" fmla="*/ 1730602 w 2867352"/>
              <a:gd name="connsiteY36" fmla="*/ 435809 h 6925572"/>
              <a:gd name="connsiteX37" fmla="*/ 1745654 w 2867352"/>
              <a:gd name="connsiteY37" fmla="*/ 454593 h 6925572"/>
              <a:gd name="connsiteX38" fmla="*/ 1756943 w 2867352"/>
              <a:gd name="connsiteY38" fmla="*/ 507191 h 6925572"/>
              <a:gd name="connsiteX39" fmla="*/ 1741891 w 2867352"/>
              <a:gd name="connsiteY39" fmla="*/ 559788 h 6925572"/>
              <a:gd name="connsiteX40" fmla="*/ 1723076 w 2867352"/>
              <a:gd name="connsiteY40" fmla="*/ 649956 h 6925572"/>
              <a:gd name="connsiteX41" fmla="*/ 1700498 w 2867352"/>
              <a:gd name="connsiteY41" fmla="*/ 691282 h 6925572"/>
              <a:gd name="connsiteX42" fmla="*/ 1689208 w 2867352"/>
              <a:gd name="connsiteY42" fmla="*/ 706310 h 6925572"/>
              <a:gd name="connsiteX43" fmla="*/ 1655341 w 2867352"/>
              <a:gd name="connsiteY43" fmla="*/ 815262 h 6925572"/>
              <a:gd name="connsiteX44" fmla="*/ 1629000 w 2867352"/>
              <a:gd name="connsiteY44" fmla="*/ 916700 h 6925572"/>
              <a:gd name="connsiteX45" fmla="*/ 1632763 w 2867352"/>
              <a:gd name="connsiteY45" fmla="*/ 995597 h 6925572"/>
              <a:gd name="connsiteX46" fmla="*/ 1640289 w 2867352"/>
              <a:gd name="connsiteY46" fmla="*/ 1010625 h 6925572"/>
              <a:gd name="connsiteX47" fmla="*/ 1708024 w 2867352"/>
              <a:gd name="connsiteY47" fmla="*/ 1055708 h 6925572"/>
              <a:gd name="connsiteX48" fmla="*/ 1839730 w 2867352"/>
              <a:gd name="connsiteY48" fmla="*/ 1149633 h 6925572"/>
              <a:gd name="connsiteX49" fmla="*/ 1914991 w 2867352"/>
              <a:gd name="connsiteY49" fmla="*/ 1213501 h 6925572"/>
              <a:gd name="connsiteX50" fmla="*/ 1967673 w 2867352"/>
              <a:gd name="connsiteY50" fmla="*/ 1243557 h 6925572"/>
              <a:gd name="connsiteX51" fmla="*/ 2185930 w 2867352"/>
              <a:gd name="connsiteY51" fmla="*/ 1326210 h 6925572"/>
              <a:gd name="connsiteX52" fmla="*/ 2231086 w 2867352"/>
              <a:gd name="connsiteY52" fmla="*/ 1367537 h 6925572"/>
              <a:gd name="connsiteX53" fmla="*/ 2287532 w 2867352"/>
              <a:gd name="connsiteY53" fmla="*/ 1484003 h 6925572"/>
              <a:gd name="connsiteX54" fmla="*/ 2332688 w 2867352"/>
              <a:gd name="connsiteY54" fmla="*/ 1653066 h 6925572"/>
              <a:gd name="connsiteX55" fmla="*/ 2340214 w 2867352"/>
              <a:gd name="connsiteY55" fmla="*/ 1683122 h 6925572"/>
              <a:gd name="connsiteX56" fmla="*/ 2343977 w 2867352"/>
              <a:gd name="connsiteY56" fmla="*/ 1788317 h 6925572"/>
              <a:gd name="connsiteX57" fmla="*/ 2347740 w 2867352"/>
              <a:gd name="connsiteY57" fmla="*/ 1810859 h 6925572"/>
              <a:gd name="connsiteX58" fmla="*/ 2434290 w 2867352"/>
              <a:gd name="connsiteY58" fmla="*/ 2055062 h 6925572"/>
              <a:gd name="connsiteX59" fmla="*/ 2453106 w 2867352"/>
              <a:gd name="connsiteY59" fmla="*/ 2197827 h 6925572"/>
              <a:gd name="connsiteX60" fmla="*/ 2471921 w 2867352"/>
              <a:gd name="connsiteY60" fmla="*/ 2276723 h 6925572"/>
              <a:gd name="connsiteX61" fmla="*/ 2565997 w 2867352"/>
              <a:gd name="connsiteY61" fmla="*/ 2423245 h 6925572"/>
              <a:gd name="connsiteX62" fmla="*/ 2581049 w 2867352"/>
              <a:gd name="connsiteY62" fmla="*/ 2449544 h 6925572"/>
              <a:gd name="connsiteX63" fmla="*/ 2622442 w 2867352"/>
              <a:gd name="connsiteY63" fmla="*/ 2644906 h 6925572"/>
              <a:gd name="connsiteX64" fmla="*/ 2645021 w 2867352"/>
              <a:gd name="connsiteY64" fmla="*/ 2802699 h 6925572"/>
              <a:gd name="connsiteX65" fmla="*/ 2648784 w 2867352"/>
              <a:gd name="connsiteY65" fmla="*/ 2896623 h 6925572"/>
              <a:gd name="connsiteX66" fmla="*/ 2648784 w 2867352"/>
              <a:gd name="connsiteY66" fmla="*/ 3043145 h 6925572"/>
              <a:gd name="connsiteX67" fmla="*/ 2645021 w 2867352"/>
              <a:gd name="connsiteY67" fmla="*/ 3069444 h 6925572"/>
              <a:gd name="connsiteX68" fmla="*/ 2652547 w 2867352"/>
              <a:gd name="connsiteY68" fmla="*/ 3264806 h 6925572"/>
              <a:gd name="connsiteX69" fmla="*/ 2656310 w 2867352"/>
              <a:gd name="connsiteY69" fmla="*/ 3302375 h 6925572"/>
              <a:gd name="connsiteX70" fmla="*/ 2693940 w 2867352"/>
              <a:gd name="connsiteY70" fmla="*/ 3433869 h 6925572"/>
              <a:gd name="connsiteX71" fmla="*/ 2712755 w 2867352"/>
              <a:gd name="connsiteY71" fmla="*/ 3456411 h 6925572"/>
              <a:gd name="connsiteX72" fmla="*/ 2818121 w 2867352"/>
              <a:gd name="connsiteY72" fmla="*/ 3557849 h 6925572"/>
              <a:gd name="connsiteX73" fmla="*/ 2840699 w 2867352"/>
              <a:gd name="connsiteY73" fmla="*/ 3602933 h 6925572"/>
              <a:gd name="connsiteX74" fmla="*/ 2867040 w 2867352"/>
              <a:gd name="connsiteY74" fmla="*/ 3681829 h 6925572"/>
              <a:gd name="connsiteX75" fmla="*/ 2769201 w 2867352"/>
              <a:gd name="connsiteY75" fmla="*/ 3922275 h 6925572"/>
              <a:gd name="connsiteX76" fmla="*/ 2629969 w 2867352"/>
              <a:gd name="connsiteY76" fmla="*/ 3986144 h 6925572"/>
              <a:gd name="connsiteX77" fmla="*/ 2588575 w 2867352"/>
              <a:gd name="connsiteY77" fmla="*/ 3989901 h 6925572"/>
              <a:gd name="connsiteX78" fmla="*/ 2554708 w 2867352"/>
              <a:gd name="connsiteY78" fmla="*/ 3993658 h 6925572"/>
              <a:gd name="connsiteX79" fmla="*/ 2539656 w 2867352"/>
              <a:gd name="connsiteY79" fmla="*/ 3997415 h 6925572"/>
              <a:gd name="connsiteX80" fmla="*/ 2419238 w 2867352"/>
              <a:gd name="connsiteY80" fmla="*/ 3967359 h 6925572"/>
              <a:gd name="connsiteX81" fmla="*/ 2310110 w 2867352"/>
              <a:gd name="connsiteY81" fmla="*/ 3880949 h 6925572"/>
              <a:gd name="connsiteX82" fmla="*/ 2261191 w 2867352"/>
              <a:gd name="connsiteY82" fmla="*/ 3708128 h 6925572"/>
              <a:gd name="connsiteX83" fmla="*/ 2272480 w 2867352"/>
              <a:gd name="connsiteY83" fmla="*/ 3674315 h 6925572"/>
              <a:gd name="connsiteX84" fmla="*/ 2325162 w 2867352"/>
              <a:gd name="connsiteY84" fmla="*/ 3539064 h 6925572"/>
              <a:gd name="connsiteX85" fmla="*/ 2343977 w 2867352"/>
              <a:gd name="connsiteY85" fmla="*/ 3516523 h 6925572"/>
              <a:gd name="connsiteX86" fmla="*/ 2468158 w 2867352"/>
              <a:gd name="connsiteY86" fmla="*/ 3415085 h 6925572"/>
              <a:gd name="connsiteX87" fmla="*/ 2479447 w 2867352"/>
              <a:gd name="connsiteY87" fmla="*/ 3377515 h 6925572"/>
              <a:gd name="connsiteX88" fmla="*/ 2374082 w 2867352"/>
              <a:gd name="connsiteY88" fmla="*/ 3088229 h 6925572"/>
              <a:gd name="connsiteX89" fmla="*/ 2321399 w 2867352"/>
              <a:gd name="connsiteY89" fmla="*/ 2968006 h 6925572"/>
              <a:gd name="connsiteX90" fmla="*/ 2280006 w 2867352"/>
              <a:gd name="connsiteY90" fmla="*/ 2885352 h 6925572"/>
              <a:gd name="connsiteX91" fmla="*/ 2238612 w 2867352"/>
              <a:gd name="connsiteY91" fmla="*/ 2761372 h 6925572"/>
              <a:gd name="connsiteX92" fmla="*/ 2234849 w 2867352"/>
              <a:gd name="connsiteY92" fmla="*/ 2723803 h 6925572"/>
              <a:gd name="connsiteX93" fmla="*/ 2219797 w 2867352"/>
              <a:gd name="connsiteY93" fmla="*/ 2656177 h 6925572"/>
              <a:gd name="connsiteX94" fmla="*/ 2174641 w 2867352"/>
              <a:gd name="connsiteY94" fmla="*/ 2468329 h 6925572"/>
              <a:gd name="connsiteX95" fmla="*/ 2163351 w 2867352"/>
              <a:gd name="connsiteY95" fmla="*/ 2400703 h 6925572"/>
              <a:gd name="connsiteX96" fmla="*/ 2159588 w 2867352"/>
              <a:gd name="connsiteY96" fmla="*/ 2385675 h 6925572"/>
              <a:gd name="connsiteX97" fmla="*/ 2076802 w 2867352"/>
              <a:gd name="connsiteY97" fmla="*/ 2190313 h 6925572"/>
              <a:gd name="connsiteX98" fmla="*/ 2035408 w 2867352"/>
              <a:gd name="connsiteY98" fmla="*/ 2096389 h 6925572"/>
              <a:gd name="connsiteX99" fmla="*/ 1997778 w 2867352"/>
              <a:gd name="connsiteY99" fmla="*/ 2179042 h 6925572"/>
              <a:gd name="connsiteX100" fmla="*/ 1978963 w 2867352"/>
              <a:gd name="connsiteY100" fmla="*/ 2212855 h 6925572"/>
              <a:gd name="connsiteX101" fmla="*/ 1933806 w 2867352"/>
              <a:gd name="connsiteY101" fmla="*/ 2314293 h 6925572"/>
              <a:gd name="connsiteX102" fmla="*/ 1930043 w 2867352"/>
              <a:gd name="connsiteY102" fmla="*/ 2325564 h 6925572"/>
              <a:gd name="connsiteX103" fmla="*/ 1941332 w 2867352"/>
              <a:gd name="connsiteY103" fmla="*/ 2520926 h 6925572"/>
              <a:gd name="connsiteX104" fmla="*/ 1948858 w 2867352"/>
              <a:gd name="connsiteY104" fmla="*/ 2596066 h 6925572"/>
              <a:gd name="connsiteX105" fmla="*/ 1941332 w 2867352"/>
              <a:gd name="connsiteY105" fmla="*/ 2641149 h 6925572"/>
              <a:gd name="connsiteX106" fmla="*/ 1918754 w 2867352"/>
              <a:gd name="connsiteY106" fmla="*/ 2780157 h 6925572"/>
              <a:gd name="connsiteX107" fmla="*/ 1918754 w 2867352"/>
              <a:gd name="connsiteY107" fmla="*/ 2798942 h 6925572"/>
              <a:gd name="connsiteX108" fmla="*/ 1956384 w 2867352"/>
              <a:gd name="connsiteY108" fmla="*/ 2877838 h 6925572"/>
              <a:gd name="connsiteX109" fmla="*/ 1971436 w 2867352"/>
              <a:gd name="connsiteY109" fmla="*/ 2907894 h 6925572"/>
              <a:gd name="connsiteX110" fmla="*/ 2001541 w 2867352"/>
              <a:gd name="connsiteY110" fmla="*/ 2983033 h 6925572"/>
              <a:gd name="connsiteX111" fmla="*/ 2012830 w 2867352"/>
              <a:gd name="connsiteY111" fmla="*/ 3009332 h 6925572"/>
              <a:gd name="connsiteX112" fmla="*/ 2065513 w 2867352"/>
              <a:gd name="connsiteY112" fmla="*/ 3122041 h 6925572"/>
              <a:gd name="connsiteX113" fmla="*/ 2110669 w 2867352"/>
              <a:gd name="connsiteY113" fmla="*/ 3302375 h 6925572"/>
              <a:gd name="connsiteX114" fmla="*/ 2133247 w 2867352"/>
              <a:gd name="connsiteY114" fmla="*/ 3354973 h 6925572"/>
              <a:gd name="connsiteX115" fmla="*/ 2152062 w 2867352"/>
              <a:gd name="connsiteY115" fmla="*/ 3430112 h 6925572"/>
              <a:gd name="connsiteX116" fmla="*/ 2163351 w 2867352"/>
              <a:gd name="connsiteY116" fmla="*/ 3490224 h 6925572"/>
              <a:gd name="connsiteX117" fmla="*/ 2167115 w 2867352"/>
              <a:gd name="connsiteY117" fmla="*/ 3516523 h 6925572"/>
              <a:gd name="connsiteX118" fmla="*/ 2174641 w 2867352"/>
              <a:gd name="connsiteY118" fmla="*/ 4572231 h 6925572"/>
              <a:gd name="connsiteX119" fmla="*/ 2174641 w 2867352"/>
              <a:gd name="connsiteY119" fmla="*/ 4602287 h 6925572"/>
              <a:gd name="connsiteX120" fmla="*/ 2152062 w 2867352"/>
              <a:gd name="connsiteY120" fmla="*/ 4624829 h 6925572"/>
              <a:gd name="connsiteX121" fmla="*/ 2137010 w 2867352"/>
              <a:gd name="connsiteY121" fmla="*/ 4624829 h 6925572"/>
              <a:gd name="connsiteX122" fmla="*/ 2009067 w 2867352"/>
              <a:gd name="connsiteY122" fmla="*/ 4628585 h 6925572"/>
              <a:gd name="connsiteX123" fmla="*/ 1994015 w 2867352"/>
              <a:gd name="connsiteY123" fmla="*/ 4628585 h 6925572"/>
              <a:gd name="connsiteX124" fmla="*/ 1978963 w 2867352"/>
              <a:gd name="connsiteY124" fmla="*/ 4647370 h 6925572"/>
              <a:gd name="connsiteX125" fmla="*/ 1975200 w 2867352"/>
              <a:gd name="connsiteY125" fmla="*/ 4722510 h 6925572"/>
              <a:gd name="connsiteX126" fmla="*/ 1971436 w 2867352"/>
              <a:gd name="connsiteY126" fmla="*/ 4737538 h 6925572"/>
              <a:gd name="connsiteX127" fmla="*/ 1918754 w 2867352"/>
              <a:gd name="connsiteY127" fmla="*/ 4932900 h 6925572"/>
              <a:gd name="connsiteX128" fmla="*/ 1903702 w 2867352"/>
              <a:gd name="connsiteY128" fmla="*/ 5000525 h 6925572"/>
              <a:gd name="connsiteX129" fmla="*/ 1884887 w 2867352"/>
              <a:gd name="connsiteY129" fmla="*/ 5116991 h 6925572"/>
              <a:gd name="connsiteX130" fmla="*/ 1869834 w 2867352"/>
              <a:gd name="connsiteY130" fmla="*/ 5267270 h 6925572"/>
              <a:gd name="connsiteX131" fmla="*/ 1858545 w 2867352"/>
              <a:gd name="connsiteY131" fmla="*/ 5334896 h 6925572"/>
              <a:gd name="connsiteX132" fmla="*/ 1809626 w 2867352"/>
              <a:gd name="connsiteY132" fmla="*/ 5522744 h 6925572"/>
              <a:gd name="connsiteX133" fmla="*/ 1726839 w 2867352"/>
              <a:gd name="connsiteY133" fmla="*/ 5834572 h 6925572"/>
              <a:gd name="connsiteX134" fmla="*/ 1711787 w 2867352"/>
              <a:gd name="connsiteY134" fmla="*/ 5924740 h 6925572"/>
              <a:gd name="connsiteX135" fmla="*/ 1689208 w 2867352"/>
              <a:gd name="connsiteY135" fmla="*/ 6082532 h 6925572"/>
              <a:gd name="connsiteX136" fmla="*/ 1689208 w 2867352"/>
              <a:gd name="connsiteY136" fmla="*/ 6153915 h 6925572"/>
              <a:gd name="connsiteX137" fmla="*/ 1704261 w 2867352"/>
              <a:gd name="connsiteY137" fmla="*/ 6168943 h 6925572"/>
              <a:gd name="connsiteX138" fmla="*/ 1760706 w 2867352"/>
              <a:gd name="connsiteY138" fmla="*/ 6176457 h 6925572"/>
              <a:gd name="connsiteX139" fmla="*/ 1790811 w 2867352"/>
              <a:gd name="connsiteY139" fmla="*/ 6195241 h 6925572"/>
              <a:gd name="connsiteX140" fmla="*/ 1817152 w 2867352"/>
              <a:gd name="connsiteY140" fmla="*/ 6289166 h 6925572"/>
              <a:gd name="connsiteX141" fmla="*/ 1820915 w 2867352"/>
              <a:gd name="connsiteY141" fmla="*/ 6304193 h 6925572"/>
              <a:gd name="connsiteX142" fmla="*/ 1858545 w 2867352"/>
              <a:gd name="connsiteY142" fmla="*/ 6390604 h 6925572"/>
              <a:gd name="connsiteX143" fmla="*/ 1869834 w 2867352"/>
              <a:gd name="connsiteY143" fmla="*/ 6401875 h 6925572"/>
              <a:gd name="connsiteX144" fmla="*/ 1937569 w 2867352"/>
              <a:gd name="connsiteY144" fmla="*/ 6450715 h 6925572"/>
              <a:gd name="connsiteX145" fmla="*/ 1948858 w 2867352"/>
              <a:gd name="connsiteY145" fmla="*/ 6461986 h 6925572"/>
              <a:gd name="connsiteX146" fmla="*/ 2012830 w 2867352"/>
              <a:gd name="connsiteY146" fmla="*/ 6507070 h 6925572"/>
              <a:gd name="connsiteX147" fmla="*/ 2088091 w 2867352"/>
              <a:gd name="connsiteY147" fmla="*/ 6533369 h 6925572"/>
              <a:gd name="connsiteX148" fmla="*/ 2114432 w 2867352"/>
              <a:gd name="connsiteY148" fmla="*/ 6544639 h 6925572"/>
              <a:gd name="connsiteX149" fmla="*/ 2133247 w 2867352"/>
              <a:gd name="connsiteY149" fmla="*/ 6559667 h 6925572"/>
              <a:gd name="connsiteX150" fmla="*/ 2204745 w 2867352"/>
              <a:gd name="connsiteY150" fmla="*/ 6649835 h 6925572"/>
              <a:gd name="connsiteX151" fmla="*/ 2212271 w 2867352"/>
              <a:gd name="connsiteY151" fmla="*/ 6679890 h 6925572"/>
              <a:gd name="connsiteX152" fmla="*/ 2178404 w 2867352"/>
              <a:gd name="connsiteY152" fmla="*/ 6751273 h 6925572"/>
              <a:gd name="connsiteX153" fmla="*/ 2155825 w 2867352"/>
              <a:gd name="connsiteY153" fmla="*/ 6762544 h 6925572"/>
              <a:gd name="connsiteX154" fmla="*/ 1978963 w 2867352"/>
              <a:gd name="connsiteY154" fmla="*/ 6773815 h 6925572"/>
              <a:gd name="connsiteX155" fmla="*/ 1854782 w 2867352"/>
              <a:gd name="connsiteY155" fmla="*/ 6755030 h 6925572"/>
              <a:gd name="connsiteX156" fmla="*/ 1798337 w 2867352"/>
              <a:gd name="connsiteY156" fmla="*/ 6736245 h 6925572"/>
              <a:gd name="connsiteX157" fmla="*/ 1598895 w 2867352"/>
              <a:gd name="connsiteY157" fmla="*/ 6679890 h 6925572"/>
              <a:gd name="connsiteX158" fmla="*/ 1583843 w 2867352"/>
              <a:gd name="connsiteY158" fmla="*/ 6676133 h 6925572"/>
              <a:gd name="connsiteX159" fmla="*/ 1433322 w 2867352"/>
              <a:gd name="connsiteY159" fmla="*/ 6672376 h 6925572"/>
              <a:gd name="connsiteX160" fmla="*/ 1327957 w 2867352"/>
              <a:gd name="connsiteY160" fmla="*/ 6657349 h 6925572"/>
              <a:gd name="connsiteX161" fmla="*/ 1241407 w 2867352"/>
              <a:gd name="connsiteY161" fmla="*/ 6593480 h 6925572"/>
              <a:gd name="connsiteX162" fmla="*/ 1233881 w 2867352"/>
              <a:gd name="connsiteY162" fmla="*/ 6555910 h 6925572"/>
              <a:gd name="connsiteX163" fmla="*/ 1245170 w 2867352"/>
              <a:gd name="connsiteY163" fmla="*/ 6522098 h 6925572"/>
              <a:gd name="connsiteX164" fmla="*/ 1271511 w 2867352"/>
              <a:gd name="connsiteY164" fmla="*/ 6477014 h 6925572"/>
              <a:gd name="connsiteX165" fmla="*/ 1312904 w 2867352"/>
              <a:gd name="connsiteY165" fmla="*/ 6274138 h 6925572"/>
              <a:gd name="connsiteX166" fmla="*/ 1339246 w 2867352"/>
              <a:gd name="connsiteY166" fmla="*/ 6232811 h 6925572"/>
              <a:gd name="connsiteX167" fmla="*/ 1358061 w 2867352"/>
              <a:gd name="connsiteY167" fmla="*/ 6191484 h 6925572"/>
              <a:gd name="connsiteX168" fmla="*/ 1388165 w 2867352"/>
              <a:gd name="connsiteY168" fmla="*/ 5947281 h 6925572"/>
              <a:gd name="connsiteX169" fmla="*/ 1403217 w 2867352"/>
              <a:gd name="connsiteY169" fmla="*/ 5827058 h 6925572"/>
              <a:gd name="connsiteX170" fmla="*/ 1410743 w 2867352"/>
              <a:gd name="connsiteY170" fmla="*/ 5755676 h 6925572"/>
              <a:gd name="connsiteX171" fmla="*/ 1418270 w 2867352"/>
              <a:gd name="connsiteY171" fmla="*/ 5590369 h 6925572"/>
              <a:gd name="connsiteX172" fmla="*/ 1403217 w 2867352"/>
              <a:gd name="connsiteY172" fmla="*/ 5462633 h 6925572"/>
              <a:gd name="connsiteX173" fmla="*/ 1399454 w 2867352"/>
              <a:gd name="connsiteY173" fmla="*/ 5458876 h 6925572"/>
              <a:gd name="connsiteX174" fmla="*/ 1373113 w 2867352"/>
              <a:gd name="connsiteY174" fmla="*/ 5278541 h 6925572"/>
              <a:gd name="connsiteX175" fmla="*/ 1395691 w 2867352"/>
              <a:gd name="connsiteY175" fmla="*/ 5105721 h 6925572"/>
              <a:gd name="connsiteX176" fmla="*/ 1455900 w 2867352"/>
              <a:gd name="connsiteY176" fmla="*/ 4914115 h 6925572"/>
              <a:gd name="connsiteX177" fmla="*/ 1478478 w 2867352"/>
              <a:gd name="connsiteY177" fmla="*/ 4850247 h 6925572"/>
              <a:gd name="connsiteX178" fmla="*/ 1486004 w 2867352"/>
              <a:gd name="connsiteY178" fmla="*/ 4808920 h 6925572"/>
              <a:gd name="connsiteX179" fmla="*/ 1470952 w 2867352"/>
              <a:gd name="connsiteY179" fmla="*/ 4703725 h 6925572"/>
              <a:gd name="connsiteX180" fmla="*/ 1365587 w 2867352"/>
              <a:gd name="connsiteY180" fmla="*/ 4192777 h 6925572"/>
              <a:gd name="connsiteX181" fmla="*/ 1361824 w 2867352"/>
              <a:gd name="connsiteY181" fmla="*/ 4185263 h 6925572"/>
              <a:gd name="connsiteX182" fmla="*/ 1350535 w 2867352"/>
              <a:gd name="connsiteY182" fmla="*/ 4181506 h 6925572"/>
              <a:gd name="connsiteX183" fmla="*/ 1316667 w 2867352"/>
              <a:gd name="connsiteY183" fmla="*/ 4241618 h 6925572"/>
              <a:gd name="connsiteX184" fmla="*/ 1305378 w 2867352"/>
              <a:gd name="connsiteY184" fmla="*/ 4279187 h 6925572"/>
              <a:gd name="connsiteX185" fmla="*/ 1263985 w 2867352"/>
              <a:gd name="connsiteY185" fmla="*/ 4376869 h 6925572"/>
              <a:gd name="connsiteX186" fmla="*/ 1207539 w 2867352"/>
              <a:gd name="connsiteY186" fmla="*/ 4485821 h 6925572"/>
              <a:gd name="connsiteX187" fmla="*/ 1196250 w 2867352"/>
              <a:gd name="connsiteY187" fmla="*/ 4560960 h 6925572"/>
              <a:gd name="connsiteX188" fmla="*/ 1184961 w 2867352"/>
              <a:gd name="connsiteY188" fmla="*/ 4621072 h 6925572"/>
              <a:gd name="connsiteX189" fmla="*/ 1169909 w 2867352"/>
              <a:gd name="connsiteY189" fmla="*/ 4666155 h 6925572"/>
              <a:gd name="connsiteX190" fmla="*/ 1154857 w 2867352"/>
              <a:gd name="connsiteY190" fmla="*/ 4688697 h 6925572"/>
              <a:gd name="connsiteX191" fmla="*/ 1113463 w 2867352"/>
              <a:gd name="connsiteY191" fmla="*/ 4718753 h 6925572"/>
              <a:gd name="connsiteX192" fmla="*/ 1064544 w 2867352"/>
              <a:gd name="connsiteY192" fmla="*/ 4760079 h 6925572"/>
              <a:gd name="connsiteX193" fmla="*/ 940363 w 2867352"/>
              <a:gd name="connsiteY193" fmla="*/ 5000525 h 6925572"/>
              <a:gd name="connsiteX194" fmla="*/ 917785 w 2867352"/>
              <a:gd name="connsiteY194" fmla="*/ 5049366 h 6925572"/>
              <a:gd name="connsiteX195" fmla="*/ 906496 w 2867352"/>
              <a:gd name="connsiteY195" fmla="*/ 5094450 h 6925572"/>
              <a:gd name="connsiteX196" fmla="*/ 898970 w 2867352"/>
              <a:gd name="connsiteY196" fmla="*/ 5368708 h 6925572"/>
              <a:gd name="connsiteX197" fmla="*/ 895207 w 2867352"/>
              <a:gd name="connsiteY197" fmla="*/ 5398764 h 6925572"/>
              <a:gd name="connsiteX198" fmla="*/ 865103 w 2867352"/>
              <a:gd name="connsiteY198" fmla="*/ 5470146 h 6925572"/>
              <a:gd name="connsiteX199" fmla="*/ 789842 w 2867352"/>
              <a:gd name="connsiteY199" fmla="*/ 5721863 h 6925572"/>
              <a:gd name="connsiteX200" fmla="*/ 759737 w 2867352"/>
              <a:gd name="connsiteY200" fmla="*/ 5827058 h 6925572"/>
              <a:gd name="connsiteX201" fmla="*/ 740922 w 2867352"/>
              <a:gd name="connsiteY201" fmla="*/ 5962309 h 6925572"/>
              <a:gd name="connsiteX202" fmla="*/ 725870 w 2867352"/>
              <a:gd name="connsiteY202" fmla="*/ 6071261 h 6925572"/>
              <a:gd name="connsiteX203" fmla="*/ 725870 w 2867352"/>
              <a:gd name="connsiteY203" fmla="*/ 6120102 h 6925572"/>
              <a:gd name="connsiteX204" fmla="*/ 729633 w 2867352"/>
              <a:gd name="connsiteY204" fmla="*/ 6345520 h 6925572"/>
              <a:gd name="connsiteX205" fmla="*/ 744685 w 2867352"/>
              <a:gd name="connsiteY205" fmla="*/ 6428173 h 6925572"/>
              <a:gd name="connsiteX206" fmla="*/ 778553 w 2867352"/>
              <a:gd name="connsiteY206" fmla="*/ 6548396 h 6925572"/>
              <a:gd name="connsiteX207" fmla="*/ 793605 w 2867352"/>
              <a:gd name="connsiteY207" fmla="*/ 6631050 h 6925572"/>
              <a:gd name="connsiteX208" fmla="*/ 804894 w 2867352"/>
              <a:gd name="connsiteY208" fmla="*/ 6664862 h 6925572"/>
              <a:gd name="connsiteX209" fmla="*/ 842524 w 2867352"/>
              <a:gd name="connsiteY209" fmla="*/ 6751273 h 6925572"/>
              <a:gd name="connsiteX210" fmla="*/ 861339 w 2867352"/>
              <a:gd name="connsiteY210" fmla="*/ 6796356 h 6925572"/>
              <a:gd name="connsiteX211" fmla="*/ 865103 w 2867352"/>
              <a:gd name="connsiteY211" fmla="*/ 6807627 h 6925572"/>
              <a:gd name="connsiteX212" fmla="*/ 865103 w 2867352"/>
              <a:gd name="connsiteY212" fmla="*/ 6860225 h 6925572"/>
              <a:gd name="connsiteX213" fmla="*/ 801131 w 2867352"/>
              <a:gd name="connsiteY213" fmla="*/ 6916579 h 6925572"/>
              <a:gd name="connsiteX214" fmla="*/ 579111 w 2867352"/>
              <a:gd name="connsiteY214" fmla="*/ 6920336 h 6925572"/>
              <a:gd name="connsiteX215" fmla="*/ 454931 w 2867352"/>
              <a:gd name="connsiteY215" fmla="*/ 6863982 h 6925572"/>
              <a:gd name="connsiteX216" fmla="*/ 421064 w 2867352"/>
              <a:gd name="connsiteY216" fmla="*/ 6815141 h 6925572"/>
              <a:gd name="connsiteX217" fmla="*/ 417301 w 2867352"/>
              <a:gd name="connsiteY217" fmla="*/ 6777572 h 6925572"/>
              <a:gd name="connsiteX218" fmla="*/ 413538 w 2867352"/>
              <a:gd name="connsiteY218" fmla="*/ 6755030 h 6925572"/>
              <a:gd name="connsiteX219" fmla="*/ 413538 w 2867352"/>
              <a:gd name="connsiteY219" fmla="*/ 6724974 h 6925572"/>
              <a:gd name="connsiteX220" fmla="*/ 424827 w 2867352"/>
              <a:gd name="connsiteY220" fmla="*/ 6646078 h 6925572"/>
              <a:gd name="connsiteX221" fmla="*/ 428590 w 2867352"/>
              <a:gd name="connsiteY221" fmla="*/ 6619779 h 6925572"/>
              <a:gd name="connsiteX222" fmla="*/ 443642 w 2867352"/>
              <a:gd name="connsiteY222" fmla="*/ 6537126 h 6925572"/>
              <a:gd name="connsiteX223" fmla="*/ 439879 w 2867352"/>
              <a:gd name="connsiteY223" fmla="*/ 6431930 h 6925572"/>
              <a:gd name="connsiteX224" fmla="*/ 447405 w 2867352"/>
              <a:gd name="connsiteY224" fmla="*/ 6338006 h 6925572"/>
              <a:gd name="connsiteX225" fmla="*/ 469983 w 2867352"/>
              <a:gd name="connsiteY225" fmla="*/ 6150158 h 6925572"/>
              <a:gd name="connsiteX226" fmla="*/ 466220 w 2867352"/>
              <a:gd name="connsiteY226" fmla="*/ 6101317 h 6925572"/>
              <a:gd name="connsiteX227" fmla="*/ 443642 w 2867352"/>
              <a:gd name="connsiteY227" fmla="*/ 5703079 h 6925572"/>
              <a:gd name="connsiteX228" fmla="*/ 428590 w 2867352"/>
              <a:gd name="connsiteY228" fmla="*/ 5274784 h 6925572"/>
              <a:gd name="connsiteX229" fmla="*/ 439879 w 2867352"/>
              <a:gd name="connsiteY229" fmla="*/ 5147047 h 6925572"/>
              <a:gd name="connsiteX230" fmla="*/ 443642 w 2867352"/>
              <a:gd name="connsiteY230" fmla="*/ 5128262 h 6925572"/>
              <a:gd name="connsiteX231" fmla="*/ 522666 w 2867352"/>
              <a:gd name="connsiteY231" fmla="*/ 4955442 h 6925572"/>
              <a:gd name="connsiteX232" fmla="*/ 575348 w 2867352"/>
              <a:gd name="connsiteY232" fmla="*/ 4782621 h 6925572"/>
              <a:gd name="connsiteX233" fmla="*/ 609216 w 2867352"/>
              <a:gd name="connsiteY233" fmla="*/ 4553446 h 6925572"/>
              <a:gd name="connsiteX234" fmla="*/ 609216 w 2867352"/>
              <a:gd name="connsiteY234" fmla="*/ 4515876 h 6925572"/>
              <a:gd name="connsiteX235" fmla="*/ 597927 w 2867352"/>
              <a:gd name="connsiteY235" fmla="*/ 4403167 h 6925572"/>
              <a:gd name="connsiteX236" fmla="*/ 609216 w 2867352"/>
              <a:gd name="connsiteY236" fmla="*/ 4155207 h 6925572"/>
              <a:gd name="connsiteX237" fmla="*/ 612979 w 2867352"/>
              <a:gd name="connsiteY237" fmla="*/ 4121395 h 6925572"/>
              <a:gd name="connsiteX238" fmla="*/ 628031 w 2867352"/>
              <a:gd name="connsiteY238" fmla="*/ 4019956 h 6925572"/>
              <a:gd name="connsiteX239" fmla="*/ 616742 w 2867352"/>
              <a:gd name="connsiteY239" fmla="*/ 3997415 h 6925572"/>
              <a:gd name="connsiteX240" fmla="*/ 552770 w 2867352"/>
              <a:gd name="connsiteY240" fmla="*/ 3929789 h 6925572"/>
              <a:gd name="connsiteX241" fmla="*/ 503851 w 2867352"/>
              <a:gd name="connsiteY241" fmla="*/ 3971116 h 6925572"/>
              <a:gd name="connsiteX242" fmla="*/ 421064 w 2867352"/>
              <a:gd name="connsiteY242" fmla="*/ 4031227 h 6925572"/>
              <a:gd name="connsiteX243" fmla="*/ 413538 w 2867352"/>
              <a:gd name="connsiteY243" fmla="*/ 4034984 h 6925572"/>
              <a:gd name="connsiteX244" fmla="*/ 345803 w 2867352"/>
              <a:gd name="connsiteY244" fmla="*/ 4034984 h 6925572"/>
              <a:gd name="connsiteX245" fmla="*/ 255490 w 2867352"/>
              <a:gd name="connsiteY245" fmla="*/ 4019956 h 6925572"/>
              <a:gd name="connsiteX246" fmla="*/ 138836 w 2867352"/>
              <a:gd name="connsiteY246" fmla="*/ 3941060 h 6925572"/>
              <a:gd name="connsiteX247" fmla="*/ 86153 w 2867352"/>
              <a:gd name="connsiteY247" fmla="*/ 3862164 h 6925572"/>
              <a:gd name="connsiteX248" fmla="*/ 67338 w 2867352"/>
              <a:gd name="connsiteY248" fmla="*/ 3708128 h 6925572"/>
              <a:gd name="connsiteX249" fmla="*/ 127546 w 2867352"/>
              <a:gd name="connsiteY249" fmla="*/ 3531551 h 6925572"/>
              <a:gd name="connsiteX250" fmla="*/ 176466 w 2867352"/>
              <a:gd name="connsiteY250" fmla="*/ 3463925 h 6925572"/>
              <a:gd name="connsiteX251" fmla="*/ 232912 w 2867352"/>
              <a:gd name="connsiteY251" fmla="*/ 3422598 h 6925572"/>
              <a:gd name="connsiteX252" fmla="*/ 240438 w 2867352"/>
              <a:gd name="connsiteY252" fmla="*/ 3407571 h 6925572"/>
              <a:gd name="connsiteX253" fmla="*/ 210333 w 2867352"/>
              <a:gd name="connsiteY253" fmla="*/ 3268563 h 6925572"/>
              <a:gd name="connsiteX254" fmla="*/ 183992 w 2867352"/>
              <a:gd name="connsiteY254" fmla="*/ 3200937 h 6925572"/>
              <a:gd name="connsiteX255" fmla="*/ 146362 w 2867352"/>
              <a:gd name="connsiteY255" fmla="*/ 3122041 h 6925572"/>
              <a:gd name="connsiteX256" fmla="*/ 78627 w 2867352"/>
              <a:gd name="connsiteY256" fmla="*/ 2934193 h 6925572"/>
              <a:gd name="connsiteX257" fmla="*/ 63575 w 2867352"/>
              <a:gd name="connsiteY257" fmla="*/ 2889109 h 6925572"/>
              <a:gd name="connsiteX258" fmla="*/ 25944 w 2867352"/>
              <a:gd name="connsiteY258" fmla="*/ 2738830 h 6925572"/>
              <a:gd name="connsiteX259" fmla="*/ 3366 w 2867352"/>
              <a:gd name="connsiteY259" fmla="*/ 2584795 h 6925572"/>
              <a:gd name="connsiteX260" fmla="*/ 10892 w 2867352"/>
              <a:gd name="connsiteY260" fmla="*/ 2468329 h 6925572"/>
              <a:gd name="connsiteX261" fmla="*/ 48523 w 2867352"/>
              <a:gd name="connsiteY261" fmla="*/ 2306779 h 6925572"/>
              <a:gd name="connsiteX262" fmla="*/ 56049 w 2867352"/>
              <a:gd name="connsiteY262" fmla="*/ 2280480 h 6925572"/>
              <a:gd name="connsiteX263" fmla="*/ 172703 w 2867352"/>
              <a:gd name="connsiteY263" fmla="*/ 1994950 h 6925572"/>
              <a:gd name="connsiteX264" fmla="*/ 183992 w 2867352"/>
              <a:gd name="connsiteY264" fmla="*/ 1938596 h 6925572"/>
              <a:gd name="connsiteX265" fmla="*/ 217859 w 2867352"/>
              <a:gd name="connsiteY265" fmla="*/ 1810859 h 6925572"/>
              <a:gd name="connsiteX266" fmla="*/ 278068 w 2867352"/>
              <a:gd name="connsiteY266" fmla="*/ 1690636 h 6925572"/>
              <a:gd name="connsiteX267" fmla="*/ 300646 w 2867352"/>
              <a:gd name="connsiteY267" fmla="*/ 1668094 h 6925572"/>
              <a:gd name="connsiteX268" fmla="*/ 368381 w 2867352"/>
              <a:gd name="connsiteY268" fmla="*/ 1514059 h 6925572"/>
              <a:gd name="connsiteX269" fmla="*/ 417301 w 2867352"/>
              <a:gd name="connsiteY269" fmla="*/ 1375051 h 6925572"/>
              <a:gd name="connsiteX270" fmla="*/ 428590 w 2867352"/>
              <a:gd name="connsiteY270" fmla="*/ 1360023 h 6925572"/>
              <a:gd name="connsiteX271" fmla="*/ 507614 w 2867352"/>
              <a:gd name="connsiteY271" fmla="*/ 1311182 h 6925572"/>
              <a:gd name="connsiteX272" fmla="*/ 722107 w 2867352"/>
              <a:gd name="connsiteY272" fmla="*/ 1228529 h 6925572"/>
              <a:gd name="connsiteX273" fmla="*/ 740922 w 2867352"/>
              <a:gd name="connsiteY273" fmla="*/ 1217258 h 6925572"/>
              <a:gd name="connsiteX274" fmla="*/ 932837 w 2867352"/>
              <a:gd name="connsiteY274" fmla="*/ 1066979 h 6925572"/>
              <a:gd name="connsiteX275" fmla="*/ 1094648 w 2867352"/>
              <a:gd name="connsiteY275" fmla="*/ 942999 h 6925572"/>
              <a:gd name="connsiteX276" fmla="*/ 1136041 w 2867352"/>
              <a:gd name="connsiteY276" fmla="*/ 901673 h 6925572"/>
              <a:gd name="connsiteX277" fmla="*/ 1151094 w 2867352"/>
              <a:gd name="connsiteY277" fmla="*/ 867860 h 6925572"/>
              <a:gd name="connsiteX278" fmla="*/ 1147331 w 2867352"/>
              <a:gd name="connsiteY278" fmla="*/ 819019 h 6925572"/>
              <a:gd name="connsiteX279" fmla="*/ 1136041 w 2867352"/>
              <a:gd name="connsiteY279" fmla="*/ 702553 h 6925572"/>
              <a:gd name="connsiteX280" fmla="*/ 1120989 w 2867352"/>
              <a:gd name="connsiteY280" fmla="*/ 687525 h 6925572"/>
              <a:gd name="connsiteX281" fmla="*/ 1072070 w 2867352"/>
              <a:gd name="connsiteY281" fmla="*/ 649956 h 6925572"/>
              <a:gd name="connsiteX282" fmla="*/ 1030676 w 2867352"/>
              <a:gd name="connsiteY282" fmla="*/ 529733 h 6925572"/>
              <a:gd name="connsiteX283" fmla="*/ 1041965 w 2867352"/>
              <a:gd name="connsiteY283" fmla="*/ 469621 h 6925572"/>
              <a:gd name="connsiteX284" fmla="*/ 1064544 w 2867352"/>
              <a:gd name="connsiteY284" fmla="*/ 413267 h 6925572"/>
              <a:gd name="connsiteX285" fmla="*/ 1072070 w 2867352"/>
              <a:gd name="connsiteY285" fmla="*/ 244203 h 6925572"/>
              <a:gd name="connsiteX286" fmla="*/ 1102174 w 2867352"/>
              <a:gd name="connsiteY286" fmla="*/ 161550 h 6925572"/>
              <a:gd name="connsiteX287" fmla="*/ 1177435 w 2867352"/>
              <a:gd name="connsiteY287" fmla="*/ 71383 h 6925572"/>
              <a:gd name="connsiteX288" fmla="*/ 1218828 w 2867352"/>
              <a:gd name="connsiteY288" fmla="*/ 45084 h 6925572"/>
              <a:gd name="connsiteX289" fmla="*/ 1343009 w 2867352"/>
              <a:gd name="connsiteY289" fmla="*/ 7514 h 6925572"/>
              <a:gd name="connsiteX290" fmla="*/ 1369350 w 2867352"/>
              <a:gd name="connsiteY290" fmla="*/ 0 h 692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2867352" h="6925572">
                <a:moveTo>
                  <a:pt x="594139" y="2254250"/>
                </a:moveTo>
                <a:cubicBezTo>
                  <a:pt x="582838" y="2258008"/>
                  <a:pt x="579071" y="2265525"/>
                  <a:pt x="575304" y="2273042"/>
                </a:cubicBezTo>
                <a:cubicBezTo>
                  <a:pt x="567771" y="2284316"/>
                  <a:pt x="564004" y="2291833"/>
                  <a:pt x="556470" y="2299350"/>
                </a:cubicBezTo>
                <a:cubicBezTo>
                  <a:pt x="526334" y="2329416"/>
                  <a:pt x="499965" y="2363240"/>
                  <a:pt x="462296" y="2389548"/>
                </a:cubicBezTo>
                <a:cubicBezTo>
                  <a:pt x="432160" y="2412098"/>
                  <a:pt x="409559" y="2438405"/>
                  <a:pt x="390724" y="2472230"/>
                </a:cubicBezTo>
                <a:cubicBezTo>
                  <a:pt x="383190" y="2491021"/>
                  <a:pt x="383190" y="2502296"/>
                  <a:pt x="390724" y="2521087"/>
                </a:cubicBezTo>
                <a:cubicBezTo>
                  <a:pt x="409559" y="2562428"/>
                  <a:pt x="417093" y="2603769"/>
                  <a:pt x="417093" y="2645110"/>
                </a:cubicBezTo>
                <a:cubicBezTo>
                  <a:pt x="417093" y="2712759"/>
                  <a:pt x="417093" y="2780408"/>
                  <a:pt x="417093" y="2848057"/>
                </a:cubicBezTo>
                <a:cubicBezTo>
                  <a:pt x="417093" y="2866848"/>
                  <a:pt x="417093" y="2881881"/>
                  <a:pt x="413326" y="2900673"/>
                </a:cubicBezTo>
                <a:cubicBezTo>
                  <a:pt x="405792" y="2957047"/>
                  <a:pt x="409559" y="3009662"/>
                  <a:pt x="420860" y="3062278"/>
                </a:cubicBezTo>
                <a:cubicBezTo>
                  <a:pt x="428393" y="3092344"/>
                  <a:pt x="432160" y="3122410"/>
                  <a:pt x="439694" y="3152476"/>
                </a:cubicBezTo>
                <a:cubicBezTo>
                  <a:pt x="450995" y="3197576"/>
                  <a:pt x="454762" y="3242675"/>
                  <a:pt x="473597" y="3287774"/>
                </a:cubicBezTo>
                <a:cubicBezTo>
                  <a:pt x="488665" y="3336631"/>
                  <a:pt x="503732" y="3381731"/>
                  <a:pt x="537635" y="3423072"/>
                </a:cubicBezTo>
                <a:cubicBezTo>
                  <a:pt x="541402" y="3430588"/>
                  <a:pt x="545169" y="3430588"/>
                  <a:pt x="556470" y="3430588"/>
                </a:cubicBezTo>
                <a:cubicBezTo>
                  <a:pt x="605440" y="3419314"/>
                  <a:pt x="658177" y="3411797"/>
                  <a:pt x="710915" y="3404280"/>
                </a:cubicBezTo>
                <a:cubicBezTo>
                  <a:pt x="725983" y="3404280"/>
                  <a:pt x="729749" y="3396764"/>
                  <a:pt x="733516" y="3385489"/>
                </a:cubicBezTo>
                <a:cubicBezTo>
                  <a:pt x="744817" y="3344148"/>
                  <a:pt x="759885" y="3306565"/>
                  <a:pt x="756118" y="3261466"/>
                </a:cubicBezTo>
                <a:cubicBezTo>
                  <a:pt x="752351" y="3242675"/>
                  <a:pt x="752351" y="3223883"/>
                  <a:pt x="756118" y="3205092"/>
                </a:cubicBezTo>
                <a:cubicBezTo>
                  <a:pt x="767419" y="3152476"/>
                  <a:pt x="771186" y="3099861"/>
                  <a:pt x="767419" y="3047245"/>
                </a:cubicBezTo>
                <a:cubicBezTo>
                  <a:pt x="767419" y="3043487"/>
                  <a:pt x="767419" y="3039728"/>
                  <a:pt x="767419" y="3035970"/>
                </a:cubicBezTo>
                <a:cubicBezTo>
                  <a:pt x="767419" y="2964563"/>
                  <a:pt x="782487" y="2900673"/>
                  <a:pt x="816389" y="2836782"/>
                </a:cubicBezTo>
                <a:cubicBezTo>
                  <a:pt x="820156" y="2829265"/>
                  <a:pt x="820156" y="2825507"/>
                  <a:pt x="823923" y="2817991"/>
                </a:cubicBezTo>
                <a:cubicBezTo>
                  <a:pt x="827690" y="2776650"/>
                  <a:pt x="823923" y="2731550"/>
                  <a:pt x="816389" y="2690209"/>
                </a:cubicBezTo>
                <a:cubicBezTo>
                  <a:pt x="808855" y="2663902"/>
                  <a:pt x="805088" y="2633835"/>
                  <a:pt x="786254" y="2607528"/>
                </a:cubicBezTo>
                <a:cubicBezTo>
                  <a:pt x="759885" y="2569945"/>
                  <a:pt x="741050" y="2528604"/>
                  <a:pt x="725983" y="2483505"/>
                </a:cubicBezTo>
                <a:cubicBezTo>
                  <a:pt x="710915" y="2449680"/>
                  <a:pt x="699614" y="2412098"/>
                  <a:pt x="680779" y="2382031"/>
                </a:cubicBezTo>
                <a:cubicBezTo>
                  <a:pt x="654410" y="2336932"/>
                  <a:pt x="624275" y="2299350"/>
                  <a:pt x="594139" y="2254250"/>
                </a:cubicBezTo>
                <a:close/>
                <a:moveTo>
                  <a:pt x="1369350" y="0"/>
                </a:moveTo>
                <a:cubicBezTo>
                  <a:pt x="1376876" y="0"/>
                  <a:pt x="1384402" y="0"/>
                  <a:pt x="1391928" y="0"/>
                </a:cubicBezTo>
                <a:cubicBezTo>
                  <a:pt x="1399454" y="7514"/>
                  <a:pt x="1410743" y="3757"/>
                  <a:pt x="1422033" y="3757"/>
                </a:cubicBezTo>
                <a:cubicBezTo>
                  <a:pt x="1433322" y="3757"/>
                  <a:pt x="1444611" y="3757"/>
                  <a:pt x="1455900" y="7514"/>
                </a:cubicBezTo>
                <a:cubicBezTo>
                  <a:pt x="1523635" y="18785"/>
                  <a:pt x="1580080" y="45084"/>
                  <a:pt x="1632763" y="90167"/>
                </a:cubicBezTo>
                <a:cubicBezTo>
                  <a:pt x="1636526" y="93924"/>
                  <a:pt x="1644052" y="101438"/>
                  <a:pt x="1647815" y="108952"/>
                </a:cubicBezTo>
                <a:cubicBezTo>
                  <a:pt x="1681682" y="157793"/>
                  <a:pt x="1696735" y="214147"/>
                  <a:pt x="1715550" y="266745"/>
                </a:cubicBezTo>
                <a:cubicBezTo>
                  <a:pt x="1719313" y="274259"/>
                  <a:pt x="1719313" y="278016"/>
                  <a:pt x="1719313" y="285530"/>
                </a:cubicBezTo>
                <a:cubicBezTo>
                  <a:pt x="1719313" y="326856"/>
                  <a:pt x="1719313" y="368183"/>
                  <a:pt x="1723076" y="409510"/>
                </a:cubicBezTo>
                <a:cubicBezTo>
                  <a:pt x="1723076" y="420781"/>
                  <a:pt x="1723076" y="428294"/>
                  <a:pt x="1730602" y="435809"/>
                </a:cubicBezTo>
                <a:cubicBezTo>
                  <a:pt x="1734365" y="443322"/>
                  <a:pt x="1738128" y="447079"/>
                  <a:pt x="1745654" y="454593"/>
                </a:cubicBezTo>
                <a:cubicBezTo>
                  <a:pt x="1760706" y="469621"/>
                  <a:pt x="1760706" y="488406"/>
                  <a:pt x="1756943" y="507191"/>
                </a:cubicBezTo>
                <a:cubicBezTo>
                  <a:pt x="1753180" y="525976"/>
                  <a:pt x="1753180" y="544761"/>
                  <a:pt x="1741891" y="559788"/>
                </a:cubicBezTo>
                <a:cubicBezTo>
                  <a:pt x="1726839" y="589844"/>
                  <a:pt x="1723076" y="619900"/>
                  <a:pt x="1723076" y="649956"/>
                </a:cubicBezTo>
                <a:cubicBezTo>
                  <a:pt x="1723076" y="668741"/>
                  <a:pt x="1715550" y="683768"/>
                  <a:pt x="1700498" y="691282"/>
                </a:cubicBezTo>
                <a:cubicBezTo>
                  <a:pt x="1692971" y="695039"/>
                  <a:pt x="1689208" y="698796"/>
                  <a:pt x="1689208" y="706310"/>
                </a:cubicBezTo>
                <a:cubicBezTo>
                  <a:pt x="1685445" y="743880"/>
                  <a:pt x="1674156" y="781450"/>
                  <a:pt x="1655341" y="815262"/>
                </a:cubicBezTo>
                <a:cubicBezTo>
                  <a:pt x="1636526" y="849075"/>
                  <a:pt x="1632763" y="882888"/>
                  <a:pt x="1629000" y="916700"/>
                </a:cubicBezTo>
                <a:cubicBezTo>
                  <a:pt x="1625237" y="942999"/>
                  <a:pt x="1625237" y="969298"/>
                  <a:pt x="1632763" y="995597"/>
                </a:cubicBezTo>
                <a:cubicBezTo>
                  <a:pt x="1632763" y="1003111"/>
                  <a:pt x="1632763" y="1006868"/>
                  <a:pt x="1640289" y="1010625"/>
                </a:cubicBezTo>
                <a:cubicBezTo>
                  <a:pt x="1666630" y="1018139"/>
                  <a:pt x="1685445" y="1040680"/>
                  <a:pt x="1708024" y="1055708"/>
                </a:cubicBezTo>
                <a:cubicBezTo>
                  <a:pt x="1749417" y="1089521"/>
                  <a:pt x="1794574" y="1123334"/>
                  <a:pt x="1839730" y="1149633"/>
                </a:cubicBezTo>
                <a:cubicBezTo>
                  <a:pt x="1869834" y="1168417"/>
                  <a:pt x="1892413" y="1190959"/>
                  <a:pt x="1914991" y="1213501"/>
                </a:cubicBezTo>
                <a:cubicBezTo>
                  <a:pt x="1930043" y="1228529"/>
                  <a:pt x="1948858" y="1236043"/>
                  <a:pt x="1967673" y="1243557"/>
                </a:cubicBezTo>
                <a:cubicBezTo>
                  <a:pt x="2042934" y="1262342"/>
                  <a:pt x="2118195" y="1288640"/>
                  <a:pt x="2185930" y="1326210"/>
                </a:cubicBezTo>
                <a:cubicBezTo>
                  <a:pt x="2204745" y="1337481"/>
                  <a:pt x="2219797" y="1348752"/>
                  <a:pt x="2231086" y="1367537"/>
                </a:cubicBezTo>
                <a:cubicBezTo>
                  <a:pt x="2257428" y="1401349"/>
                  <a:pt x="2280006" y="1438919"/>
                  <a:pt x="2287532" y="1484003"/>
                </a:cubicBezTo>
                <a:cubicBezTo>
                  <a:pt x="2302584" y="1540357"/>
                  <a:pt x="2317636" y="1596712"/>
                  <a:pt x="2332688" y="1653066"/>
                </a:cubicBezTo>
                <a:cubicBezTo>
                  <a:pt x="2336451" y="1664337"/>
                  <a:pt x="2336451" y="1671851"/>
                  <a:pt x="2340214" y="1683122"/>
                </a:cubicBezTo>
                <a:cubicBezTo>
                  <a:pt x="2340214" y="1716935"/>
                  <a:pt x="2340214" y="1754504"/>
                  <a:pt x="2343977" y="1788317"/>
                </a:cubicBezTo>
                <a:cubicBezTo>
                  <a:pt x="2343977" y="1795831"/>
                  <a:pt x="2343977" y="1803345"/>
                  <a:pt x="2347740" y="1810859"/>
                </a:cubicBezTo>
                <a:cubicBezTo>
                  <a:pt x="2389134" y="1889755"/>
                  <a:pt x="2419238" y="1968652"/>
                  <a:pt x="2434290" y="2055062"/>
                </a:cubicBezTo>
                <a:cubicBezTo>
                  <a:pt x="2445580" y="2100146"/>
                  <a:pt x="2449343" y="2148986"/>
                  <a:pt x="2453106" y="2197827"/>
                </a:cubicBezTo>
                <a:cubicBezTo>
                  <a:pt x="2453106" y="2227883"/>
                  <a:pt x="2456869" y="2250424"/>
                  <a:pt x="2471921" y="2276723"/>
                </a:cubicBezTo>
                <a:cubicBezTo>
                  <a:pt x="2502025" y="2329321"/>
                  <a:pt x="2532129" y="2378161"/>
                  <a:pt x="2565997" y="2423245"/>
                </a:cubicBezTo>
                <a:cubicBezTo>
                  <a:pt x="2573523" y="2430759"/>
                  <a:pt x="2577286" y="2438273"/>
                  <a:pt x="2581049" y="2449544"/>
                </a:cubicBezTo>
                <a:cubicBezTo>
                  <a:pt x="2603627" y="2513412"/>
                  <a:pt x="2611153" y="2581038"/>
                  <a:pt x="2622442" y="2644906"/>
                </a:cubicBezTo>
                <a:cubicBezTo>
                  <a:pt x="2629969" y="2697504"/>
                  <a:pt x="2637495" y="2750101"/>
                  <a:pt x="2645021" y="2802699"/>
                </a:cubicBezTo>
                <a:cubicBezTo>
                  <a:pt x="2648784" y="2836512"/>
                  <a:pt x="2648784" y="2866567"/>
                  <a:pt x="2648784" y="2896623"/>
                </a:cubicBezTo>
                <a:cubicBezTo>
                  <a:pt x="2652547" y="2945464"/>
                  <a:pt x="2652547" y="2994304"/>
                  <a:pt x="2648784" y="3043145"/>
                </a:cubicBezTo>
                <a:cubicBezTo>
                  <a:pt x="2645021" y="3050659"/>
                  <a:pt x="2645021" y="3058173"/>
                  <a:pt x="2645021" y="3069444"/>
                </a:cubicBezTo>
                <a:cubicBezTo>
                  <a:pt x="2648784" y="3133312"/>
                  <a:pt x="2648784" y="3200937"/>
                  <a:pt x="2652547" y="3264806"/>
                </a:cubicBezTo>
                <a:cubicBezTo>
                  <a:pt x="2652547" y="3279834"/>
                  <a:pt x="2652547" y="3291105"/>
                  <a:pt x="2656310" y="3302375"/>
                </a:cubicBezTo>
                <a:cubicBezTo>
                  <a:pt x="2671362" y="3347459"/>
                  <a:pt x="2682651" y="3388786"/>
                  <a:pt x="2693940" y="3433869"/>
                </a:cubicBezTo>
                <a:cubicBezTo>
                  <a:pt x="2697703" y="3445140"/>
                  <a:pt x="2701466" y="3448897"/>
                  <a:pt x="2712755" y="3456411"/>
                </a:cubicBezTo>
                <a:cubicBezTo>
                  <a:pt x="2754149" y="3478953"/>
                  <a:pt x="2795542" y="3509009"/>
                  <a:pt x="2818121" y="3557849"/>
                </a:cubicBezTo>
                <a:cubicBezTo>
                  <a:pt x="2825647" y="3572877"/>
                  <a:pt x="2833173" y="3587905"/>
                  <a:pt x="2840699" y="3602933"/>
                </a:cubicBezTo>
                <a:cubicBezTo>
                  <a:pt x="2855751" y="3625475"/>
                  <a:pt x="2863277" y="3651774"/>
                  <a:pt x="2867040" y="3681829"/>
                </a:cubicBezTo>
                <a:cubicBezTo>
                  <a:pt x="2870803" y="3775754"/>
                  <a:pt x="2840699" y="3858407"/>
                  <a:pt x="2769201" y="3922275"/>
                </a:cubicBezTo>
                <a:cubicBezTo>
                  <a:pt x="2731571" y="3956088"/>
                  <a:pt x="2682651" y="3974873"/>
                  <a:pt x="2629969" y="3986144"/>
                </a:cubicBezTo>
                <a:cubicBezTo>
                  <a:pt x="2618679" y="3989901"/>
                  <a:pt x="2603627" y="3989901"/>
                  <a:pt x="2588575" y="3989901"/>
                </a:cubicBezTo>
                <a:cubicBezTo>
                  <a:pt x="2577286" y="3989901"/>
                  <a:pt x="2565997" y="3989901"/>
                  <a:pt x="2554708" y="3993658"/>
                </a:cubicBezTo>
                <a:cubicBezTo>
                  <a:pt x="2550945" y="3997415"/>
                  <a:pt x="2547182" y="3997415"/>
                  <a:pt x="2539656" y="3997415"/>
                </a:cubicBezTo>
                <a:cubicBezTo>
                  <a:pt x="2475684" y="3997415"/>
                  <a:pt x="2479447" y="3993658"/>
                  <a:pt x="2419238" y="3967359"/>
                </a:cubicBezTo>
                <a:cubicBezTo>
                  <a:pt x="2374082" y="3948574"/>
                  <a:pt x="2336451" y="3918518"/>
                  <a:pt x="2310110" y="3880949"/>
                </a:cubicBezTo>
                <a:cubicBezTo>
                  <a:pt x="2268717" y="3828351"/>
                  <a:pt x="2253664" y="3771997"/>
                  <a:pt x="2261191" y="3708128"/>
                </a:cubicBezTo>
                <a:cubicBezTo>
                  <a:pt x="2261191" y="3696857"/>
                  <a:pt x="2268717" y="3685586"/>
                  <a:pt x="2272480" y="3674315"/>
                </a:cubicBezTo>
                <a:cubicBezTo>
                  <a:pt x="2283769" y="3625475"/>
                  <a:pt x="2298821" y="3580391"/>
                  <a:pt x="2325162" y="3539064"/>
                </a:cubicBezTo>
                <a:cubicBezTo>
                  <a:pt x="2328925" y="3527794"/>
                  <a:pt x="2336451" y="3520280"/>
                  <a:pt x="2343977" y="3516523"/>
                </a:cubicBezTo>
                <a:cubicBezTo>
                  <a:pt x="2385371" y="3482710"/>
                  <a:pt x="2426764" y="3448897"/>
                  <a:pt x="2468158" y="3415085"/>
                </a:cubicBezTo>
                <a:cubicBezTo>
                  <a:pt x="2483210" y="3403814"/>
                  <a:pt x="2486973" y="3396300"/>
                  <a:pt x="2479447" y="3377515"/>
                </a:cubicBezTo>
                <a:cubicBezTo>
                  <a:pt x="2445580" y="3279834"/>
                  <a:pt x="2411712" y="3182152"/>
                  <a:pt x="2374082" y="3088229"/>
                </a:cubicBezTo>
                <a:cubicBezTo>
                  <a:pt x="2359030" y="3046902"/>
                  <a:pt x="2340214" y="3005575"/>
                  <a:pt x="2321399" y="2968006"/>
                </a:cubicBezTo>
                <a:cubicBezTo>
                  <a:pt x="2306347" y="2941707"/>
                  <a:pt x="2291295" y="2915408"/>
                  <a:pt x="2280006" y="2885352"/>
                </a:cubicBezTo>
                <a:cubicBezTo>
                  <a:pt x="2261191" y="2847783"/>
                  <a:pt x="2253664" y="2802699"/>
                  <a:pt x="2238612" y="2761372"/>
                </a:cubicBezTo>
                <a:cubicBezTo>
                  <a:pt x="2234849" y="2750101"/>
                  <a:pt x="2234849" y="2738830"/>
                  <a:pt x="2234849" y="2723803"/>
                </a:cubicBezTo>
                <a:cubicBezTo>
                  <a:pt x="2234849" y="2701261"/>
                  <a:pt x="2227323" y="2678719"/>
                  <a:pt x="2219797" y="2656177"/>
                </a:cubicBezTo>
                <a:cubicBezTo>
                  <a:pt x="2197219" y="2596066"/>
                  <a:pt x="2189693" y="2532197"/>
                  <a:pt x="2174641" y="2468329"/>
                </a:cubicBezTo>
                <a:cubicBezTo>
                  <a:pt x="2167115" y="2445787"/>
                  <a:pt x="2163351" y="2423245"/>
                  <a:pt x="2163351" y="2400703"/>
                </a:cubicBezTo>
                <a:cubicBezTo>
                  <a:pt x="2163351" y="2396946"/>
                  <a:pt x="2159588" y="2389432"/>
                  <a:pt x="2159588" y="2385675"/>
                </a:cubicBezTo>
                <a:cubicBezTo>
                  <a:pt x="2121958" y="2325564"/>
                  <a:pt x="2099380" y="2257938"/>
                  <a:pt x="2076802" y="2190313"/>
                </a:cubicBezTo>
                <a:cubicBezTo>
                  <a:pt x="2065513" y="2160257"/>
                  <a:pt x="2050460" y="2130201"/>
                  <a:pt x="2035408" y="2096389"/>
                </a:cubicBezTo>
                <a:cubicBezTo>
                  <a:pt x="2020356" y="2126445"/>
                  <a:pt x="2009067" y="2152743"/>
                  <a:pt x="1997778" y="2179042"/>
                </a:cubicBezTo>
                <a:cubicBezTo>
                  <a:pt x="1990252" y="2190313"/>
                  <a:pt x="1986489" y="2201584"/>
                  <a:pt x="1978963" y="2212855"/>
                </a:cubicBezTo>
                <a:cubicBezTo>
                  <a:pt x="1956384" y="2242911"/>
                  <a:pt x="1945095" y="2280480"/>
                  <a:pt x="1933806" y="2314293"/>
                </a:cubicBezTo>
                <a:cubicBezTo>
                  <a:pt x="1933806" y="2318050"/>
                  <a:pt x="1930043" y="2321807"/>
                  <a:pt x="1930043" y="2325564"/>
                </a:cubicBezTo>
                <a:cubicBezTo>
                  <a:pt x="1930043" y="2393189"/>
                  <a:pt x="1930043" y="2457058"/>
                  <a:pt x="1941332" y="2520926"/>
                </a:cubicBezTo>
                <a:cubicBezTo>
                  <a:pt x="1941332" y="2547225"/>
                  <a:pt x="1945095" y="2573524"/>
                  <a:pt x="1948858" y="2596066"/>
                </a:cubicBezTo>
                <a:cubicBezTo>
                  <a:pt x="1948858" y="2611094"/>
                  <a:pt x="1945095" y="2626121"/>
                  <a:pt x="1941332" y="2641149"/>
                </a:cubicBezTo>
                <a:cubicBezTo>
                  <a:pt x="1933806" y="2686233"/>
                  <a:pt x="1926280" y="2731317"/>
                  <a:pt x="1918754" y="2780157"/>
                </a:cubicBezTo>
                <a:cubicBezTo>
                  <a:pt x="1914991" y="2787671"/>
                  <a:pt x="1918754" y="2791428"/>
                  <a:pt x="1918754" y="2798942"/>
                </a:cubicBezTo>
                <a:cubicBezTo>
                  <a:pt x="1926280" y="2828998"/>
                  <a:pt x="1937569" y="2855296"/>
                  <a:pt x="1956384" y="2877838"/>
                </a:cubicBezTo>
                <a:cubicBezTo>
                  <a:pt x="1960147" y="2889109"/>
                  <a:pt x="1967673" y="2896623"/>
                  <a:pt x="1971436" y="2907894"/>
                </a:cubicBezTo>
                <a:cubicBezTo>
                  <a:pt x="1990252" y="2930436"/>
                  <a:pt x="2001541" y="2956735"/>
                  <a:pt x="2001541" y="2983033"/>
                </a:cubicBezTo>
                <a:cubicBezTo>
                  <a:pt x="2005304" y="2994304"/>
                  <a:pt x="2005304" y="3001818"/>
                  <a:pt x="2012830" y="3009332"/>
                </a:cubicBezTo>
                <a:cubicBezTo>
                  <a:pt x="2039171" y="3043145"/>
                  <a:pt x="2054223" y="3080715"/>
                  <a:pt x="2065513" y="3122041"/>
                </a:cubicBezTo>
                <a:cubicBezTo>
                  <a:pt x="2076802" y="3182152"/>
                  <a:pt x="2095617" y="3242264"/>
                  <a:pt x="2110669" y="3302375"/>
                </a:cubicBezTo>
                <a:cubicBezTo>
                  <a:pt x="2114432" y="3321160"/>
                  <a:pt x="2121958" y="3339945"/>
                  <a:pt x="2133247" y="3354973"/>
                </a:cubicBezTo>
                <a:cubicBezTo>
                  <a:pt x="2144536" y="3381272"/>
                  <a:pt x="2148299" y="3403814"/>
                  <a:pt x="2152062" y="3430112"/>
                </a:cubicBezTo>
                <a:cubicBezTo>
                  <a:pt x="2152062" y="3452654"/>
                  <a:pt x="2155825" y="3471439"/>
                  <a:pt x="2163351" y="3490224"/>
                </a:cubicBezTo>
                <a:cubicBezTo>
                  <a:pt x="2167115" y="3497738"/>
                  <a:pt x="2167115" y="3509009"/>
                  <a:pt x="2167115" y="3516523"/>
                </a:cubicBezTo>
                <a:cubicBezTo>
                  <a:pt x="2167115" y="3869678"/>
                  <a:pt x="2170878" y="4222833"/>
                  <a:pt x="2174641" y="4572231"/>
                </a:cubicBezTo>
                <a:cubicBezTo>
                  <a:pt x="2174641" y="4583502"/>
                  <a:pt x="2174641" y="4591016"/>
                  <a:pt x="2174641" y="4602287"/>
                </a:cubicBezTo>
                <a:cubicBezTo>
                  <a:pt x="2174641" y="4613558"/>
                  <a:pt x="2167115" y="4621072"/>
                  <a:pt x="2152062" y="4624829"/>
                </a:cubicBezTo>
                <a:cubicBezTo>
                  <a:pt x="2148299" y="4624829"/>
                  <a:pt x="2140773" y="4624829"/>
                  <a:pt x="2137010" y="4624829"/>
                </a:cubicBezTo>
                <a:cubicBezTo>
                  <a:pt x="2091854" y="4624829"/>
                  <a:pt x="2050460" y="4628585"/>
                  <a:pt x="2009067" y="4628585"/>
                </a:cubicBezTo>
                <a:cubicBezTo>
                  <a:pt x="2005304" y="4628585"/>
                  <a:pt x="1997778" y="4628585"/>
                  <a:pt x="1994015" y="4628585"/>
                </a:cubicBezTo>
                <a:cubicBezTo>
                  <a:pt x="1982726" y="4628585"/>
                  <a:pt x="1978963" y="4636099"/>
                  <a:pt x="1978963" y="4647370"/>
                </a:cubicBezTo>
                <a:cubicBezTo>
                  <a:pt x="1975200" y="4673669"/>
                  <a:pt x="1975200" y="4696211"/>
                  <a:pt x="1975200" y="4722510"/>
                </a:cubicBezTo>
                <a:cubicBezTo>
                  <a:pt x="1975200" y="4726267"/>
                  <a:pt x="1975200" y="4733781"/>
                  <a:pt x="1971436" y="4737538"/>
                </a:cubicBezTo>
                <a:cubicBezTo>
                  <a:pt x="1948858" y="4801406"/>
                  <a:pt x="1937569" y="4869031"/>
                  <a:pt x="1918754" y="4932900"/>
                </a:cubicBezTo>
                <a:cubicBezTo>
                  <a:pt x="1914991" y="4955442"/>
                  <a:pt x="1911228" y="4977984"/>
                  <a:pt x="1903702" y="5000525"/>
                </a:cubicBezTo>
                <a:cubicBezTo>
                  <a:pt x="1892413" y="5041852"/>
                  <a:pt x="1884887" y="5079422"/>
                  <a:pt x="1884887" y="5116991"/>
                </a:cubicBezTo>
                <a:cubicBezTo>
                  <a:pt x="1884887" y="5169589"/>
                  <a:pt x="1873597" y="5218430"/>
                  <a:pt x="1869834" y="5267270"/>
                </a:cubicBezTo>
                <a:cubicBezTo>
                  <a:pt x="1866071" y="5289812"/>
                  <a:pt x="1862308" y="5312354"/>
                  <a:pt x="1858545" y="5334896"/>
                </a:cubicBezTo>
                <a:cubicBezTo>
                  <a:pt x="1847256" y="5398764"/>
                  <a:pt x="1828441" y="5458876"/>
                  <a:pt x="1809626" y="5522744"/>
                </a:cubicBezTo>
                <a:cubicBezTo>
                  <a:pt x="1783284" y="5624182"/>
                  <a:pt x="1753180" y="5729377"/>
                  <a:pt x="1726839" y="5834572"/>
                </a:cubicBezTo>
                <a:cubicBezTo>
                  <a:pt x="1719313" y="5864628"/>
                  <a:pt x="1715550" y="5894684"/>
                  <a:pt x="1711787" y="5924740"/>
                </a:cubicBezTo>
                <a:cubicBezTo>
                  <a:pt x="1704261" y="5977337"/>
                  <a:pt x="1696735" y="6029935"/>
                  <a:pt x="1689208" y="6082532"/>
                </a:cubicBezTo>
                <a:cubicBezTo>
                  <a:pt x="1685445" y="6108831"/>
                  <a:pt x="1685445" y="6131373"/>
                  <a:pt x="1689208" y="6153915"/>
                </a:cubicBezTo>
                <a:cubicBezTo>
                  <a:pt x="1689208" y="6161429"/>
                  <a:pt x="1692971" y="6165186"/>
                  <a:pt x="1704261" y="6168943"/>
                </a:cubicBezTo>
                <a:cubicBezTo>
                  <a:pt x="1723076" y="6168943"/>
                  <a:pt x="1741891" y="6172700"/>
                  <a:pt x="1760706" y="6176457"/>
                </a:cubicBezTo>
                <a:cubicBezTo>
                  <a:pt x="1775758" y="6176457"/>
                  <a:pt x="1783284" y="6183970"/>
                  <a:pt x="1790811" y="6195241"/>
                </a:cubicBezTo>
                <a:cubicBezTo>
                  <a:pt x="1805863" y="6225297"/>
                  <a:pt x="1820915" y="6255353"/>
                  <a:pt x="1817152" y="6289166"/>
                </a:cubicBezTo>
                <a:cubicBezTo>
                  <a:pt x="1813389" y="6292923"/>
                  <a:pt x="1817152" y="6300437"/>
                  <a:pt x="1820915" y="6304193"/>
                </a:cubicBezTo>
                <a:cubicBezTo>
                  <a:pt x="1832204" y="6334249"/>
                  <a:pt x="1847256" y="6360548"/>
                  <a:pt x="1858545" y="6390604"/>
                </a:cubicBezTo>
                <a:cubicBezTo>
                  <a:pt x="1862308" y="6394361"/>
                  <a:pt x="1866071" y="6398118"/>
                  <a:pt x="1869834" y="6401875"/>
                </a:cubicBezTo>
                <a:cubicBezTo>
                  <a:pt x="1888650" y="6420659"/>
                  <a:pt x="1911228" y="6439444"/>
                  <a:pt x="1937569" y="6450715"/>
                </a:cubicBezTo>
                <a:cubicBezTo>
                  <a:pt x="1945095" y="6450715"/>
                  <a:pt x="1948858" y="6458229"/>
                  <a:pt x="1948858" y="6461986"/>
                </a:cubicBezTo>
                <a:cubicBezTo>
                  <a:pt x="1967673" y="6484528"/>
                  <a:pt x="1990252" y="6499556"/>
                  <a:pt x="2012830" y="6507070"/>
                </a:cubicBezTo>
                <a:cubicBezTo>
                  <a:pt x="2039171" y="6518341"/>
                  <a:pt x="2065513" y="6525855"/>
                  <a:pt x="2088091" y="6533369"/>
                </a:cubicBezTo>
                <a:cubicBezTo>
                  <a:pt x="2099380" y="6533369"/>
                  <a:pt x="2106906" y="6537126"/>
                  <a:pt x="2114432" y="6544639"/>
                </a:cubicBezTo>
                <a:cubicBezTo>
                  <a:pt x="2121958" y="6548396"/>
                  <a:pt x="2125721" y="6552153"/>
                  <a:pt x="2133247" y="6559667"/>
                </a:cubicBezTo>
                <a:cubicBezTo>
                  <a:pt x="2167115" y="6582209"/>
                  <a:pt x="2189693" y="6616022"/>
                  <a:pt x="2204745" y="6649835"/>
                </a:cubicBezTo>
                <a:cubicBezTo>
                  <a:pt x="2212271" y="6661105"/>
                  <a:pt x="2212271" y="6672376"/>
                  <a:pt x="2212271" y="6679890"/>
                </a:cubicBezTo>
                <a:cubicBezTo>
                  <a:pt x="2212271" y="6709946"/>
                  <a:pt x="2200982" y="6732488"/>
                  <a:pt x="2178404" y="6751273"/>
                </a:cubicBezTo>
                <a:cubicBezTo>
                  <a:pt x="2170878" y="6758787"/>
                  <a:pt x="2167115" y="6762544"/>
                  <a:pt x="2155825" y="6762544"/>
                </a:cubicBezTo>
                <a:cubicBezTo>
                  <a:pt x="2099380" y="6777572"/>
                  <a:pt x="2039171" y="6773815"/>
                  <a:pt x="1978963" y="6773815"/>
                </a:cubicBezTo>
                <a:cubicBezTo>
                  <a:pt x="1937569" y="6770058"/>
                  <a:pt x="1896176" y="6762544"/>
                  <a:pt x="1854782" y="6755030"/>
                </a:cubicBezTo>
                <a:cubicBezTo>
                  <a:pt x="1832204" y="6755030"/>
                  <a:pt x="1817152" y="6740002"/>
                  <a:pt x="1798337" y="6736245"/>
                </a:cubicBezTo>
                <a:cubicBezTo>
                  <a:pt x="1734365" y="6709946"/>
                  <a:pt x="1666630" y="6691161"/>
                  <a:pt x="1598895" y="6679890"/>
                </a:cubicBezTo>
                <a:cubicBezTo>
                  <a:pt x="1595132" y="6676133"/>
                  <a:pt x="1587606" y="6676133"/>
                  <a:pt x="1583843" y="6676133"/>
                </a:cubicBezTo>
                <a:cubicBezTo>
                  <a:pt x="1534924" y="6676133"/>
                  <a:pt x="1486004" y="6672376"/>
                  <a:pt x="1433322" y="6672376"/>
                </a:cubicBezTo>
                <a:cubicBezTo>
                  <a:pt x="1399454" y="6668619"/>
                  <a:pt x="1361824" y="6664862"/>
                  <a:pt x="1327957" y="6657349"/>
                </a:cubicBezTo>
                <a:cubicBezTo>
                  <a:pt x="1290326" y="6646078"/>
                  <a:pt x="1263985" y="6623536"/>
                  <a:pt x="1241407" y="6593480"/>
                </a:cubicBezTo>
                <a:cubicBezTo>
                  <a:pt x="1233881" y="6582209"/>
                  <a:pt x="1233881" y="6567181"/>
                  <a:pt x="1233881" y="6555910"/>
                </a:cubicBezTo>
                <a:cubicBezTo>
                  <a:pt x="1233881" y="6540882"/>
                  <a:pt x="1237644" y="6529612"/>
                  <a:pt x="1245170" y="6522098"/>
                </a:cubicBezTo>
                <a:cubicBezTo>
                  <a:pt x="1260222" y="6510827"/>
                  <a:pt x="1267748" y="6495799"/>
                  <a:pt x="1271511" y="6477014"/>
                </a:cubicBezTo>
                <a:cubicBezTo>
                  <a:pt x="1286563" y="6409389"/>
                  <a:pt x="1301615" y="6341763"/>
                  <a:pt x="1312904" y="6274138"/>
                </a:cubicBezTo>
                <a:cubicBezTo>
                  <a:pt x="1316667" y="6255353"/>
                  <a:pt x="1324194" y="6244082"/>
                  <a:pt x="1339246" y="6232811"/>
                </a:cubicBezTo>
                <a:cubicBezTo>
                  <a:pt x="1350535" y="6221540"/>
                  <a:pt x="1358061" y="6206512"/>
                  <a:pt x="1358061" y="6191484"/>
                </a:cubicBezTo>
                <a:cubicBezTo>
                  <a:pt x="1369350" y="6108831"/>
                  <a:pt x="1380639" y="6029935"/>
                  <a:pt x="1388165" y="5947281"/>
                </a:cubicBezTo>
                <a:cubicBezTo>
                  <a:pt x="1395691" y="5909712"/>
                  <a:pt x="1399454" y="5868385"/>
                  <a:pt x="1403217" y="5827058"/>
                </a:cubicBezTo>
                <a:cubicBezTo>
                  <a:pt x="1406980" y="5804517"/>
                  <a:pt x="1406980" y="5778218"/>
                  <a:pt x="1410743" y="5755676"/>
                </a:cubicBezTo>
                <a:cubicBezTo>
                  <a:pt x="1414506" y="5699322"/>
                  <a:pt x="1418270" y="5642967"/>
                  <a:pt x="1418270" y="5590369"/>
                </a:cubicBezTo>
                <a:cubicBezTo>
                  <a:pt x="1418270" y="5545286"/>
                  <a:pt x="1418270" y="5503959"/>
                  <a:pt x="1403217" y="5462633"/>
                </a:cubicBezTo>
                <a:cubicBezTo>
                  <a:pt x="1403217" y="5462633"/>
                  <a:pt x="1403217" y="5462633"/>
                  <a:pt x="1399454" y="5458876"/>
                </a:cubicBezTo>
                <a:cubicBezTo>
                  <a:pt x="1380639" y="5402521"/>
                  <a:pt x="1373113" y="5342410"/>
                  <a:pt x="1373113" y="5278541"/>
                </a:cubicBezTo>
                <a:cubicBezTo>
                  <a:pt x="1373113" y="5218430"/>
                  <a:pt x="1380639" y="5162075"/>
                  <a:pt x="1395691" y="5105721"/>
                </a:cubicBezTo>
                <a:cubicBezTo>
                  <a:pt x="1406980" y="5038095"/>
                  <a:pt x="1433322" y="4977984"/>
                  <a:pt x="1455900" y="4914115"/>
                </a:cubicBezTo>
                <a:cubicBezTo>
                  <a:pt x="1463426" y="4891573"/>
                  <a:pt x="1470952" y="4872788"/>
                  <a:pt x="1478478" y="4850247"/>
                </a:cubicBezTo>
                <a:cubicBezTo>
                  <a:pt x="1482241" y="4835219"/>
                  <a:pt x="1486004" y="4823948"/>
                  <a:pt x="1486004" y="4808920"/>
                </a:cubicBezTo>
                <a:cubicBezTo>
                  <a:pt x="1486004" y="4775107"/>
                  <a:pt x="1478478" y="4737538"/>
                  <a:pt x="1470952" y="4703725"/>
                </a:cubicBezTo>
                <a:cubicBezTo>
                  <a:pt x="1437085" y="4534661"/>
                  <a:pt x="1399454" y="4361841"/>
                  <a:pt x="1365587" y="4192777"/>
                </a:cubicBezTo>
                <a:cubicBezTo>
                  <a:pt x="1361824" y="4192777"/>
                  <a:pt x="1361824" y="4189020"/>
                  <a:pt x="1361824" y="4185263"/>
                </a:cubicBezTo>
                <a:cubicBezTo>
                  <a:pt x="1361824" y="4177749"/>
                  <a:pt x="1354298" y="4177749"/>
                  <a:pt x="1350535" y="4181506"/>
                </a:cubicBezTo>
                <a:cubicBezTo>
                  <a:pt x="1339246" y="4200291"/>
                  <a:pt x="1324194" y="4219076"/>
                  <a:pt x="1316667" y="4241618"/>
                </a:cubicBezTo>
                <a:cubicBezTo>
                  <a:pt x="1312904" y="4252889"/>
                  <a:pt x="1309141" y="4267917"/>
                  <a:pt x="1305378" y="4279187"/>
                </a:cubicBezTo>
                <a:cubicBezTo>
                  <a:pt x="1297852" y="4313000"/>
                  <a:pt x="1282800" y="4346813"/>
                  <a:pt x="1263985" y="4376869"/>
                </a:cubicBezTo>
                <a:cubicBezTo>
                  <a:pt x="1241407" y="4410681"/>
                  <a:pt x="1226354" y="4448251"/>
                  <a:pt x="1207539" y="4485821"/>
                </a:cubicBezTo>
                <a:cubicBezTo>
                  <a:pt x="1200013" y="4512119"/>
                  <a:pt x="1200013" y="4534661"/>
                  <a:pt x="1196250" y="4560960"/>
                </a:cubicBezTo>
                <a:cubicBezTo>
                  <a:pt x="1192487" y="4579745"/>
                  <a:pt x="1188724" y="4602287"/>
                  <a:pt x="1184961" y="4621072"/>
                </a:cubicBezTo>
                <a:cubicBezTo>
                  <a:pt x="1184961" y="4636099"/>
                  <a:pt x="1177435" y="4651127"/>
                  <a:pt x="1169909" y="4666155"/>
                </a:cubicBezTo>
                <a:cubicBezTo>
                  <a:pt x="1162383" y="4673669"/>
                  <a:pt x="1158620" y="4681183"/>
                  <a:pt x="1154857" y="4688697"/>
                </a:cubicBezTo>
                <a:cubicBezTo>
                  <a:pt x="1147331" y="4707482"/>
                  <a:pt x="1132278" y="4714996"/>
                  <a:pt x="1113463" y="4718753"/>
                </a:cubicBezTo>
                <a:cubicBezTo>
                  <a:pt x="1087122" y="4726267"/>
                  <a:pt x="1072070" y="4741295"/>
                  <a:pt x="1064544" y="4760079"/>
                </a:cubicBezTo>
                <a:cubicBezTo>
                  <a:pt x="1023150" y="4842733"/>
                  <a:pt x="981757" y="4921629"/>
                  <a:pt x="940363" y="5000525"/>
                </a:cubicBezTo>
                <a:cubicBezTo>
                  <a:pt x="932837" y="5019310"/>
                  <a:pt x="925311" y="5034338"/>
                  <a:pt x="917785" y="5049366"/>
                </a:cubicBezTo>
                <a:cubicBezTo>
                  <a:pt x="910259" y="5064394"/>
                  <a:pt x="906496" y="5079422"/>
                  <a:pt x="906496" y="5094450"/>
                </a:cubicBezTo>
                <a:cubicBezTo>
                  <a:pt x="902733" y="5184617"/>
                  <a:pt x="902733" y="5278541"/>
                  <a:pt x="898970" y="5368708"/>
                </a:cubicBezTo>
                <a:cubicBezTo>
                  <a:pt x="898970" y="5379979"/>
                  <a:pt x="898970" y="5387493"/>
                  <a:pt x="895207" y="5398764"/>
                </a:cubicBezTo>
                <a:cubicBezTo>
                  <a:pt x="883918" y="5421306"/>
                  <a:pt x="876392" y="5447605"/>
                  <a:pt x="865103" y="5470146"/>
                </a:cubicBezTo>
                <a:cubicBezTo>
                  <a:pt x="831235" y="5552800"/>
                  <a:pt x="812420" y="5639210"/>
                  <a:pt x="789842" y="5721863"/>
                </a:cubicBezTo>
                <a:cubicBezTo>
                  <a:pt x="778553" y="5755676"/>
                  <a:pt x="771027" y="5793246"/>
                  <a:pt x="759737" y="5827058"/>
                </a:cubicBezTo>
                <a:cubicBezTo>
                  <a:pt x="748448" y="5868385"/>
                  <a:pt x="744685" y="5917226"/>
                  <a:pt x="740922" y="5962309"/>
                </a:cubicBezTo>
                <a:cubicBezTo>
                  <a:pt x="733396" y="5996122"/>
                  <a:pt x="729633" y="6033692"/>
                  <a:pt x="725870" y="6071261"/>
                </a:cubicBezTo>
                <a:cubicBezTo>
                  <a:pt x="725870" y="6086289"/>
                  <a:pt x="725870" y="6105074"/>
                  <a:pt x="725870" y="6120102"/>
                </a:cubicBezTo>
                <a:cubicBezTo>
                  <a:pt x="725870" y="6195241"/>
                  <a:pt x="729633" y="6270381"/>
                  <a:pt x="729633" y="6345520"/>
                </a:cubicBezTo>
                <a:cubicBezTo>
                  <a:pt x="733396" y="6371819"/>
                  <a:pt x="737159" y="6401875"/>
                  <a:pt x="744685" y="6428173"/>
                </a:cubicBezTo>
                <a:cubicBezTo>
                  <a:pt x="755974" y="6469500"/>
                  <a:pt x="767263" y="6507070"/>
                  <a:pt x="778553" y="6548396"/>
                </a:cubicBezTo>
                <a:cubicBezTo>
                  <a:pt x="782316" y="6574695"/>
                  <a:pt x="789842" y="6600994"/>
                  <a:pt x="793605" y="6631050"/>
                </a:cubicBezTo>
                <a:cubicBezTo>
                  <a:pt x="793605" y="6642321"/>
                  <a:pt x="797368" y="6653592"/>
                  <a:pt x="804894" y="6664862"/>
                </a:cubicBezTo>
                <a:cubicBezTo>
                  <a:pt x="823709" y="6691161"/>
                  <a:pt x="838761" y="6721217"/>
                  <a:pt x="842524" y="6751273"/>
                </a:cubicBezTo>
                <a:cubicBezTo>
                  <a:pt x="842524" y="6770058"/>
                  <a:pt x="850050" y="6785085"/>
                  <a:pt x="861339" y="6796356"/>
                </a:cubicBezTo>
                <a:cubicBezTo>
                  <a:pt x="865103" y="6800113"/>
                  <a:pt x="865103" y="6803870"/>
                  <a:pt x="865103" y="6807627"/>
                </a:cubicBezTo>
                <a:cubicBezTo>
                  <a:pt x="865103" y="6822655"/>
                  <a:pt x="865103" y="6841440"/>
                  <a:pt x="865103" y="6860225"/>
                </a:cubicBezTo>
                <a:cubicBezTo>
                  <a:pt x="857576" y="6890281"/>
                  <a:pt x="834998" y="6912822"/>
                  <a:pt x="801131" y="6916579"/>
                </a:cubicBezTo>
                <a:cubicBezTo>
                  <a:pt x="725870" y="6927850"/>
                  <a:pt x="654372" y="6927850"/>
                  <a:pt x="579111" y="6920336"/>
                </a:cubicBezTo>
                <a:cubicBezTo>
                  <a:pt x="533955" y="6901551"/>
                  <a:pt x="488798" y="6897795"/>
                  <a:pt x="454931" y="6863982"/>
                </a:cubicBezTo>
                <a:cubicBezTo>
                  <a:pt x="439879" y="6852711"/>
                  <a:pt x="428590" y="6833926"/>
                  <a:pt x="421064" y="6815141"/>
                </a:cubicBezTo>
                <a:cubicBezTo>
                  <a:pt x="417301" y="6803870"/>
                  <a:pt x="421064" y="6792599"/>
                  <a:pt x="417301" y="6777572"/>
                </a:cubicBezTo>
                <a:cubicBezTo>
                  <a:pt x="417301" y="6770058"/>
                  <a:pt x="417301" y="6762544"/>
                  <a:pt x="413538" y="6755030"/>
                </a:cubicBezTo>
                <a:cubicBezTo>
                  <a:pt x="406012" y="6743759"/>
                  <a:pt x="406012" y="6736245"/>
                  <a:pt x="413538" y="6724974"/>
                </a:cubicBezTo>
                <a:cubicBezTo>
                  <a:pt x="428590" y="6698675"/>
                  <a:pt x="432353" y="6672376"/>
                  <a:pt x="424827" y="6646078"/>
                </a:cubicBezTo>
                <a:cubicBezTo>
                  <a:pt x="424827" y="6634807"/>
                  <a:pt x="424827" y="6627293"/>
                  <a:pt x="428590" y="6619779"/>
                </a:cubicBezTo>
                <a:cubicBezTo>
                  <a:pt x="443642" y="6593480"/>
                  <a:pt x="447405" y="6567181"/>
                  <a:pt x="443642" y="6537126"/>
                </a:cubicBezTo>
                <a:cubicBezTo>
                  <a:pt x="439879" y="6503313"/>
                  <a:pt x="443642" y="6465743"/>
                  <a:pt x="439879" y="6431930"/>
                </a:cubicBezTo>
                <a:cubicBezTo>
                  <a:pt x="439879" y="6398118"/>
                  <a:pt x="443642" y="6368062"/>
                  <a:pt x="447405" y="6338006"/>
                </a:cubicBezTo>
                <a:cubicBezTo>
                  <a:pt x="454931" y="6274138"/>
                  <a:pt x="462457" y="6214026"/>
                  <a:pt x="469983" y="6150158"/>
                </a:cubicBezTo>
                <a:cubicBezTo>
                  <a:pt x="473746" y="6135130"/>
                  <a:pt x="469983" y="6120102"/>
                  <a:pt x="466220" y="6101317"/>
                </a:cubicBezTo>
                <a:cubicBezTo>
                  <a:pt x="451168" y="5969823"/>
                  <a:pt x="451168" y="5834572"/>
                  <a:pt x="443642" y="5703079"/>
                </a:cubicBezTo>
                <a:cubicBezTo>
                  <a:pt x="439879" y="5560314"/>
                  <a:pt x="432353" y="5417549"/>
                  <a:pt x="428590" y="5274784"/>
                </a:cubicBezTo>
                <a:cubicBezTo>
                  <a:pt x="424827" y="5233457"/>
                  <a:pt x="432353" y="5188374"/>
                  <a:pt x="439879" y="5147047"/>
                </a:cubicBezTo>
                <a:cubicBezTo>
                  <a:pt x="439879" y="5139533"/>
                  <a:pt x="443642" y="5135776"/>
                  <a:pt x="443642" y="5128262"/>
                </a:cubicBezTo>
                <a:cubicBezTo>
                  <a:pt x="469983" y="5071908"/>
                  <a:pt x="488798" y="5011796"/>
                  <a:pt x="522666" y="4955442"/>
                </a:cubicBezTo>
                <a:cubicBezTo>
                  <a:pt x="556533" y="4902844"/>
                  <a:pt x="571585" y="4842733"/>
                  <a:pt x="575348" y="4782621"/>
                </a:cubicBezTo>
                <a:cubicBezTo>
                  <a:pt x="582874" y="4703725"/>
                  <a:pt x="594164" y="4628585"/>
                  <a:pt x="609216" y="4553446"/>
                </a:cubicBezTo>
                <a:cubicBezTo>
                  <a:pt x="612979" y="4538418"/>
                  <a:pt x="612979" y="4527147"/>
                  <a:pt x="609216" y="4515876"/>
                </a:cubicBezTo>
                <a:cubicBezTo>
                  <a:pt x="597927" y="4482064"/>
                  <a:pt x="594164" y="4444494"/>
                  <a:pt x="597927" y="4403167"/>
                </a:cubicBezTo>
                <a:cubicBezTo>
                  <a:pt x="601690" y="4320514"/>
                  <a:pt x="605453" y="4237861"/>
                  <a:pt x="609216" y="4155207"/>
                </a:cubicBezTo>
                <a:cubicBezTo>
                  <a:pt x="609216" y="4143936"/>
                  <a:pt x="609216" y="4132666"/>
                  <a:pt x="612979" y="4121395"/>
                </a:cubicBezTo>
                <a:cubicBezTo>
                  <a:pt x="624268" y="4087582"/>
                  <a:pt x="624268" y="4053769"/>
                  <a:pt x="628031" y="4019956"/>
                </a:cubicBezTo>
                <a:cubicBezTo>
                  <a:pt x="628031" y="4008686"/>
                  <a:pt x="624268" y="4004929"/>
                  <a:pt x="616742" y="3997415"/>
                </a:cubicBezTo>
                <a:cubicBezTo>
                  <a:pt x="597927" y="3974873"/>
                  <a:pt x="575348" y="3952331"/>
                  <a:pt x="552770" y="3929789"/>
                </a:cubicBezTo>
                <a:cubicBezTo>
                  <a:pt x="537718" y="3944817"/>
                  <a:pt x="518903" y="3956088"/>
                  <a:pt x="503851" y="3971116"/>
                </a:cubicBezTo>
                <a:cubicBezTo>
                  <a:pt x="481272" y="3997415"/>
                  <a:pt x="451168" y="4012443"/>
                  <a:pt x="421064" y="4031227"/>
                </a:cubicBezTo>
                <a:cubicBezTo>
                  <a:pt x="417301" y="4034984"/>
                  <a:pt x="417301" y="4034984"/>
                  <a:pt x="413538" y="4034984"/>
                </a:cubicBezTo>
                <a:cubicBezTo>
                  <a:pt x="390959" y="4034984"/>
                  <a:pt x="368381" y="4038741"/>
                  <a:pt x="345803" y="4034984"/>
                </a:cubicBezTo>
                <a:cubicBezTo>
                  <a:pt x="315699" y="4031227"/>
                  <a:pt x="285594" y="4027470"/>
                  <a:pt x="255490" y="4019956"/>
                </a:cubicBezTo>
                <a:cubicBezTo>
                  <a:pt x="206570" y="4008686"/>
                  <a:pt x="168940" y="3982387"/>
                  <a:pt x="138836" y="3941060"/>
                </a:cubicBezTo>
                <a:cubicBezTo>
                  <a:pt x="120020" y="3914761"/>
                  <a:pt x="101205" y="3892220"/>
                  <a:pt x="86153" y="3862164"/>
                </a:cubicBezTo>
                <a:cubicBezTo>
                  <a:pt x="63575" y="3813323"/>
                  <a:pt x="56049" y="3764483"/>
                  <a:pt x="67338" y="3708128"/>
                </a:cubicBezTo>
                <a:cubicBezTo>
                  <a:pt x="82390" y="3648017"/>
                  <a:pt x="104968" y="3591662"/>
                  <a:pt x="127546" y="3531551"/>
                </a:cubicBezTo>
                <a:cubicBezTo>
                  <a:pt x="135073" y="3505252"/>
                  <a:pt x="153888" y="3482710"/>
                  <a:pt x="176466" y="3463925"/>
                </a:cubicBezTo>
                <a:cubicBezTo>
                  <a:pt x="195281" y="3448897"/>
                  <a:pt x="214096" y="3437627"/>
                  <a:pt x="232912" y="3422598"/>
                </a:cubicBezTo>
                <a:cubicBezTo>
                  <a:pt x="236675" y="3418842"/>
                  <a:pt x="240438" y="3415085"/>
                  <a:pt x="240438" y="3407571"/>
                </a:cubicBezTo>
                <a:cubicBezTo>
                  <a:pt x="232912" y="3358730"/>
                  <a:pt x="225386" y="3313646"/>
                  <a:pt x="210333" y="3268563"/>
                </a:cubicBezTo>
                <a:cubicBezTo>
                  <a:pt x="206570" y="3242264"/>
                  <a:pt x="195281" y="3223479"/>
                  <a:pt x="183992" y="3200937"/>
                </a:cubicBezTo>
                <a:cubicBezTo>
                  <a:pt x="172703" y="3174639"/>
                  <a:pt x="161414" y="3148340"/>
                  <a:pt x="146362" y="3122041"/>
                </a:cubicBezTo>
                <a:cubicBezTo>
                  <a:pt x="116257" y="3061930"/>
                  <a:pt x="101205" y="2994304"/>
                  <a:pt x="78627" y="2934193"/>
                </a:cubicBezTo>
                <a:cubicBezTo>
                  <a:pt x="71101" y="2919165"/>
                  <a:pt x="67338" y="2904137"/>
                  <a:pt x="63575" y="2889109"/>
                </a:cubicBezTo>
                <a:cubicBezTo>
                  <a:pt x="44760" y="2840269"/>
                  <a:pt x="33470" y="2787671"/>
                  <a:pt x="25944" y="2738830"/>
                </a:cubicBezTo>
                <a:cubicBezTo>
                  <a:pt x="18418" y="2686233"/>
                  <a:pt x="10892" y="2637392"/>
                  <a:pt x="3366" y="2584795"/>
                </a:cubicBezTo>
                <a:cubicBezTo>
                  <a:pt x="-397" y="2543468"/>
                  <a:pt x="-4160" y="2505898"/>
                  <a:pt x="10892" y="2468329"/>
                </a:cubicBezTo>
                <a:cubicBezTo>
                  <a:pt x="29708" y="2415731"/>
                  <a:pt x="37234" y="2359377"/>
                  <a:pt x="48523" y="2306779"/>
                </a:cubicBezTo>
                <a:cubicBezTo>
                  <a:pt x="52286" y="2299265"/>
                  <a:pt x="52286" y="2287994"/>
                  <a:pt x="56049" y="2280480"/>
                </a:cubicBezTo>
                <a:cubicBezTo>
                  <a:pt x="93679" y="2186556"/>
                  <a:pt x="131310" y="2088875"/>
                  <a:pt x="172703" y="1994950"/>
                </a:cubicBezTo>
                <a:cubicBezTo>
                  <a:pt x="180229" y="1976166"/>
                  <a:pt x="180229" y="1957381"/>
                  <a:pt x="183992" y="1938596"/>
                </a:cubicBezTo>
                <a:cubicBezTo>
                  <a:pt x="187755" y="1893512"/>
                  <a:pt x="206570" y="1852186"/>
                  <a:pt x="217859" y="1810859"/>
                </a:cubicBezTo>
                <a:cubicBezTo>
                  <a:pt x="229149" y="1765775"/>
                  <a:pt x="251727" y="1728206"/>
                  <a:pt x="278068" y="1690636"/>
                </a:cubicBezTo>
                <a:cubicBezTo>
                  <a:pt x="285594" y="1683122"/>
                  <a:pt x="293120" y="1675608"/>
                  <a:pt x="300646" y="1668094"/>
                </a:cubicBezTo>
                <a:cubicBezTo>
                  <a:pt x="342040" y="1623011"/>
                  <a:pt x="364618" y="1570413"/>
                  <a:pt x="368381" y="1514059"/>
                </a:cubicBezTo>
                <a:cubicBezTo>
                  <a:pt x="375907" y="1461461"/>
                  <a:pt x="398485" y="1420134"/>
                  <a:pt x="417301" y="1375051"/>
                </a:cubicBezTo>
                <a:cubicBezTo>
                  <a:pt x="421064" y="1371294"/>
                  <a:pt x="424827" y="1363780"/>
                  <a:pt x="428590" y="1360023"/>
                </a:cubicBezTo>
                <a:cubicBezTo>
                  <a:pt x="454931" y="1337481"/>
                  <a:pt x="477509" y="1322453"/>
                  <a:pt x="507614" y="1311182"/>
                </a:cubicBezTo>
                <a:cubicBezTo>
                  <a:pt x="579111" y="1284883"/>
                  <a:pt x="650609" y="1254828"/>
                  <a:pt x="722107" y="1228529"/>
                </a:cubicBezTo>
                <a:cubicBezTo>
                  <a:pt x="729633" y="1228529"/>
                  <a:pt x="733396" y="1224772"/>
                  <a:pt x="740922" y="1217258"/>
                </a:cubicBezTo>
                <a:cubicBezTo>
                  <a:pt x="793605" y="1153390"/>
                  <a:pt x="861339" y="1108306"/>
                  <a:pt x="932837" y="1066979"/>
                </a:cubicBezTo>
                <a:cubicBezTo>
                  <a:pt x="993046" y="1033166"/>
                  <a:pt x="1049492" y="991840"/>
                  <a:pt x="1094648" y="942999"/>
                </a:cubicBezTo>
                <a:cubicBezTo>
                  <a:pt x="1109700" y="927971"/>
                  <a:pt x="1120989" y="916700"/>
                  <a:pt x="1136041" y="901673"/>
                </a:cubicBezTo>
                <a:cubicBezTo>
                  <a:pt x="1147331" y="894159"/>
                  <a:pt x="1151094" y="882888"/>
                  <a:pt x="1151094" y="867860"/>
                </a:cubicBezTo>
                <a:cubicBezTo>
                  <a:pt x="1151094" y="852832"/>
                  <a:pt x="1147331" y="834047"/>
                  <a:pt x="1147331" y="819019"/>
                </a:cubicBezTo>
                <a:cubicBezTo>
                  <a:pt x="1143568" y="777693"/>
                  <a:pt x="1139805" y="740123"/>
                  <a:pt x="1136041" y="702553"/>
                </a:cubicBezTo>
                <a:cubicBezTo>
                  <a:pt x="1136041" y="695039"/>
                  <a:pt x="1132278" y="687525"/>
                  <a:pt x="1120989" y="687525"/>
                </a:cubicBezTo>
                <a:cubicBezTo>
                  <a:pt x="1094648" y="687525"/>
                  <a:pt x="1079596" y="672498"/>
                  <a:pt x="1072070" y="649956"/>
                </a:cubicBezTo>
                <a:cubicBezTo>
                  <a:pt x="1057018" y="612386"/>
                  <a:pt x="1041965" y="571059"/>
                  <a:pt x="1030676" y="529733"/>
                </a:cubicBezTo>
                <a:cubicBezTo>
                  <a:pt x="1026913" y="510948"/>
                  <a:pt x="1023150" y="488406"/>
                  <a:pt x="1041965" y="469621"/>
                </a:cubicBezTo>
                <a:cubicBezTo>
                  <a:pt x="1060781" y="454593"/>
                  <a:pt x="1068307" y="435809"/>
                  <a:pt x="1064544" y="413267"/>
                </a:cubicBezTo>
                <a:cubicBezTo>
                  <a:pt x="1060781" y="356912"/>
                  <a:pt x="1064544" y="296801"/>
                  <a:pt x="1072070" y="244203"/>
                </a:cubicBezTo>
                <a:cubicBezTo>
                  <a:pt x="1075833" y="214147"/>
                  <a:pt x="1087122" y="184092"/>
                  <a:pt x="1102174" y="161550"/>
                </a:cubicBezTo>
                <a:cubicBezTo>
                  <a:pt x="1124752" y="127737"/>
                  <a:pt x="1147331" y="97681"/>
                  <a:pt x="1177435" y="71383"/>
                </a:cubicBezTo>
                <a:cubicBezTo>
                  <a:pt x="1188724" y="60112"/>
                  <a:pt x="1207539" y="56355"/>
                  <a:pt x="1218828" y="45084"/>
                </a:cubicBezTo>
                <a:cubicBezTo>
                  <a:pt x="1256459" y="22542"/>
                  <a:pt x="1301615" y="11271"/>
                  <a:pt x="1343009" y="7514"/>
                </a:cubicBezTo>
                <a:cubicBezTo>
                  <a:pt x="1354298" y="3757"/>
                  <a:pt x="1361824" y="7514"/>
                  <a:pt x="1369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896725" y="287255"/>
            <a:ext cx="295275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816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43351" y="287256"/>
            <a:ext cx="795337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0" y="0"/>
            <a:ext cx="1543051" cy="6858000"/>
          </a:xfrm>
          <a:custGeom>
            <a:avLst/>
            <a:gdLst>
              <a:gd name="connsiteX0" fmla="*/ 0 w 1543050"/>
              <a:gd name="connsiteY0" fmla="*/ 0 h 6858000"/>
              <a:gd name="connsiteX1" fmla="*/ 1543050 w 1543050"/>
              <a:gd name="connsiteY1" fmla="*/ 0 h 6858000"/>
              <a:gd name="connsiteX2" fmla="*/ 17787 w 1543050"/>
              <a:gd name="connsiteY2" fmla="*/ 6858000 h 6858000"/>
              <a:gd name="connsiteX3" fmla="*/ 0 w 1543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6858000">
                <a:moveTo>
                  <a:pt x="0" y="0"/>
                </a:moveTo>
                <a:lnTo>
                  <a:pt x="1543050" y="0"/>
                </a:lnTo>
                <a:lnTo>
                  <a:pt x="17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304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43351" y="287256"/>
            <a:ext cx="795337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0" y="0"/>
            <a:ext cx="1543051" cy="6858000"/>
          </a:xfrm>
          <a:custGeom>
            <a:avLst/>
            <a:gdLst>
              <a:gd name="connsiteX0" fmla="*/ 0 w 1543050"/>
              <a:gd name="connsiteY0" fmla="*/ 0 h 6858000"/>
              <a:gd name="connsiteX1" fmla="*/ 1543050 w 1543050"/>
              <a:gd name="connsiteY1" fmla="*/ 0 h 6858000"/>
              <a:gd name="connsiteX2" fmla="*/ 17787 w 1543050"/>
              <a:gd name="connsiteY2" fmla="*/ 6858000 h 6858000"/>
              <a:gd name="connsiteX3" fmla="*/ 0 w 1543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6858000">
                <a:moveTo>
                  <a:pt x="0" y="0"/>
                </a:moveTo>
                <a:lnTo>
                  <a:pt x="1543050" y="0"/>
                </a:lnTo>
                <a:lnTo>
                  <a:pt x="17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1667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4" r:id="rId2"/>
    <p:sldLayoutId id="2147483654" r:id="rId3"/>
    <p:sldLayoutId id="2147483693" r:id="rId4"/>
    <p:sldLayoutId id="2147483692" r:id="rId5"/>
    <p:sldLayoutId id="2147483688" r:id="rId6"/>
    <p:sldLayoutId id="2147483689" r:id="rId7"/>
    <p:sldLayoutId id="2147483690" r:id="rId8"/>
    <p:sldLayoutId id="2147483691" r:id="rId9"/>
    <p:sldLayoutId id="2147483711" r:id="rId10"/>
    <p:sldLayoutId id="2147483710" r:id="rId11"/>
    <p:sldLayoutId id="2147483709" r:id="rId12"/>
    <p:sldLayoutId id="2147483656" r:id="rId13"/>
    <p:sldLayoutId id="2147483687" r:id="rId14"/>
    <p:sldLayoutId id="2147483713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2" r:id="rId2"/>
    <p:sldLayoutId id="2147483714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acebook.com/SUT-Sport-and-Heath-Center-107578534168567/?modal=admin_todo_tour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student.sut.ac.th/b6074562/SUT_SportAndHealthCenter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1828802" y="4902314"/>
            <a:ext cx="96229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Opun" pitchFamily="2" charset="-34"/>
                <a:cs typeface="Opun" pitchFamily="2" charset="-34"/>
              </a:rPr>
              <a:t>SUT Sports &amp; Health Center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4168441" y="5781864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latin typeface="Opun" pitchFamily="2" charset="-34"/>
                <a:cs typeface="Opun" pitchFamily="2" charset="-34"/>
              </a:rPr>
              <a:t>Presented by </a:t>
            </a:r>
            <a:r>
              <a:rPr lang="en-US" altLang="ko-KR" sz="1867" dirty="0" err="1">
                <a:solidFill>
                  <a:schemeClr val="accent1">
                    <a:lumMod val="50000"/>
                  </a:schemeClr>
                </a:solidFill>
                <a:latin typeface="Opun" pitchFamily="2" charset="-34"/>
                <a:cs typeface="Opun" pitchFamily="2" charset="-34"/>
              </a:rPr>
              <a:t>NorChor</a:t>
            </a:r>
            <a:endParaRPr lang="en-US" altLang="ko-KR" sz="1867" dirty="0">
              <a:solidFill>
                <a:schemeClr val="accent1">
                  <a:lumMod val="50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>
            <a:off x="-3996536" y="-2693555"/>
            <a:ext cx="15166108" cy="7741698"/>
            <a:chOff x="-3696255" y="-2778619"/>
            <a:chExt cx="15166108" cy="7741698"/>
          </a:xfrm>
        </p:grpSpPr>
        <p:sp>
          <p:nvSpPr>
            <p:cNvPr id="6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8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9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133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 &amp; Strategy</a:t>
            </a:r>
          </a:p>
        </p:txBody>
      </p:sp>
      <p:sp>
        <p:nvSpPr>
          <p:cNvPr id="46" name="Oval 90">
            <a:extLst>
              <a:ext uri="{FF2B5EF4-FFF2-40B4-BE49-F238E27FC236}">
                <a16:creationId xmlns:a16="http://schemas.microsoft.com/office/drawing/2014/main" id="{000A1E5B-11DD-4E72-8BCB-53F01A9C0BEF}"/>
              </a:ext>
            </a:extLst>
          </p:cNvPr>
          <p:cNvSpPr/>
          <p:nvPr/>
        </p:nvSpPr>
        <p:spPr>
          <a:xfrm>
            <a:off x="927026" y="216847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92">
            <a:extLst>
              <a:ext uri="{FF2B5EF4-FFF2-40B4-BE49-F238E27FC236}">
                <a16:creationId xmlns:a16="http://schemas.microsoft.com/office/drawing/2014/main" id="{2F9BE6FE-838A-46CD-A2C9-6E4CA08EA90F}"/>
              </a:ext>
            </a:extLst>
          </p:cNvPr>
          <p:cNvGrpSpPr/>
          <p:nvPr/>
        </p:nvGrpSpPr>
        <p:grpSpPr>
          <a:xfrm>
            <a:off x="2261852" y="4012604"/>
            <a:ext cx="5272236" cy="898561"/>
            <a:chOff x="1775729" y="2204865"/>
            <a:chExt cx="1716151" cy="6381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F2FE17-7878-41D9-944D-95AE2BF4E519}"/>
                </a:ext>
              </a:extLst>
            </p:cNvPr>
            <p:cNvSpPr txBox="1"/>
            <p:nvPr/>
          </p:nvSpPr>
          <p:spPr>
            <a:xfrm>
              <a:off x="1775729" y="2580709"/>
              <a:ext cx="1709467" cy="262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“ Easy to Access ”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44DD0B-D213-43AB-9CB6-38EDBBC743CC}"/>
                </a:ext>
              </a:extLst>
            </p:cNvPr>
            <p:cNvSpPr txBox="1"/>
            <p:nvPr/>
          </p:nvSpPr>
          <p:spPr>
            <a:xfrm>
              <a:off x="1777330" y="2204865"/>
              <a:ext cx="1714550" cy="284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Strategy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sp>
        <p:nvSpPr>
          <p:cNvPr id="50" name="Oval 95">
            <a:extLst>
              <a:ext uri="{FF2B5EF4-FFF2-40B4-BE49-F238E27FC236}">
                <a16:creationId xmlns:a16="http://schemas.microsoft.com/office/drawing/2014/main" id="{6256B5C0-6B01-4B51-AF23-091493ACAB48}"/>
              </a:ext>
            </a:extLst>
          </p:cNvPr>
          <p:cNvSpPr/>
          <p:nvPr/>
        </p:nvSpPr>
        <p:spPr>
          <a:xfrm>
            <a:off x="927026" y="402022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09EB039-F799-4807-BFCE-41C8D10E4FD7}"/>
              </a:ext>
            </a:extLst>
          </p:cNvPr>
          <p:cNvGrpSpPr/>
          <p:nvPr/>
        </p:nvGrpSpPr>
        <p:grpSpPr>
          <a:xfrm>
            <a:off x="8694957" y="4737974"/>
            <a:ext cx="1971274" cy="1217078"/>
            <a:chOff x="8566658" y="4660939"/>
            <a:chExt cx="1971274" cy="1217078"/>
          </a:xfrm>
          <a:solidFill>
            <a:schemeClr val="accent1"/>
          </a:solidFill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669B64C1-2378-49E0-8DCF-35884BA39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658" y="4660939"/>
              <a:ext cx="595298" cy="1217078"/>
            </a:xfrm>
            <a:custGeom>
              <a:avLst/>
              <a:gdLst>
                <a:gd name="T0" fmla="*/ 508 w 1081"/>
                <a:gd name="T1" fmla="*/ 340 h 2212"/>
                <a:gd name="T2" fmla="*/ 533 w 1081"/>
                <a:gd name="T3" fmla="*/ 1223 h 2212"/>
                <a:gd name="T4" fmla="*/ 516 w 1081"/>
                <a:gd name="T5" fmla="*/ 1223 h 2212"/>
                <a:gd name="T6" fmla="*/ 516 w 1081"/>
                <a:gd name="T7" fmla="*/ 1247 h 2212"/>
                <a:gd name="T8" fmla="*/ 500 w 1081"/>
                <a:gd name="T9" fmla="*/ 1362 h 2212"/>
                <a:gd name="T10" fmla="*/ 426 w 1081"/>
                <a:gd name="T11" fmla="*/ 1386 h 2212"/>
                <a:gd name="T12" fmla="*/ 394 w 1081"/>
                <a:gd name="T13" fmla="*/ 1443 h 2212"/>
                <a:gd name="T14" fmla="*/ 336 w 1081"/>
                <a:gd name="T15" fmla="*/ 1517 h 2212"/>
                <a:gd name="T16" fmla="*/ 295 w 1081"/>
                <a:gd name="T17" fmla="*/ 1623 h 2212"/>
                <a:gd name="T18" fmla="*/ 279 w 1081"/>
                <a:gd name="T19" fmla="*/ 1664 h 2212"/>
                <a:gd name="T20" fmla="*/ 263 w 1081"/>
                <a:gd name="T21" fmla="*/ 1713 h 2212"/>
                <a:gd name="T22" fmla="*/ 230 w 1081"/>
                <a:gd name="T23" fmla="*/ 1754 h 2212"/>
                <a:gd name="T24" fmla="*/ 181 w 1081"/>
                <a:gd name="T25" fmla="*/ 1787 h 2212"/>
                <a:gd name="T26" fmla="*/ 58 w 1081"/>
                <a:gd name="T27" fmla="*/ 1885 h 2212"/>
                <a:gd name="T28" fmla="*/ 33 w 1081"/>
                <a:gd name="T29" fmla="*/ 1926 h 2212"/>
                <a:gd name="T30" fmla="*/ 9 w 1081"/>
                <a:gd name="T31" fmla="*/ 1975 h 2212"/>
                <a:gd name="T32" fmla="*/ 0 w 1081"/>
                <a:gd name="T33" fmla="*/ 2024 h 2212"/>
                <a:gd name="T34" fmla="*/ 344 w 1081"/>
                <a:gd name="T35" fmla="*/ 2138 h 2212"/>
                <a:gd name="T36" fmla="*/ 394 w 1081"/>
                <a:gd name="T37" fmla="*/ 2122 h 2212"/>
                <a:gd name="T38" fmla="*/ 443 w 1081"/>
                <a:gd name="T39" fmla="*/ 2097 h 2212"/>
                <a:gd name="T40" fmla="*/ 566 w 1081"/>
                <a:gd name="T41" fmla="*/ 1991 h 2212"/>
                <a:gd name="T42" fmla="*/ 607 w 1081"/>
                <a:gd name="T43" fmla="*/ 1975 h 2212"/>
                <a:gd name="T44" fmla="*/ 787 w 1081"/>
                <a:gd name="T45" fmla="*/ 1893 h 2212"/>
                <a:gd name="T46" fmla="*/ 828 w 1081"/>
                <a:gd name="T47" fmla="*/ 1877 h 2212"/>
                <a:gd name="T48" fmla="*/ 803 w 1081"/>
                <a:gd name="T49" fmla="*/ 1558 h 2212"/>
                <a:gd name="T50" fmla="*/ 795 w 1081"/>
                <a:gd name="T51" fmla="*/ 1517 h 2212"/>
                <a:gd name="T52" fmla="*/ 795 w 1081"/>
                <a:gd name="T53" fmla="*/ 1468 h 2212"/>
                <a:gd name="T54" fmla="*/ 787 w 1081"/>
                <a:gd name="T55" fmla="*/ 1419 h 2212"/>
                <a:gd name="T56" fmla="*/ 795 w 1081"/>
                <a:gd name="T57" fmla="*/ 1378 h 2212"/>
                <a:gd name="T58" fmla="*/ 795 w 1081"/>
                <a:gd name="T59" fmla="*/ 1329 h 2212"/>
                <a:gd name="T60" fmla="*/ 803 w 1081"/>
                <a:gd name="T61" fmla="*/ 1272 h 2212"/>
                <a:gd name="T62" fmla="*/ 795 w 1081"/>
                <a:gd name="T63" fmla="*/ 1264 h 2212"/>
                <a:gd name="T64" fmla="*/ 852 w 1081"/>
                <a:gd name="T65" fmla="*/ 994 h 2212"/>
                <a:gd name="T66" fmla="*/ 861 w 1081"/>
                <a:gd name="T67" fmla="*/ 961 h 2212"/>
                <a:gd name="T68" fmla="*/ 1065 w 1081"/>
                <a:gd name="T69" fmla="*/ 373 h 2212"/>
                <a:gd name="T70" fmla="*/ 1073 w 1081"/>
                <a:gd name="T71" fmla="*/ 316 h 2212"/>
                <a:gd name="T72" fmla="*/ 1081 w 1081"/>
                <a:gd name="T73" fmla="*/ 0 h 2212"/>
                <a:gd name="T74" fmla="*/ 589 w 1081"/>
                <a:gd name="T75" fmla="*/ 0 h 2212"/>
                <a:gd name="T76" fmla="*/ 508 w 1081"/>
                <a:gd name="T77" fmla="*/ 34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1" h="2212">
                  <a:moveTo>
                    <a:pt x="508" y="340"/>
                  </a:moveTo>
                  <a:cubicBezTo>
                    <a:pt x="484" y="586"/>
                    <a:pt x="533" y="1223"/>
                    <a:pt x="533" y="1223"/>
                  </a:cubicBezTo>
                  <a:lnTo>
                    <a:pt x="516" y="1223"/>
                  </a:lnTo>
                  <a:lnTo>
                    <a:pt x="516" y="1247"/>
                  </a:lnTo>
                  <a:cubicBezTo>
                    <a:pt x="508" y="1264"/>
                    <a:pt x="500" y="1362"/>
                    <a:pt x="500" y="1362"/>
                  </a:cubicBezTo>
                  <a:cubicBezTo>
                    <a:pt x="500" y="1362"/>
                    <a:pt x="459" y="1354"/>
                    <a:pt x="426" y="1386"/>
                  </a:cubicBezTo>
                  <a:cubicBezTo>
                    <a:pt x="402" y="1419"/>
                    <a:pt x="410" y="1435"/>
                    <a:pt x="394" y="1443"/>
                  </a:cubicBezTo>
                  <a:cubicBezTo>
                    <a:pt x="377" y="1460"/>
                    <a:pt x="353" y="1476"/>
                    <a:pt x="336" y="1517"/>
                  </a:cubicBezTo>
                  <a:cubicBezTo>
                    <a:pt x="328" y="1533"/>
                    <a:pt x="312" y="1582"/>
                    <a:pt x="295" y="1623"/>
                  </a:cubicBezTo>
                  <a:cubicBezTo>
                    <a:pt x="287" y="1640"/>
                    <a:pt x="287" y="1656"/>
                    <a:pt x="279" y="1664"/>
                  </a:cubicBezTo>
                  <a:cubicBezTo>
                    <a:pt x="271" y="1680"/>
                    <a:pt x="271" y="1697"/>
                    <a:pt x="263" y="1713"/>
                  </a:cubicBezTo>
                  <a:cubicBezTo>
                    <a:pt x="254" y="1729"/>
                    <a:pt x="238" y="1746"/>
                    <a:pt x="230" y="1754"/>
                  </a:cubicBezTo>
                  <a:cubicBezTo>
                    <a:pt x="213" y="1770"/>
                    <a:pt x="197" y="1778"/>
                    <a:pt x="181" y="1787"/>
                  </a:cubicBezTo>
                  <a:cubicBezTo>
                    <a:pt x="131" y="1811"/>
                    <a:pt x="91" y="1844"/>
                    <a:pt x="58" y="1885"/>
                  </a:cubicBezTo>
                  <a:cubicBezTo>
                    <a:pt x="50" y="1893"/>
                    <a:pt x="41" y="1909"/>
                    <a:pt x="33" y="1926"/>
                  </a:cubicBezTo>
                  <a:cubicBezTo>
                    <a:pt x="17" y="1942"/>
                    <a:pt x="9" y="1958"/>
                    <a:pt x="9" y="1975"/>
                  </a:cubicBezTo>
                  <a:cubicBezTo>
                    <a:pt x="0" y="1991"/>
                    <a:pt x="0" y="2007"/>
                    <a:pt x="0" y="2024"/>
                  </a:cubicBezTo>
                  <a:cubicBezTo>
                    <a:pt x="0" y="2212"/>
                    <a:pt x="230" y="2179"/>
                    <a:pt x="344" y="2138"/>
                  </a:cubicBezTo>
                  <a:cubicBezTo>
                    <a:pt x="361" y="2138"/>
                    <a:pt x="377" y="2130"/>
                    <a:pt x="394" y="2122"/>
                  </a:cubicBezTo>
                  <a:lnTo>
                    <a:pt x="443" y="2097"/>
                  </a:lnTo>
                  <a:cubicBezTo>
                    <a:pt x="484" y="2064"/>
                    <a:pt x="525" y="2032"/>
                    <a:pt x="566" y="1991"/>
                  </a:cubicBezTo>
                  <a:cubicBezTo>
                    <a:pt x="582" y="1991"/>
                    <a:pt x="590" y="1983"/>
                    <a:pt x="607" y="1975"/>
                  </a:cubicBezTo>
                  <a:cubicBezTo>
                    <a:pt x="664" y="1950"/>
                    <a:pt x="721" y="1926"/>
                    <a:pt x="787" y="1893"/>
                  </a:cubicBezTo>
                  <a:cubicBezTo>
                    <a:pt x="803" y="1893"/>
                    <a:pt x="820" y="1885"/>
                    <a:pt x="828" y="1877"/>
                  </a:cubicBezTo>
                  <a:cubicBezTo>
                    <a:pt x="926" y="1778"/>
                    <a:pt x="803" y="1672"/>
                    <a:pt x="803" y="1558"/>
                  </a:cubicBezTo>
                  <a:cubicBezTo>
                    <a:pt x="803" y="1542"/>
                    <a:pt x="795" y="1533"/>
                    <a:pt x="795" y="1517"/>
                  </a:cubicBezTo>
                  <a:lnTo>
                    <a:pt x="795" y="1468"/>
                  </a:lnTo>
                  <a:cubicBezTo>
                    <a:pt x="795" y="1452"/>
                    <a:pt x="795" y="1435"/>
                    <a:pt x="787" y="1419"/>
                  </a:cubicBezTo>
                  <a:cubicBezTo>
                    <a:pt x="787" y="1403"/>
                    <a:pt x="795" y="1394"/>
                    <a:pt x="795" y="1378"/>
                  </a:cubicBezTo>
                  <a:lnTo>
                    <a:pt x="795" y="1329"/>
                  </a:lnTo>
                  <a:cubicBezTo>
                    <a:pt x="803" y="1305"/>
                    <a:pt x="803" y="1280"/>
                    <a:pt x="803" y="1272"/>
                  </a:cubicBezTo>
                  <a:lnTo>
                    <a:pt x="795" y="1264"/>
                  </a:lnTo>
                  <a:cubicBezTo>
                    <a:pt x="795" y="1264"/>
                    <a:pt x="820" y="1125"/>
                    <a:pt x="852" y="994"/>
                  </a:cubicBezTo>
                  <a:cubicBezTo>
                    <a:pt x="852" y="978"/>
                    <a:pt x="852" y="970"/>
                    <a:pt x="861" y="961"/>
                  </a:cubicBezTo>
                  <a:cubicBezTo>
                    <a:pt x="959" y="765"/>
                    <a:pt x="1057" y="602"/>
                    <a:pt x="1065" y="373"/>
                  </a:cubicBezTo>
                  <a:cubicBezTo>
                    <a:pt x="1065" y="357"/>
                    <a:pt x="1073" y="340"/>
                    <a:pt x="1073" y="316"/>
                  </a:cubicBezTo>
                  <a:cubicBezTo>
                    <a:pt x="1079" y="209"/>
                    <a:pt x="1077" y="82"/>
                    <a:pt x="1081" y="0"/>
                  </a:cubicBezTo>
                  <a:lnTo>
                    <a:pt x="589" y="0"/>
                  </a:lnTo>
                  <a:cubicBezTo>
                    <a:pt x="554" y="103"/>
                    <a:pt x="521" y="217"/>
                    <a:pt x="508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840504C9-D291-4C82-A0EB-A19B6D534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272" y="4660939"/>
              <a:ext cx="605660" cy="1158354"/>
            </a:xfrm>
            <a:custGeom>
              <a:avLst/>
              <a:gdLst>
                <a:gd name="T0" fmla="*/ 18 w 1099"/>
                <a:gd name="T1" fmla="*/ 373 h 2105"/>
                <a:gd name="T2" fmla="*/ 26 w 1099"/>
                <a:gd name="T3" fmla="*/ 422 h 2105"/>
                <a:gd name="T4" fmla="*/ 59 w 1099"/>
                <a:gd name="T5" fmla="*/ 561 h 2105"/>
                <a:gd name="T6" fmla="*/ 83 w 1099"/>
                <a:gd name="T7" fmla="*/ 610 h 2105"/>
                <a:gd name="T8" fmla="*/ 231 w 1099"/>
                <a:gd name="T9" fmla="*/ 986 h 2105"/>
                <a:gd name="T10" fmla="*/ 239 w 1099"/>
                <a:gd name="T11" fmla="*/ 1019 h 2105"/>
                <a:gd name="T12" fmla="*/ 288 w 1099"/>
                <a:gd name="T13" fmla="*/ 1256 h 2105"/>
                <a:gd name="T14" fmla="*/ 280 w 1099"/>
                <a:gd name="T15" fmla="*/ 1272 h 2105"/>
                <a:gd name="T16" fmla="*/ 288 w 1099"/>
                <a:gd name="T17" fmla="*/ 1329 h 2105"/>
                <a:gd name="T18" fmla="*/ 280 w 1099"/>
                <a:gd name="T19" fmla="*/ 1828 h 2105"/>
                <a:gd name="T20" fmla="*/ 329 w 1099"/>
                <a:gd name="T21" fmla="*/ 1901 h 2105"/>
                <a:gd name="T22" fmla="*/ 436 w 1099"/>
                <a:gd name="T23" fmla="*/ 1926 h 2105"/>
                <a:gd name="T24" fmla="*/ 468 w 1099"/>
                <a:gd name="T25" fmla="*/ 1942 h 2105"/>
                <a:gd name="T26" fmla="*/ 509 w 1099"/>
                <a:gd name="T27" fmla="*/ 1999 h 2105"/>
                <a:gd name="T28" fmla="*/ 558 w 1099"/>
                <a:gd name="T29" fmla="*/ 2024 h 2105"/>
                <a:gd name="T30" fmla="*/ 673 w 1099"/>
                <a:gd name="T31" fmla="*/ 2064 h 2105"/>
                <a:gd name="T32" fmla="*/ 730 w 1099"/>
                <a:gd name="T33" fmla="*/ 2081 h 2105"/>
                <a:gd name="T34" fmla="*/ 780 w 1099"/>
                <a:gd name="T35" fmla="*/ 2097 h 2105"/>
                <a:gd name="T36" fmla="*/ 837 w 1099"/>
                <a:gd name="T37" fmla="*/ 2105 h 2105"/>
                <a:gd name="T38" fmla="*/ 1099 w 1099"/>
                <a:gd name="T39" fmla="*/ 2007 h 2105"/>
                <a:gd name="T40" fmla="*/ 878 w 1099"/>
                <a:gd name="T41" fmla="*/ 1754 h 2105"/>
                <a:gd name="T42" fmla="*/ 845 w 1099"/>
                <a:gd name="T43" fmla="*/ 1721 h 2105"/>
                <a:gd name="T44" fmla="*/ 829 w 1099"/>
                <a:gd name="T45" fmla="*/ 1689 h 2105"/>
                <a:gd name="T46" fmla="*/ 812 w 1099"/>
                <a:gd name="T47" fmla="*/ 1648 h 2105"/>
                <a:gd name="T48" fmla="*/ 771 w 1099"/>
                <a:gd name="T49" fmla="*/ 1582 h 2105"/>
                <a:gd name="T50" fmla="*/ 763 w 1099"/>
                <a:gd name="T51" fmla="*/ 1550 h 2105"/>
                <a:gd name="T52" fmla="*/ 747 w 1099"/>
                <a:gd name="T53" fmla="*/ 1509 h 2105"/>
                <a:gd name="T54" fmla="*/ 689 w 1099"/>
                <a:gd name="T55" fmla="*/ 1435 h 2105"/>
                <a:gd name="T56" fmla="*/ 657 w 1099"/>
                <a:gd name="T57" fmla="*/ 1378 h 2105"/>
                <a:gd name="T58" fmla="*/ 583 w 1099"/>
                <a:gd name="T59" fmla="*/ 1354 h 2105"/>
                <a:gd name="T60" fmla="*/ 575 w 1099"/>
                <a:gd name="T61" fmla="*/ 1239 h 2105"/>
                <a:gd name="T62" fmla="*/ 567 w 1099"/>
                <a:gd name="T63" fmla="*/ 1223 h 2105"/>
                <a:gd name="T64" fmla="*/ 558 w 1099"/>
                <a:gd name="T65" fmla="*/ 1223 h 2105"/>
                <a:gd name="T66" fmla="*/ 583 w 1099"/>
                <a:gd name="T67" fmla="*/ 724 h 2105"/>
                <a:gd name="T68" fmla="*/ 583 w 1099"/>
                <a:gd name="T69" fmla="*/ 684 h 2105"/>
                <a:gd name="T70" fmla="*/ 583 w 1099"/>
                <a:gd name="T71" fmla="*/ 577 h 2105"/>
                <a:gd name="T72" fmla="*/ 583 w 1099"/>
                <a:gd name="T73" fmla="*/ 537 h 2105"/>
                <a:gd name="T74" fmla="*/ 575 w 1099"/>
                <a:gd name="T75" fmla="*/ 332 h 2105"/>
                <a:gd name="T76" fmla="*/ 494 w 1099"/>
                <a:gd name="T77" fmla="*/ 0 h 2105"/>
                <a:gd name="T78" fmla="*/ 1 w 1099"/>
                <a:gd name="T79" fmla="*/ 0 h 2105"/>
                <a:gd name="T80" fmla="*/ 18 w 1099"/>
                <a:gd name="T81" fmla="*/ 373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9" h="2105">
                  <a:moveTo>
                    <a:pt x="18" y="373"/>
                  </a:moveTo>
                  <a:cubicBezTo>
                    <a:pt x="18" y="389"/>
                    <a:pt x="26" y="406"/>
                    <a:pt x="26" y="422"/>
                  </a:cubicBezTo>
                  <a:cubicBezTo>
                    <a:pt x="34" y="471"/>
                    <a:pt x="42" y="520"/>
                    <a:pt x="59" y="561"/>
                  </a:cubicBezTo>
                  <a:cubicBezTo>
                    <a:pt x="67" y="577"/>
                    <a:pt x="75" y="594"/>
                    <a:pt x="83" y="610"/>
                  </a:cubicBezTo>
                  <a:cubicBezTo>
                    <a:pt x="116" y="724"/>
                    <a:pt x="247" y="823"/>
                    <a:pt x="231" y="986"/>
                  </a:cubicBezTo>
                  <a:cubicBezTo>
                    <a:pt x="239" y="994"/>
                    <a:pt x="239" y="1010"/>
                    <a:pt x="239" y="1019"/>
                  </a:cubicBezTo>
                  <a:cubicBezTo>
                    <a:pt x="272" y="1141"/>
                    <a:pt x="288" y="1256"/>
                    <a:pt x="288" y="1256"/>
                  </a:cubicBezTo>
                  <a:lnTo>
                    <a:pt x="280" y="1272"/>
                  </a:lnTo>
                  <a:cubicBezTo>
                    <a:pt x="280" y="1272"/>
                    <a:pt x="280" y="1296"/>
                    <a:pt x="288" y="1329"/>
                  </a:cubicBezTo>
                  <a:cubicBezTo>
                    <a:pt x="329" y="1501"/>
                    <a:pt x="272" y="1672"/>
                    <a:pt x="280" y="1828"/>
                  </a:cubicBezTo>
                  <a:cubicBezTo>
                    <a:pt x="288" y="1860"/>
                    <a:pt x="296" y="1885"/>
                    <a:pt x="329" y="1901"/>
                  </a:cubicBezTo>
                  <a:cubicBezTo>
                    <a:pt x="354" y="1917"/>
                    <a:pt x="386" y="1926"/>
                    <a:pt x="436" y="1926"/>
                  </a:cubicBezTo>
                  <a:cubicBezTo>
                    <a:pt x="452" y="1926"/>
                    <a:pt x="468" y="1934"/>
                    <a:pt x="468" y="1942"/>
                  </a:cubicBezTo>
                  <a:cubicBezTo>
                    <a:pt x="476" y="1950"/>
                    <a:pt x="485" y="1975"/>
                    <a:pt x="509" y="1999"/>
                  </a:cubicBezTo>
                  <a:cubicBezTo>
                    <a:pt x="517" y="2007"/>
                    <a:pt x="542" y="2015"/>
                    <a:pt x="558" y="2024"/>
                  </a:cubicBezTo>
                  <a:cubicBezTo>
                    <a:pt x="599" y="2040"/>
                    <a:pt x="640" y="2048"/>
                    <a:pt x="673" y="2064"/>
                  </a:cubicBezTo>
                  <a:cubicBezTo>
                    <a:pt x="689" y="2073"/>
                    <a:pt x="714" y="2073"/>
                    <a:pt x="730" y="2081"/>
                  </a:cubicBezTo>
                  <a:cubicBezTo>
                    <a:pt x="747" y="2089"/>
                    <a:pt x="763" y="2097"/>
                    <a:pt x="780" y="2097"/>
                  </a:cubicBezTo>
                  <a:cubicBezTo>
                    <a:pt x="796" y="2105"/>
                    <a:pt x="812" y="2105"/>
                    <a:pt x="837" y="2105"/>
                  </a:cubicBezTo>
                  <a:cubicBezTo>
                    <a:pt x="935" y="2105"/>
                    <a:pt x="1066" y="2105"/>
                    <a:pt x="1099" y="2007"/>
                  </a:cubicBezTo>
                  <a:cubicBezTo>
                    <a:pt x="1099" y="1877"/>
                    <a:pt x="960" y="1811"/>
                    <a:pt x="878" y="1754"/>
                  </a:cubicBezTo>
                  <a:cubicBezTo>
                    <a:pt x="870" y="1746"/>
                    <a:pt x="853" y="1729"/>
                    <a:pt x="845" y="1721"/>
                  </a:cubicBezTo>
                  <a:cubicBezTo>
                    <a:pt x="837" y="1713"/>
                    <a:pt x="837" y="1697"/>
                    <a:pt x="829" y="1689"/>
                  </a:cubicBezTo>
                  <a:cubicBezTo>
                    <a:pt x="821" y="1672"/>
                    <a:pt x="821" y="1664"/>
                    <a:pt x="812" y="1648"/>
                  </a:cubicBezTo>
                  <a:cubicBezTo>
                    <a:pt x="796" y="1631"/>
                    <a:pt x="788" y="1607"/>
                    <a:pt x="771" y="1582"/>
                  </a:cubicBezTo>
                  <a:cubicBezTo>
                    <a:pt x="771" y="1574"/>
                    <a:pt x="763" y="1566"/>
                    <a:pt x="763" y="1550"/>
                  </a:cubicBezTo>
                  <a:cubicBezTo>
                    <a:pt x="755" y="1533"/>
                    <a:pt x="747" y="1517"/>
                    <a:pt x="747" y="1509"/>
                  </a:cubicBezTo>
                  <a:cubicBezTo>
                    <a:pt x="730" y="1468"/>
                    <a:pt x="706" y="1452"/>
                    <a:pt x="689" y="1435"/>
                  </a:cubicBezTo>
                  <a:cubicBezTo>
                    <a:pt x="673" y="1427"/>
                    <a:pt x="681" y="1419"/>
                    <a:pt x="657" y="1378"/>
                  </a:cubicBezTo>
                  <a:cubicBezTo>
                    <a:pt x="632" y="1345"/>
                    <a:pt x="583" y="1354"/>
                    <a:pt x="583" y="1354"/>
                  </a:cubicBezTo>
                  <a:cubicBezTo>
                    <a:pt x="583" y="1354"/>
                    <a:pt x="575" y="1256"/>
                    <a:pt x="575" y="1239"/>
                  </a:cubicBezTo>
                  <a:lnTo>
                    <a:pt x="567" y="1223"/>
                  </a:lnTo>
                  <a:cubicBezTo>
                    <a:pt x="567" y="1215"/>
                    <a:pt x="558" y="1223"/>
                    <a:pt x="558" y="1223"/>
                  </a:cubicBezTo>
                  <a:cubicBezTo>
                    <a:pt x="558" y="1223"/>
                    <a:pt x="575" y="970"/>
                    <a:pt x="583" y="724"/>
                  </a:cubicBezTo>
                  <a:lnTo>
                    <a:pt x="583" y="684"/>
                  </a:lnTo>
                  <a:cubicBezTo>
                    <a:pt x="567" y="643"/>
                    <a:pt x="567" y="610"/>
                    <a:pt x="583" y="577"/>
                  </a:cubicBezTo>
                  <a:lnTo>
                    <a:pt x="583" y="537"/>
                  </a:lnTo>
                  <a:cubicBezTo>
                    <a:pt x="583" y="455"/>
                    <a:pt x="583" y="389"/>
                    <a:pt x="575" y="332"/>
                  </a:cubicBezTo>
                  <a:cubicBezTo>
                    <a:pt x="563" y="212"/>
                    <a:pt x="529" y="101"/>
                    <a:pt x="494" y="0"/>
                  </a:cubicBezTo>
                  <a:lnTo>
                    <a:pt x="1" y="0"/>
                  </a:lnTo>
                  <a:cubicBezTo>
                    <a:pt x="4" y="99"/>
                    <a:pt x="0" y="257"/>
                    <a:pt x="18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3" name="Freeform 7">
            <a:extLst>
              <a:ext uri="{FF2B5EF4-FFF2-40B4-BE49-F238E27FC236}">
                <a16:creationId xmlns:a16="http://schemas.microsoft.com/office/drawing/2014/main" id="{FAE84AB1-E9F2-452E-837A-0E788B812C86}"/>
              </a:ext>
            </a:extLst>
          </p:cNvPr>
          <p:cNvSpPr>
            <a:spLocks/>
          </p:cNvSpPr>
          <p:nvPr/>
        </p:nvSpPr>
        <p:spPr bwMode="auto">
          <a:xfrm>
            <a:off x="7346614" y="958524"/>
            <a:ext cx="4533240" cy="1240107"/>
          </a:xfrm>
          <a:custGeom>
            <a:avLst/>
            <a:gdLst>
              <a:gd name="T0" fmla="*/ 2540 w 8233"/>
              <a:gd name="T1" fmla="*/ 2042 h 2252"/>
              <a:gd name="T2" fmla="*/ 2605 w 8233"/>
              <a:gd name="T3" fmla="*/ 1634 h 2252"/>
              <a:gd name="T4" fmla="*/ 3244 w 8233"/>
              <a:gd name="T5" fmla="*/ 1527 h 2252"/>
              <a:gd name="T6" fmla="*/ 2785 w 8233"/>
              <a:gd name="T7" fmla="*/ 2067 h 2252"/>
              <a:gd name="T8" fmla="*/ 5669 w 8233"/>
              <a:gd name="T9" fmla="*/ 2067 h 2252"/>
              <a:gd name="T10" fmla="*/ 5210 w 8233"/>
              <a:gd name="T11" fmla="*/ 1527 h 2252"/>
              <a:gd name="T12" fmla="*/ 5988 w 8233"/>
              <a:gd name="T13" fmla="*/ 1707 h 2252"/>
              <a:gd name="T14" fmla="*/ 5778 w 8233"/>
              <a:gd name="T15" fmla="*/ 2248 h 2252"/>
              <a:gd name="T16" fmla="*/ 6332 w 8233"/>
              <a:gd name="T17" fmla="*/ 1593 h 2252"/>
              <a:gd name="T18" fmla="*/ 6766 w 8233"/>
              <a:gd name="T19" fmla="*/ 2042 h 2252"/>
              <a:gd name="T20" fmla="*/ 7061 w 8233"/>
              <a:gd name="T21" fmla="*/ 2042 h 2252"/>
              <a:gd name="T22" fmla="*/ 7069 w 8233"/>
              <a:gd name="T23" fmla="*/ 1952 h 2252"/>
              <a:gd name="T24" fmla="*/ 7315 w 8233"/>
              <a:gd name="T25" fmla="*/ 1952 h 2252"/>
              <a:gd name="T26" fmla="*/ 7618 w 8233"/>
              <a:gd name="T27" fmla="*/ 1764 h 2252"/>
              <a:gd name="T28" fmla="*/ 8175 w 8233"/>
              <a:gd name="T29" fmla="*/ 1527 h 2252"/>
              <a:gd name="T30" fmla="*/ 7618 w 8233"/>
              <a:gd name="T31" fmla="*/ 1413 h 2252"/>
              <a:gd name="T32" fmla="*/ 7315 w 8233"/>
              <a:gd name="T33" fmla="*/ 1078 h 2252"/>
              <a:gd name="T34" fmla="*/ 7135 w 8233"/>
              <a:gd name="T35" fmla="*/ 923 h 2252"/>
              <a:gd name="T36" fmla="*/ 7061 w 8233"/>
              <a:gd name="T37" fmla="*/ 1413 h 2252"/>
              <a:gd name="T38" fmla="*/ 6848 w 8233"/>
              <a:gd name="T39" fmla="*/ 817 h 2252"/>
              <a:gd name="T40" fmla="*/ 6308 w 8233"/>
              <a:gd name="T41" fmla="*/ 1413 h 2252"/>
              <a:gd name="T42" fmla="*/ 6193 w 8233"/>
              <a:gd name="T43" fmla="*/ 1364 h 2252"/>
              <a:gd name="T44" fmla="*/ 6037 w 8233"/>
              <a:gd name="T45" fmla="*/ 1299 h 2252"/>
              <a:gd name="T46" fmla="*/ 5882 w 8233"/>
              <a:gd name="T47" fmla="*/ 1364 h 2252"/>
              <a:gd name="T48" fmla="*/ 4899 w 8233"/>
              <a:gd name="T49" fmla="*/ 1413 h 2252"/>
              <a:gd name="T50" fmla="*/ 4776 w 8233"/>
              <a:gd name="T51" fmla="*/ 1421 h 2252"/>
              <a:gd name="T52" fmla="*/ 4522 w 8233"/>
              <a:gd name="T53" fmla="*/ 956 h 2252"/>
              <a:gd name="T54" fmla="*/ 4661 w 8233"/>
              <a:gd name="T55" fmla="*/ 710 h 2252"/>
              <a:gd name="T56" fmla="*/ 4620 w 8233"/>
              <a:gd name="T57" fmla="*/ 522 h 2252"/>
              <a:gd name="T58" fmla="*/ 4538 w 8233"/>
              <a:gd name="T59" fmla="*/ 237 h 2252"/>
              <a:gd name="T60" fmla="*/ 4424 w 8233"/>
              <a:gd name="T61" fmla="*/ 130 h 2252"/>
              <a:gd name="T62" fmla="*/ 4301 w 8233"/>
              <a:gd name="T63" fmla="*/ 89 h 2252"/>
              <a:gd name="T64" fmla="*/ 4186 w 8233"/>
              <a:gd name="T65" fmla="*/ 114 h 2252"/>
              <a:gd name="T66" fmla="*/ 4079 w 8233"/>
              <a:gd name="T67" fmla="*/ 114 h 2252"/>
              <a:gd name="T68" fmla="*/ 3948 w 8233"/>
              <a:gd name="T69" fmla="*/ 196 h 2252"/>
              <a:gd name="T70" fmla="*/ 3891 w 8233"/>
              <a:gd name="T71" fmla="*/ 245 h 2252"/>
              <a:gd name="T72" fmla="*/ 3842 w 8233"/>
              <a:gd name="T73" fmla="*/ 392 h 2252"/>
              <a:gd name="T74" fmla="*/ 3817 w 8233"/>
              <a:gd name="T75" fmla="*/ 596 h 2252"/>
              <a:gd name="T76" fmla="*/ 3809 w 8233"/>
              <a:gd name="T77" fmla="*/ 768 h 2252"/>
              <a:gd name="T78" fmla="*/ 3899 w 8233"/>
              <a:gd name="T79" fmla="*/ 923 h 2252"/>
              <a:gd name="T80" fmla="*/ 3645 w 8233"/>
              <a:gd name="T81" fmla="*/ 1413 h 2252"/>
              <a:gd name="T82" fmla="*/ 3563 w 8233"/>
              <a:gd name="T83" fmla="*/ 1413 h 2252"/>
              <a:gd name="T84" fmla="*/ 2187 w 8233"/>
              <a:gd name="T85" fmla="*/ 1364 h 2252"/>
              <a:gd name="T86" fmla="*/ 1696 w 8233"/>
              <a:gd name="T87" fmla="*/ 1413 h 2252"/>
              <a:gd name="T88" fmla="*/ 1483 w 8233"/>
              <a:gd name="T89" fmla="*/ 817 h 2252"/>
              <a:gd name="T90" fmla="*/ 1393 w 8233"/>
              <a:gd name="T91" fmla="*/ 1413 h 2252"/>
              <a:gd name="T92" fmla="*/ 1221 w 8233"/>
              <a:gd name="T93" fmla="*/ 923 h 2252"/>
              <a:gd name="T94" fmla="*/ 1000 w 8233"/>
              <a:gd name="T95" fmla="*/ 1029 h 2252"/>
              <a:gd name="T96" fmla="*/ 58 w 8233"/>
              <a:gd name="T97" fmla="*/ 1413 h 2252"/>
              <a:gd name="T98" fmla="*/ 590 w 8233"/>
              <a:gd name="T99" fmla="*/ 1527 h 2252"/>
              <a:gd name="T100" fmla="*/ 1000 w 8233"/>
              <a:gd name="T101" fmla="*/ 1961 h 2252"/>
              <a:gd name="T102" fmla="*/ 1221 w 8233"/>
              <a:gd name="T103" fmla="*/ 2018 h 2252"/>
              <a:gd name="T104" fmla="*/ 1393 w 8233"/>
              <a:gd name="T105" fmla="*/ 1527 h 2252"/>
              <a:gd name="T106" fmla="*/ 1483 w 8233"/>
              <a:gd name="T107" fmla="*/ 2124 h 2252"/>
              <a:gd name="T108" fmla="*/ 1696 w 8233"/>
              <a:gd name="T109" fmla="*/ 1527 h 2252"/>
              <a:gd name="T110" fmla="*/ 2155 w 8233"/>
              <a:gd name="T111" fmla="*/ 1724 h 2252"/>
              <a:gd name="T112" fmla="*/ 2254 w 8233"/>
              <a:gd name="T113" fmla="*/ 2252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233" h="2252">
                <a:moveTo>
                  <a:pt x="2654" y="2206"/>
                </a:moveTo>
                <a:cubicBezTo>
                  <a:pt x="2621" y="2165"/>
                  <a:pt x="2597" y="2140"/>
                  <a:pt x="2572" y="2108"/>
                </a:cubicBezTo>
                <a:cubicBezTo>
                  <a:pt x="2564" y="2091"/>
                  <a:pt x="2548" y="2067"/>
                  <a:pt x="2540" y="2042"/>
                </a:cubicBezTo>
                <a:cubicBezTo>
                  <a:pt x="2531" y="1944"/>
                  <a:pt x="2466" y="1879"/>
                  <a:pt x="2466" y="1789"/>
                </a:cubicBezTo>
                <a:cubicBezTo>
                  <a:pt x="2458" y="1756"/>
                  <a:pt x="2458" y="1740"/>
                  <a:pt x="2458" y="1724"/>
                </a:cubicBezTo>
                <a:cubicBezTo>
                  <a:pt x="2531" y="1683"/>
                  <a:pt x="2564" y="1650"/>
                  <a:pt x="2605" y="1634"/>
                </a:cubicBezTo>
                <a:cubicBezTo>
                  <a:pt x="2638" y="1617"/>
                  <a:pt x="2654" y="1601"/>
                  <a:pt x="2662" y="1585"/>
                </a:cubicBezTo>
                <a:cubicBezTo>
                  <a:pt x="2671" y="1568"/>
                  <a:pt x="2679" y="1544"/>
                  <a:pt x="2687" y="1527"/>
                </a:cubicBezTo>
                <a:lnTo>
                  <a:pt x="3244" y="1527"/>
                </a:lnTo>
                <a:cubicBezTo>
                  <a:pt x="3228" y="1536"/>
                  <a:pt x="3211" y="1552"/>
                  <a:pt x="3195" y="1568"/>
                </a:cubicBezTo>
                <a:cubicBezTo>
                  <a:pt x="3097" y="1658"/>
                  <a:pt x="3006" y="1871"/>
                  <a:pt x="2990" y="1895"/>
                </a:cubicBezTo>
                <a:cubicBezTo>
                  <a:pt x="2974" y="1912"/>
                  <a:pt x="2834" y="1985"/>
                  <a:pt x="2785" y="2067"/>
                </a:cubicBezTo>
                <a:cubicBezTo>
                  <a:pt x="2753" y="2116"/>
                  <a:pt x="2727" y="2200"/>
                  <a:pt x="2714" y="2252"/>
                </a:cubicBezTo>
                <a:lnTo>
                  <a:pt x="5739" y="2248"/>
                </a:lnTo>
                <a:cubicBezTo>
                  <a:pt x="5725" y="2196"/>
                  <a:pt x="5700" y="2114"/>
                  <a:pt x="5669" y="2067"/>
                </a:cubicBezTo>
                <a:cubicBezTo>
                  <a:pt x="5619" y="1985"/>
                  <a:pt x="5480" y="1912"/>
                  <a:pt x="5464" y="1895"/>
                </a:cubicBezTo>
                <a:cubicBezTo>
                  <a:pt x="5447" y="1871"/>
                  <a:pt x="5357" y="1658"/>
                  <a:pt x="5259" y="1568"/>
                </a:cubicBezTo>
                <a:cubicBezTo>
                  <a:pt x="5243" y="1552"/>
                  <a:pt x="5226" y="1536"/>
                  <a:pt x="5210" y="1527"/>
                </a:cubicBezTo>
                <a:lnTo>
                  <a:pt x="5767" y="1527"/>
                </a:lnTo>
                <a:cubicBezTo>
                  <a:pt x="5775" y="1560"/>
                  <a:pt x="5791" y="1609"/>
                  <a:pt x="5841" y="1634"/>
                </a:cubicBezTo>
                <a:cubicBezTo>
                  <a:pt x="5898" y="1658"/>
                  <a:pt x="5980" y="1691"/>
                  <a:pt x="5988" y="1707"/>
                </a:cubicBezTo>
                <a:cubicBezTo>
                  <a:pt x="5996" y="1724"/>
                  <a:pt x="6004" y="1732"/>
                  <a:pt x="5947" y="1928"/>
                </a:cubicBezTo>
                <a:cubicBezTo>
                  <a:pt x="5898" y="2124"/>
                  <a:pt x="5857" y="2116"/>
                  <a:pt x="5800" y="2206"/>
                </a:cubicBezTo>
                <a:cubicBezTo>
                  <a:pt x="5791" y="2223"/>
                  <a:pt x="5784" y="2237"/>
                  <a:pt x="5778" y="2248"/>
                </a:cubicBezTo>
                <a:lnTo>
                  <a:pt x="6220" y="2247"/>
                </a:lnTo>
                <a:cubicBezTo>
                  <a:pt x="6224" y="2097"/>
                  <a:pt x="6226" y="1947"/>
                  <a:pt x="6250" y="1862"/>
                </a:cubicBezTo>
                <a:cubicBezTo>
                  <a:pt x="6299" y="1691"/>
                  <a:pt x="6324" y="1634"/>
                  <a:pt x="6332" y="1593"/>
                </a:cubicBezTo>
                <a:cubicBezTo>
                  <a:pt x="6340" y="1577"/>
                  <a:pt x="6332" y="1552"/>
                  <a:pt x="6332" y="1527"/>
                </a:cubicBezTo>
                <a:lnTo>
                  <a:pt x="6766" y="1527"/>
                </a:lnTo>
                <a:lnTo>
                  <a:pt x="6766" y="2042"/>
                </a:lnTo>
                <a:cubicBezTo>
                  <a:pt x="6766" y="2091"/>
                  <a:pt x="6807" y="2124"/>
                  <a:pt x="6848" y="2124"/>
                </a:cubicBezTo>
                <a:lnTo>
                  <a:pt x="6979" y="2124"/>
                </a:lnTo>
                <a:cubicBezTo>
                  <a:pt x="7028" y="2124"/>
                  <a:pt x="7061" y="2091"/>
                  <a:pt x="7061" y="2042"/>
                </a:cubicBezTo>
                <a:lnTo>
                  <a:pt x="7061" y="1527"/>
                </a:lnTo>
                <a:lnTo>
                  <a:pt x="7069" y="1527"/>
                </a:lnTo>
                <a:lnTo>
                  <a:pt x="7069" y="1952"/>
                </a:lnTo>
                <a:cubicBezTo>
                  <a:pt x="7069" y="1985"/>
                  <a:pt x="7094" y="2018"/>
                  <a:pt x="7135" y="2018"/>
                </a:cubicBezTo>
                <a:lnTo>
                  <a:pt x="7241" y="2018"/>
                </a:lnTo>
                <a:cubicBezTo>
                  <a:pt x="7282" y="2018"/>
                  <a:pt x="7315" y="1985"/>
                  <a:pt x="7315" y="1952"/>
                </a:cubicBezTo>
                <a:lnTo>
                  <a:pt x="7315" y="1846"/>
                </a:lnTo>
                <a:cubicBezTo>
                  <a:pt x="7340" y="1895"/>
                  <a:pt x="7397" y="1928"/>
                  <a:pt x="7454" y="1928"/>
                </a:cubicBezTo>
                <a:cubicBezTo>
                  <a:pt x="7544" y="1928"/>
                  <a:pt x="7618" y="1854"/>
                  <a:pt x="7618" y="1764"/>
                </a:cubicBezTo>
                <a:lnTo>
                  <a:pt x="7618" y="1527"/>
                </a:lnTo>
                <a:lnTo>
                  <a:pt x="7872" y="1527"/>
                </a:lnTo>
                <a:lnTo>
                  <a:pt x="8175" y="1527"/>
                </a:lnTo>
                <a:cubicBezTo>
                  <a:pt x="8208" y="1527"/>
                  <a:pt x="8233" y="1503"/>
                  <a:pt x="8233" y="1470"/>
                </a:cubicBezTo>
                <a:cubicBezTo>
                  <a:pt x="8233" y="1438"/>
                  <a:pt x="8208" y="1413"/>
                  <a:pt x="8175" y="1413"/>
                </a:cubicBezTo>
                <a:lnTo>
                  <a:pt x="7618" y="1413"/>
                </a:lnTo>
                <a:lnTo>
                  <a:pt x="7618" y="1160"/>
                </a:lnTo>
                <a:cubicBezTo>
                  <a:pt x="7618" y="1070"/>
                  <a:pt x="7544" y="996"/>
                  <a:pt x="7454" y="996"/>
                </a:cubicBezTo>
                <a:cubicBezTo>
                  <a:pt x="7397" y="996"/>
                  <a:pt x="7340" y="1029"/>
                  <a:pt x="7315" y="1078"/>
                </a:cubicBezTo>
                <a:lnTo>
                  <a:pt x="7315" y="988"/>
                </a:lnTo>
                <a:cubicBezTo>
                  <a:pt x="7315" y="956"/>
                  <a:pt x="7282" y="923"/>
                  <a:pt x="7241" y="923"/>
                </a:cubicBezTo>
                <a:lnTo>
                  <a:pt x="7135" y="923"/>
                </a:lnTo>
                <a:cubicBezTo>
                  <a:pt x="7094" y="923"/>
                  <a:pt x="7069" y="956"/>
                  <a:pt x="7069" y="988"/>
                </a:cubicBezTo>
                <a:lnTo>
                  <a:pt x="7069" y="1413"/>
                </a:lnTo>
                <a:lnTo>
                  <a:pt x="7061" y="1413"/>
                </a:lnTo>
                <a:lnTo>
                  <a:pt x="7061" y="898"/>
                </a:lnTo>
                <a:cubicBezTo>
                  <a:pt x="7061" y="849"/>
                  <a:pt x="7028" y="817"/>
                  <a:pt x="6979" y="817"/>
                </a:cubicBezTo>
                <a:lnTo>
                  <a:pt x="6848" y="817"/>
                </a:lnTo>
                <a:cubicBezTo>
                  <a:pt x="6807" y="817"/>
                  <a:pt x="6766" y="849"/>
                  <a:pt x="6766" y="898"/>
                </a:cubicBezTo>
                <a:lnTo>
                  <a:pt x="6766" y="1413"/>
                </a:lnTo>
                <a:lnTo>
                  <a:pt x="6308" y="1413"/>
                </a:lnTo>
                <a:cubicBezTo>
                  <a:pt x="6299" y="1405"/>
                  <a:pt x="6299" y="1397"/>
                  <a:pt x="6299" y="1397"/>
                </a:cubicBezTo>
                <a:cubicBezTo>
                  <a:pt x="6291" y="1364"/>
                  <a:pt x="6250" y="1356"/>
                  <a:pt x="6234" y="1356"/>
                </a:cubicBezTo>
                <a:cubicBezTo>
                  <a:pt x="6209" y="1356"/>
                  <a:pt x="6193" y="1364"/>
                  <a:pt x="6193" y="1364"/>
                </a:cubicBezTo>
                <a:cubicBezTo>
                  <a:pt x="6193" y="1364"/>
                  <a:pt x="6168" y="1315"/>
                  <a:pt x="6144" y="1307"/>
                </a:cubicBezTo>
                <a:cubicBezTo>
                  <a:pt x="6111" y="1299"/>
                  <a:pt x="6086" y="1323"/>
                  <a:pt x="6086" y="1323"/>
                </a:cubicBezTo>
                <a:cubicBezTo>
                  <a:pt x="6086" y="1323"/>
                  <a:pt x="6078" y="1299"/>
                  <a:pt x="6037" y="1299"/>
                </a:cubicBezTo>
                <a:cubicBezTo>
                  <a:pt x="5988" y="1299"/>
                  <a:pt x="5988" y="1323"/>
                  <a:pt x="5988" y="1323"/>
                </a:cubicBezTo>
                <a:cubicBezTo>
                  <a:pt x="5988" y="1323"/>
                  <a:pt x="5955" y="1307"/>
                  <a:pt x="5923" y="1323"/>
                </a:cubicBezTo>
                <a:cubicBezTo>
                  <a:pt x="5898" y="1340"/>
                  <a:pt x="5890" y="1356"/>
                  <a:pt x="5882" y="1364"/>
                </a:cubicBezTo>
                <a:cubicBezTo>
                  <a:pt x="5882" y="1380"/>
                  <a:pt x="5873" y="1405"/>
                  <a:pt x="5873" y="1405"/>
                </a:cubicBezTo>
                <a:cubicBezTo>
                  <a:pt x="5873" y="1405"/>
                  <a:pt x="5857" y="1397"/>
                  <a:pt x="5832" y="1413"/>
                </a:cubicBezTo>
                <a:lnTo>
                  <a:pt x="4899" y="1413"/>
                </a:lnTo>
                <a:lnTo>
                  <a:pt x="4849" y="1413"/>
                </a:lnTo>
                <a:cubicBezTo>
                  <a:pt x="4833" y="1413"/>
                  <a:pt x="4817" y="1421"/>
                  <a:pt x="4792" y="1421"/>
                </a:cubicBezTo>
                <a:lnTo>
                  <a:pt x="4776" y="1421"/>
                </a:lnTo>
                <a:cubicBezTo>
                  <a:pt x="4759" y="1421"/>
                  <a:pt x="4751" y="1413"/>
                  <a:pt x="4735" y="1413"/>
                </a:cubicBezTo>
                <a:cubicBezTo>
                  <a:pt x="4546" y="1364"/>
                  <a:pt x="4424" y="1168"/>
                  <a:pt x="4522" y="972"/>
                </a:cubicBezTo>
                <a:lnTo>
                  <a:pt x="4522" y="956"/>
                </a:lnTo>
                <a:cubicBezTo>
                  <a:pt x="4530" y="882"/>
                  <a:pt x="4661" y="849"/>
                  <a:pt x="4645" y="751"/>
                </a:cubicBezTo>
                <a:lnTo>
                  <a:pt x="4645" y="743"/>
                </a:lnTo>
                <a:cubicBezTo>
                  <a:pt x="4645" y="735"/>
                  <a:pt x="4653" y="719"/>
                  <a:pt x="4661" y="710"/>
                </a:cubicBezTo>
                <a:cubicBezTo>
                  <a:pt x="4694" y="653"/>
                  <a:pt x="4694" y="588"/>
                  <a:pt x="4628" y="572"/>
                </a:cubicBezTo>
                <a:lnTo>
                  <a:pt x="4628" y="547"/>
                </a:lnTo>
                <a:cubicBezTo>
                  <a:pt x="4628" y="539"/>
                  <a:pt x="4628" y="531"/>
                  <a:pt x="4620" y="522"/>
                </a:cubicBezTo>
                <a:cubicBezTo>
                  <a:pt x="4620" y="498"/>
                  <a:pt x="4612" y="449"/>
                  <a:pt x="4604" y="392"/>
                </a:cubicBezTo>
                <a:cubicBezTo>
                  <a:pt x="4604" y="335"/>
                  <a:pt x="4596" y="326"/>
                  <a:pt x="4579" y="294"/>
                </a:cubicBezTo>
                <a:cubicBezTo>
                  <a:pt x="4571" y="277"/>
                  <a:pt x="4555" y="261"/>
                  <a:pt x="4538" y="237"/>
                </a:cubicBezTo>
                <a:cubicBezTo>
                  <a:pt x="4530" y="204"/>
                  <a:pt x="4514" y="171"/>
                  <a:pt x="4505" y="196"/>
                </a:cubicBezTo>
                <a:cubicBezTo>
                  <a:pt x="4489" y="138"/>
                  <a:pt x="4481" y="187"/>
                  <a:pt x="4464" y="163"/>
                </a:cubicBezTo>
                <a:cubicBezTo>
                  <a:pt x="4448" y="163"/>
                  <a:pt x="4432" y="228"/>
                  <a:pt x="4424" y="130"/>
                </a:cubicBezTo>
                <a:cubicBezTo>
                  <a:pt x="4407" y="106"/>
                  <a:pt x="4391" y="65"/>
                  <a:pt x="4374" y="114"/>
                </a:cubicBezTo>
                <a:cubicBezTo>
                  <a:pt x="4366" y="65"/>
                  <a:pt x="4350" y="65"/>
                  <a:pt x="4342" y="73"/>
                </a:cubicBezTo>
                <a:cubicBezTo>
                  <a:pt x="4325" y="40"/>
                  <a:pt x="4317" y="65"/>
                  <a:pt x="4301" y="89"/>
                </a:cubicBezTo>
                <a:cubicBezTo>
                  <a:pt x="4292" y="16"/>
                  <a:pt x="4276" y="81"/>
                  <a:pt x="4268" y="57"/>
                </a:cubicBezTo>
                <a:cubicBezTo>
                  <a:pt x="4252" y="0"/>
                  <a:pt x="4243" y="32"/>
                  <a:pt x="4227" y="81"/>
                </a:cubicBezTo>
                <a:cubicBezTo>
                  <a:pt x="4211" y="114"/>
                  <a:pt x="4202" y="98"/>
                  <a:pt x="4186" y="114"/>
                </a:cubicBezTo>
                <a:cubicBezTo>
                  <a:pt x="4178" y="106"/>
                  <a:pt x="4161" y="187"/>
                  <a:pt x="4153" y="89"/>
                </a:cubicBezTo>
                <a:cubicBezTo>
                  <a:pt x="4137" y="32"/>
                  <a:pt x="4129" y="73"/>
                  <a:pt x="4112" y="73"/>
                </a:cubicBezTo>
                <a:cubicBezTo>
                  <a:pt x="4104" y="89"/>
                  <a:pt x="4088" y="122"/>
                  <a:pt x="4079" y="114"/>
                </a:cubicBezTo>
                <a:cubicBezTo>
                  <a:pt x="4063" y="130"/>
                  <a:pt x="4047" y="114"/>
                  <a:pt x="4030" y="138"/>
                </a:cubicBezTo>
                <a:cubicBezTo>
                  <a:pt x="4014" y="163"/>
                  <a:pt x="4006" y="187"/>
                  <a:pt x="3989" y="163"/>
                </a:cubicBezTo>
                <a:cubicBezTo>
                  <a:pt x="3973" y="122"/>
                  <a:pt x="3965" y="130"/>
                  <a:pt x="3948" y="196"/>
                </a:cubicBezTo>
                <a:cubicBezTo>
                  <a:pt x="3940" y="237"/>
                  <a:pt x="3940" y="220"/>
                  <a:pt x="3932" y="253"/>
                </a:cubicBezTo>
                <a:cubicBezTo>
                  <a:pt x="3924" y="269"/>
                  <a:pt x="3924" y="237"/>
                  <a:pt x="3916" y="237"/>
                </a:cubicBezTo>
                <a:cubicBezTo>
                  <a:pt x="3907" y="196"/>
                  <a:pt x="3899" y="228"/>
                  <a:pt x="3891" y="245"/>
                </a:cubicBezTo>
                <a:cubicBezTo>
                  <a:pt x="3883" y="237"/>
                  <a:pt x="3875" y="253"/>
                  <a:pt x="3867" y="294"/>
                </a:cubicBezTo>
                <a:cubicBezTo>
                  <a:pt x="3867" y="310"/>
                  <a:pt x="3858" y="269"/>
                  <a:pt x="3858" y="335"/>
                </a:cubicBezTo>
                <a:cubicBezTo>
                  <a:pt x="3850" y="318"/>
                  <a:pt x="3850" y="375"/>
                  <a:pt x="3842" y="392"/>
                </a:cubicBezTo>
                <a:cubicBezTo>
                  <a:pt x="3842" y="424"/>
                  <a:pt x="3842" y="457"/>
                  <a:pt x="3834" y="457"/>
                </a:cubicBezTo>
                <a:cubicBezTo>
                  <a:pt x="3834" y="424"/>
                  <a:pt x="3834" y="506"/>
                  <a:pt x="3826" y="522"/>
                </a:cubicBezTo>
                <a:cubicBezTo>
                  <a:pt x="3826" y="563"/>
                  <a:pt x="3817" y="596"/>
                  <a:pt x="3817" y="596"/>
                </a:cubicBezTo>
                <a:lnTo>
                  <a:pt x="3801" y="604"/>
                </a:lnTo>
                <a:cubicBezTo>
                  <a:pt x="3801" y="604"/>
                  <a:pt x="3793" y="612"/>
                  <a:pt x="3785" y="612"/>
                </a:cubicBezTo>
                <a:cubicBezTo>
                  <a:pt x="3776" y="686"/>
                  <a:pt x="3776" y="719"/>
                  <a:pt x="3809" y="768"/>
                </a:cubicBezTo>
                <a:cubicBezTo>
                  <a:pt x="3817" y="776"/>
                  <a:pt x="3817" y="784"/>
                  <a:pt x="3826" y="792"/>
                </a:cubicBezTo>
                <a:cubicBezTo>
                  <a:pt x="3850" y="825"/>
                  <a:pt x="3875" y="857"/>
                  <a:pt x="3891" y="882"/>
                </a:cubicBezTo>
                <a:cubicBezTo>
                  <a:pt x="3899" y="890"/>
                  <a:pt x="3899" y="907"/>
                  <a:pt x="3899" y="923"/>
                </a:cubicBezTo>
                <a:cubicBezTo>
                  <a:pt x="3907" y="939"/>
                  <a:pt x="3907" y="947"/>
                  <a:pt x="3916" y="964"/>
                </a:cubicBezTo>
                <a:cubicBezTo>
                  <a:pt x="4006" y="1127"/>
                  <a:pt x="3907" y="1356"/>
                  <a:pt x="3703" y="1405"/>
                </a:cubicBezTo>
                <a:cubicBezTo>
                  <a:pt x="3686" y="1413"/>
                  <a:pt x="3662" y="1413"/>
                  <a:pt x="3645" y="1413"/>
                </a:cubicBezTo>
                <a:lnTo>
                  <a:pt x="3637" y="1413"/>
                </a:lnTo>
                <a:lnTo>
                  <a:pt x="3604" y="1413"/>
                </a:lnTo>
                <a:lnTo>
                  <a:pt x="3563" y="1413"/>
                </a:lnTo>
                <a:lnTo>
                  <a:pt x="2646" y="1413"/>
                </a:lnTo>
                <a:cubicBezTo>
                  <a:pt x="2531" y="1291"/>
                  <a:pt x="2400" y="1258"/>
                  <a:pt x="2220" y="1356"/>
                </a:cubicBezTo>
                <a:cubicBezTo>
                  <a:pt x="2212" y="1356"/>
                  <a:pt x="2195" y="1356"/>
                  <a:pt x="2187" y="1364"/>
                </a:cubicBezTo>
                <a:cubicBezTo>
                  <a:pt x="2171" y="1372"/>
                  <a:pt x="2155" y="1380"/>
                  <a:pt x="2155" y="1397"/>
                </a:cubicBezTo>
                <a:cubicBezTo>
                  <a:pt x="2155" y="1397"/>
                  <a:pt x="2146" y="1405"/>
                  <a:pt x="2146" y="1413"/>
                </a:cubicBezTo>
                <a:lnTo>
                  <a:pt x="1696" y="1413"/>
                </a:lnTo>
                <a:lnTo>
                  <a:pt x="1696" y="898"/>
                </a:lnTo>
                <a:cubicBezTo>
                  <a:pt x="1696" y="849"/>
                  <a:pt x="1655" y="817"/>
                  <a:pt x="1614" y="817"/>
                </a:cubicBezTo>
                <a:lnTo>
                  <a:pt x="1483" y="817"/>
                </a:lnTo>
                <a:cubicBezTo>
                  <a:pt x="1434" y="817"/>
                  <a:pt x="1401" y="849"/>
                  <a:pt x="1401" y="898"/>
                </a:cubicBezTo>
                <a:lnTo>
                  <a:pt x="1401" y="1413"/>
                </a:lnTo>
                <a:lnTo>
                  <a:pt x="1393" y="1413"/>
                </a:lnTo>
                <a:lnTo>
                  <a:pt x="1393" y="988"/>
                </a:lnTo>
                <a:cubicBezTo>
                  <a:pt x="1393" y="956"/>
                  <a:pt x="1360" y="923"/>
                  <a:pt x="1327" y="923"/>
                </a:cubicBezTo>
                <a:lnTo>
                  <a:pt x="1221" y="923"/>
                </a:lnTo>
                <a:cubicBezTo>
                  <a:pt x="1180" y="923"/>
                  <a:pt x="1147" y="956"/>
                  <a:pt x="1147" y="988"/>
                </a:cubicBezTo>
                <a:lnTo>
                  <a:pt x="1147" y="1119"/>
                </a:lnTo>
                <a:cubicBezTo>
                  <a:pt x="1122" y="1062"/>
                  <a:pt x="1065" y="1029"/>
                  <a:pt x="1000" y="1029"/>
                </a:cubicBezTo>
                <a:cubicBezTo>
                  <a:pt x="909" y="1029"/>
                  <a:pt x="836" y="1103"/>
                  <a:pt x="836" y="1192"/>
                </a:cubicBezTo>
                <a:lnTo>
                  <a:pt x="836" y="1413"/>
                </a:lnTo>
                <a:lnTo>
                  <a:pt x="58" y="1413"/>
                </a:lnTo>
                <a:cubicBezTo>
                  <a:pt x="25" y="1413"/>
                  <a:pt x="0" y="1438"/>
                  <a:pt x="0" y="1470"/>
                </a:cubicBezTo>
                <a:cubicBezTo>
                  <a:pt x="0" y="1503"/>
                  <a:pt x="25" y="1527"/>
                  <a:pt x="58" y="1527"/>
                </a:cubicBezTo>
                <a:lnTo>
                  <a:pt x="590" y="1527"/>
                </a:lnTo>
                <a:lnTo>
                  <a:pt x="836" y="1527"/>
                </a:lnTo>
                <a:lnTo>
                  <a:pt x="836" y="1797"/>
                </a:lnTo>
                <a:cubicBezTo>
                  <a:pt x="836" y="1887"/>
                  <a:pt x="909" y="1961"/>
                  <a:pt x="1000" y="1961"/>
                </a:cubicBezTo>
                <a:cubicBezTo>
                  <a:pt x="1065" y="1961"/>
                  <a:pt x="1122" y="1928"/>
                  <a:pt x="1147" y="1879"/>
                </a:cubicBezTo>
                <a:lnTo>
                  <a:pt x="1147" y="1952"/>
                </a:lnTo>
                <a:cubicBezTo>
                  <a:pt x="1147" y="1985"/>
                  <a:pt x="1180" y="2018"/>
                  <a:pt x="1221" y="2018"/>
                </a:cubicBezTo>
                <a:lnTo>
                  <a:pt x="1327" y="2018"/>
                </a:lnTo>
                <a:cubicBezTo>
                  <a:pt x="1360" y="2018"/>
                  <a:pt x="1393" y="1985"/>
                  <a:pt x="1393" y="1952"/>
                </a:cubicBezTo>
                <a:lnTo>
                  <a:pt x="1393" y="1527"/>
                </a:lnTo>
                <a:lnTo>
                  <a:pt x="1401" y="1527"/>
                </a:lnTo>
                <a:lnTo>
                  <a:pt x="1401" y="2042"/>
                </a:lnTo>
                <a:cubicBezTo>
                  <a:pt x="1401" y="2091"/>
                  <a:pt x="1434" y="2124"/>
                  <a:pt x="1483" y="2124"/>
                </a:cubicBezTo>
                <a:lnTo>
                  <a:pt x="1614" y="2124"/>
                </a:lnTo>
                <a:cubicBezTo>
                  <a:pt x="1655" y="2124"/>
                  <a:pt x="1696" y="2091"/>
                  <a:pt x="1696" y="2042"/>
                </a:cubicBezTo>
                <a:lnTo>
                  <a:pt x="1696" y="1527"/>
                </a:lnTo>
                <a:lnTo>
                  <a:pt x="2122" y="1527"/>
                </a:lnTo>
                <a:cubicBezTo>
                  <a:pt x="2114" y="1552"/>
                  <a:pt x="2114" y="1577"/>
                  <a:pt x="2122" y="1593"/>
                </a:cubicBezTo>
                <a:cubicBezTo>
                  <a:pt x="2130" y="1617"/>
                  <a:pt x="2138" y="1650"/>
                  <a:pt x="2155" y="1724"/>
                </a:cubicBezTo>
                <a:cubicBezTo>
                  <a:pt x="2163" y="1740"/>
                  <a:pt x="2171" y="1764"/>
                  <a:pt x="2179" y="1789"/>
                </a:cubicBezTo>
                <a:cubicBezTo>
                  <a:pt x="2236" y="1912"/>
                  <a:pt x="2204" y="2108"/>
                  <a:pt x="2253" y="2247"/>
                </a:cubicBezTo>
                <a:cubicBezTo>
                  <a:pt x="2253" y="2249"/>
                  <a:pt x="2254" y="2250"/>
                  <a:pt x="2254" y="2252"/>
                </a:cubicBezTo>
                <a:lnTo>
                  <a:pt x="2678" y="2252"/>
                </a:lnTo>
                <a:cubicBezTo>
                  <a:pt x="2672" y="2240"/>
                  <a:pt x="2664" y="2225"/>
                  <a:pt x="2654" y="22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6C5174C3-D1F1-4774-8275-4CD788E2C1C3}"/>
              </a:ext>
            </a:extLst>
          </p:cNvPr>
          <p:cNvSpPr>
            <a:spLocks/>
          </p:cNvSpPr>
          <p:nvPr/>
        </p:nvSpPr>
        <p:spPr bwMode="auto">
          <a:xfrm>
            <a:off x="8997788" y="3493894"/>
            <a:ext cx="1348343" cy="1195200"/>
          </a:xfrm>
          <a:custGeom>
            <a:avLst/>
            <a:gdLst>
              <a:gd name="T0" fmla="*/ 2294 w 2449"/>
              <a:gd name="T1" fmla="*/ 1277 h 2170"/>
              <a:gd name="T2" fmla="*/ 2425 w 2449"/>
              <a:gd name="T3" fmla="*/ 1146 h 2170"/>
              <a:gd name="T4" fmla="*/ 2441 w 2449"/>
              <a:gd name="T5" fmla="*/ 1007 h 2170"/>
              <a:gd name="T6" fmla="*/ 2376 w 2449"/>
              <a:gd name="T7" fmla="*/ 835 h 2170"/>
              <a:gd name="T8" fmla="*/ 2368 w 2449"/>
              <a:gd name="T9" fmla="*/ 713 h 2170"/>
              <a:gd name="T10" fmla="*/ 2310 w 2449"/>
              <a:gd name="T11" fmla="*/ 492 h 2170"/>
              <a:gd name="T12" fmla="*/ 2310 w 2449"/>
              <a:gd name="T13" fmla="*/ 460 h 2170"/>
              <a:gd name="T14" fmla="*/ 2294 w 2449"/>
              <a:gd name="T15" fmla="*/ 321 h 2170"/>
              <a:gd name="T16" fmla="*/ 2286 w 2449"/>
              <a:gd name="T17" fmla="*/ 198 h 2170"/>
              <a:gd name="T18" fmla="*/ 208 w 2449"/>
              <a:gd name="T19" fmla="*/ 3 h 2170"/>
              <a:gd name="T20" fmla="*/ 197 w 2449"/>
              <a:gd name="T21" fmla="*/ 133 h 2170"/>
              <a:gd name="T22" fmla="*/ 156 w 2449"/>
              <a:gd name="T23" fmla="*/ 353 h 2170"/>
              <a:gd name="T24" fmla="*/ 139 w 2449"/>
              <a:gd name="T25" fmla="*/ 517 h 2170"/>
              <a:gd name="T26" fmla="*/ 131 w 2449"/>
              <a:gd name="T27" fmla="*/ 647 h 2170"/>
              <a:gd name="T28" fmla="*/ 90 w 2449"/>
              <a:gd name="T29" fmla="*/ 835 h 2170"/>
              <a:gd name="T30" fmla="*/ 25 w 2449"/>
              <a:gd name="T31" fmla="*/ 933 h 2170"/>
              <a:gd name="T32" fmla="*/ 66 w 2449"/>
              <a:gd name="T33" fmla="*/ 1203 h 2170"/>
              <a:gd name="T34" fmla="*/ 164 w 2449"/>
              <a:gd name="T35" fmla="*/ 1277 h 2170"/>
              <a:gd name="T36" fmla="*/ 131 w 2449"/>
              <a:gd name="T37" fmla="*/ 1906 h 2170"/>
              <a:gd name="T38" fmla="*/ 532 w 2449"/>
              <a:gd name="T39" fmla="*/ 2170 h 2170"/>
              <a:gd name="T40" fmla="*/ 639 w 2449"/>
              <a:gd name="T41" fmla="*/ 1922 h 2170"/>
              <a:gd name="T42" fmla="*/ 729 w 2449"/>
              <a:gd name="T43" fmla="*/ 1530 h 2170"/>
              <a:gd name="T44" fmla="*/ 852 w 2449"/>
              <a:gd name="T45" fmla="*/ 1383 h 2170"/>
              <a:gd name="T46" fmla="*/ 991 w 2449"/>
              <a:gd name="T47" fmla="*/ 1113 h 2170"/>
              <a:gd name="T48" fmla="*/ 1237 w 2449"/>
              <a:gd name="T49" fmla="*/ 582 h 2170"/>
              <a:gd name="T50" fmla="*/ 1409 w 2449"/>
              <a:gd name="T51" fmla="*/ 999 h 2170"/>
              <a:gd name="T52" fmla="*/ 1450 w 2449"/>
              <a:gd name="T53" fmla="*/ 1072 h 2170"/>
              <a:gd name="T54" fmla="*/ 1516 w 2449"/>
              <a:gd name="T55" fmla="*/ 1195 h 2170"/>
              <a:gd name="T56" fmla="*/ 1540 w 2449"/>
              <a:gd name="T57" fmla="*/ 1309 h 2170"/>
              <a:gd name="T58" fmla="*/ 1647 w 2449"/>
              <a:gd name="T59" fmla="*/ 1367 h 2170"/>
              <a:gd name="T60" fmla="*/ 1770 w 2449"/>
              <a:gd name="T61" fmla="*/ 1636 h 2170"/>
              <a:gd name="T62" fmla="*/ 1925 w 2449"/>
              <a:gd name="T63" fmla="*/ 2086 h 2170"/>
              <a:gd name="T64" fmla="*/ 2426 w 2449"/>
              <a:gd name="T65" fmla="*/ 2170 h 2170"/>
              <a:gd name="T66" fmla="*/ 2294 w 2449"/>
              <a:gd name="T67" fmla="*/ 1375 h 2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49" h="2170">
                <a:moveTo>
                  <a:pt x="2294" y="1375"/>
                </a:moveTo>
                <a:cubicBezTo>
                  <a:pt x="2302" y="1293"/>
                  <a:pt x="2294" y="1277"/>
                  <a:pt x="2294" y="1277"/>
                </a:cubicBezTo>
                <a:cubicBezTo>
                  <a:pt x="2294" y="1277"/>
                  <a:pt x="2351" y="1277"/>
                  <a:pt x="2400" y="1195"/>
                </a:cubicBezTo>
                <a:cubicBezTo>
                  <a:pt x="2408" y="1179"/>
                  <a:pt x="2417" y="1162"/>
                  <a:pt x="2425" y="1146"/>
                </a:cubicBezTo>
                <a:cubicBezTo>
                  <a:pt x="2433" y="1130"/>
                  <a:pt x="2441" y="1113"/>
                  <a:pt x="2441" y="1097"/>
                </a:cubicBezTo>
                <a:cubicBezTo>
                  <a:pt x="2449" y="1072"/>
                  <a:pt x="2449" y="1040"/>
                  <a:pt x="2441" y="1007"/>
                </a:cubicBezTo>
                <a:cubicBezTo>
                  <a:pt x="2433" y="982"/>
                  <a:pt x="2425" y="950"/>
                  <a:pt x="2417" y="925"/>
                </a:cubicBezTo>
                <a:cubicBezTo>
                  <a:pt x="2400" y="893"/>
                  <a:pt x="2417" y="827"/>
                  <a:pt x="2376" y="835"/>
                </a:cubicBezTo>
                <a:cubicBezTo>
                  <a:pt x="2392" y="786"/>
                  <a:pt x="2400" y="754"/>
                  <a:pt x="2335" y="746"/>
                </a:cubicBezTo>
                <a:cubicBezTo>
                  <a:pt x="2351" y="737"/>
                  <a:pt x="2368" y="721"/>
                  <a:pt x="2368" y="713"/>
                </a:cubicBezTo>
                <a:lnTo>
                  <a:pt x="2368" y="696"/>
                </a:lnTo>
                <a:cubicBezTo>
                  <a:pt x="2318" y="647"/>
                  <a:pt x="2318" y="549"/>
                  <a:pt x="2310" y="492"/>
                </a:cubicBezTo>
                <a:lnTo>
                  <a:pt x="2310" y="476"/>
                </a:lnTo>
                <a:lnTo>
                  <a:pt x="2310" y="460"/>
                </a:lnTo>
                <a:lnTo>
                  <a:pt x="2310" y="411"/>
                </a:lnTo>
                <a:cubicBezTo>
                  <a:pt x="2310" y="378"/>
                  <a:pt x="2302" y="353"/>
                  <a:pt x="2294" y="321"/>
                </a:cubicBezTo>
                <a:cubicBezTo>
                  <a:pt x="2294" y="296"/>
                  <a:pt x="2302" y="247"/>
                  <a:pt x="2277" y="239"/>
                </a:cubicBezTo>
                <a:cubicBezTo>
                  <a:pt x="2277" y="223"/>
                  <a:pt x="2286" y="206"/>
                  <a:pt x="2286" y="198"/>
                </a:cubicBezTo>
                <a:cubicBezTo>
                  <a:pt x="2286" y="127"/>
                  <a:pt x="2255" y="63"/>
                  <a:pt x="2253" y="0"/>
                </a:cubicBezTo>
                <a:lnTo>
                  <a:pt x="208" y="3"/>
                </a:lnTo>
                <a:cubicBezTo>
                  <a:pt x="205" y="42"/>
                  <a:pt x="202" y="78"/>
                  <a:pt x="197" y="108"/>
                </a:cubicBezTo>
                <a:lnTo>
                  <a:pt x="197" y="133"/>
                </a:lnTo>
                <a:cubicBezTo>
                  <a:pt x="221" y="223"/>
                  <a:pt x="123" y="288"/>
                  <a:pt x="131" y="337"/>
                </a:cubicBezTo>
                <a:cubicBezTo>
                  <a:pt x="139" y="345"/>
                  <a:pt x="148" y="345"/>
                  <a:pt x="156" y="353"/>
                </a:cubicBezTo>
                <a:cubicBezTo>
                  <a:pt x="115" y="370"/>
                  <a:pt x="131" y="402"/>
                  <a:pt x="148" y="435"/>
                </a:cubicBezTo>
                <a:cubicBezTo>
                  <a:pt x="131" y="451"/>
                  <a:pt x="139" y="484"/>
                  <a:pt x="139" y="517"/>
                </a:cubicBezTo>
                <a:lnTo>
                  <a:pt x="139" y="598"/>
                </a:lnTo>
                <a:cubicBezTo>
                  <a:pt x="131" y="615"/>
                  <a:pt x="131" y="631"/>
                  <a:pt x="131" y="647"/>
                </a:cubicBezTo>
                <a:cubicBezTo>
                  <a:pt x="123" y="680"/>
                  <a:pt x="115" y="713"/>
                  <a:pt x="107" y="746"/>
                </a:cubicBezTo>
                <a:cubicBezTo>
                  <a:pt x="99" y="770"/>
                  <a:pt x="41" y="835"/>
                  <a:pt x="90" y="835"/>
                </a:cubicBezTo>
                <a:cubicBezTo>
                  <a:pt x="33" y="876"/>
                  <a:pt x="0" y="901"/>
                  <a:pt x="66" y="917"/>
                </a:cubicBezTo>
                <a:cubicBezTo>
                  <a:pt x="41" y="925"/>
                  <a:pt x="33" y="925"/>
                  <a:pt x="25" y="933"/>
                </a:cubicBezTo>
                <a:cubicBezTo>
                  <a:pt x="17" y="942"/>
                  <a:pt x="17" y="950"/>
                  <a:pt x="25" y="958"/>
                </a:cubicBezTo>
                <a:cubicBezTo>
                  <a:pt x="58" y="1040"/>
                  <a:pt x="25" y="1138"/>
                  <a:pt x="66" y="1203"/>
                </a:cubicBezTo>
                <a:cubicBezTo>
                  <a:pt x="66" y="1211"/>
                  <a:pt x="74" y="1211"/>
                  <a:pt x="74" y="1219"/>
                </a:cubicBezTo>
                <a:cubicBezTo>
                  <a:pt x="123" y="1277"/>
                  <a:pt x="164" y="1277"/>
                  <a:pt x="164" y="1277"/>
                </a:cubicBezTo>
                <a:cubicBezTo>
                  <a:pt x="164" y="1277"/>
                  <a:pt x="164" y="1301"/>
                  <a:pt x="172" y="1383"/>
                </a:cubicBezTo>
                <a:cubicBezTo>
                  <a:pt x="180" y="1465"/>
                  <a:pt x="172" y="1759"/>
                  <a:pt x="131" y="1906"/>
                </a:cubicBezTo>
                <a:cubicBezTo>
                  <a:pt x="111" y="1979"/>
                  <a:pt x="74" y="2069"/>
                  <a:pt x="40" y="2170"/>
                </a:cubicBezTo>
                <a:lnTo>
                  <a:pt x="532" y="2170"/>
                </a:lnTo>
                <a:cubicBezTo>
                  <a:pt x="533" y="2134"/>
                  <a:pt x="536" y="2106"/>
                  <a:pt x="541" y="2094"/>
                </a:cubicBezTo>
                <a:cubicBezTo>
                  <a:pt x="557" y="2037"/>
                  <a:pt x="582" y="2020"/>
                  <a:pt x="639" y="1922"/>
                </a:cubicBezTo>
                <a:cubicBezTo>
                  <a:pt x="672" y="1857"/>
                  <a:pt x="705" y="1677"/>
                  <a:pt x="729" y="1546"/>
                </a:cubicBezTo>
                <a:lnTo>
                  <a:pt x="729" y="1530"/>
                </a:lnTo>
                <a:cubicBezTo>
                  <a:pt x="746" y="1465"/>
                  <a:pt x="746" y="1399"/>
                  <a:pt x="836" y="1383"/>
                </a:cubicBezTo>
                <a:lnTo>
                  <a:pt x="852" y="1383"/>
                </a:lnTo>
                <a:cubicBezTo>
                  <a:pt x="967" y="1367"/>
                  <a:pt x="918" y="1203"/>
                  <a:pt x="975" y="1154"/>
                </a:cubicBezTo>
                <a:cubicBezTo>
                  <a:pt x="983" y="1138"/>
                  <a:pt x="983" y="1130"/>
                  <a:pt x="991" y="1113"/>
                </a:cubicBezTo>
                <a:cubicBezTo>
                  <a:pt x="1000" y="1097"/>
                  <a:pt x="1008" y="1089"/>
                  <a:pt x="1016" y="1072"/>
                </a:cubicBezTo>
                <a:cubicBezTo>
                  <a:pt x="1114" y="917"/>
                  <a:pt x="1172" y="746"/>
                  <a:pt x="1237" y="582"/>
                </a:cubicBezTo>
                <a:cubicBezTo>
                  <a:pt x="1368" y="680"/>
                  <a:pt x="1327" y="844"/>
                  <a:pt x="1393" y="950"/>
                </a:cubicBezTo>
                <a:cubicBezTo>
                  <a:pt x="1401" y="966"/>
                  <a:pt x="1401" y="982"/>
                  <a:pt x="1409" y="999"/>
                </a:cubicBezTo>
                <a:cubicBezTo>
                  <a:pt x="1417" y="1007"/>
                  <a:pt x="1426" y="1023"/>
                  <a:pt x="1434" y="1040"/>
                </a:cubicBezTo>
                <a:cubicBezTo>
                  <a:pt x="1434" y="1048"/>
                  <a:pt x="1442" y="1064"/>
                  <a:pt x="1450" y="1072"/>
                </a:cubicBezTo>
                <a:cubicBezTo>
                  <a:pt x="1475" y="1097"/>
                  <a:pt x="1491" y="1130"/>
                  <a:pt x="1499" y="1162"/>
                </a:cubicBezTo>
                <a:cubicBezTo>
                  <a:pt x="1507" y="1179"/>
                  <a:pt x="1507" y="1187"/>
                  <a:pt x="1516" y="1195"/>
                </a:cubicBezTo>
                <a:cubicBezTo>
                  <a:pt x="1507" y="1236"/>
                  <a:pt x="1516" y="1260"/>
                  <a:pt x="1532" y="1285"/>
                </a:cubicBezTo>
                <a:cubicBezTo>
                  <a:pt x="1532" y="1293"/>
                  <a:pt x="1540" y="1301"/>
                  <a:pt x="1540" y="1309"/>
                </a:cubicBezTo>
                <a:cubicBezTo>
                  <a:pt x="1565" y="1326"/>
                  <a:pt x="1598" y="1342"/>
                  <a:pt x="1622" y="1358"/>
                </a:cubicBezTo>
                <a:cubicBezTo>
                  <a:pt x="1630" y="1358"/>
                  <a:pt x="1639" y="1367"/>
                  <a:pt x="1647" y="1367"/>
                </a:cubicBezTo>
                <a:cubicBezTo>
                  <a:pt x="1761" y="1399"/>
                  <a:pt x="1729" y="1530"/>
                  <a:pt x="1770" y="1628"/>
                </a:cubicBezTo>
                <a:lnTo>
                  <a:pt x="1770" y="1636"/>
                </a:lnTo>
                <a:cubicBezTo>
                  <a:pt x="1786" y="1742"/>
                  <a:pt x="1811" y="1881"/>
                  <a:pt x="1827" y="1914"/>
                </a:cubicBezTo>
                <a:cubicBezTo>
                  <a:pt x="1884" y="2020"/>
                  <a:pt x="1909" y="2028"/>
                  <a:pt x="1925" y="2086"/>
                </a:cubicBezTo>
                <a:cubicBezTo>
                  <a:pt x="1930" y="2100"/>
                  <a:pt x="1932" y="2130"/>
                  <a:pt x="1933" y="2170"/>
                </a:cubicBezTo>
                <a:lnTo>
                  <a:pt x="2426" y="2170"/>
                </a:lnTo>
                <a:cubicBezTo>
                  <a:pt x="2390" y="2065"/>
                  <a:pt x="2352" y="1973"/>
                  <a:pt x="2335" y="1898"/>
                </a:cubicBezTo>
                <a:cubicBezTo>
                  <a:pt x="2294" y="1751"/>
                  <a:pt x="2286" y="1465"/>
                  <a:pt x="2294" y="13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Freeform 9">
            <a:extLst>
              <a:ext uri="{FF2B5EF4-FFF2-40B4-BE49-F238E27FC236}">
                <a16:creationId xmlns:a16="http://schemas.microsoft.com/office/drawing/2014/main" id="{6BDFD831-1CF1-4EDB-B930-EF23D292E0E5}"/>
              </a:ext>
            </a:extLst>
          </p:cNvPr>
          <p:cNvSpPr>
            <a:spLocks/>
          </p:cNvSpPr>
          <p:nvPr/>
        </p:nvSpPr>
        <p:spPr bwMode="auto">
          <a:xfrm>
            <a:off x="8587872" y="2247512"/>
            <a:ext cx="2183140" cy="1197503"/>
          </a:xfrm>
          <a:custGeom>
            <a:avLst/>
            <a:gdLst>
              <a:gd name="T0" fmla="*/ 2997 w 3966"/>
              <a:gd name="T1" fmla="*/ 2108 h 2174"/>
              <a:gd name="T2" fmla="*/ 2972 w 3966"/>
              <a:gd name="T3" fmla="*/ 1977 h 2174"/>
              <a:gd name="T4" fmla="*/ 2956 w 3966"/>
              <a:gd name="T5" fmla="*/ 1846 h 2174"/>
              <a:gd name="T6" fmla="*/ 2759 w 3966"/>
              <a:gd name="T7" fmla="*/ 1372 h 2174"/>
              <a:gd name="T8" fmla="*/ 2735 w 3966"/>
              <a:gd name="T9" fmla="*/ 1184 h 2174"/>
              <a:gd name="T10" fmla="*/ 2710 w 3966"/>
              <a:gd name="T11" fmla="*/ 1094 h 2174"/>
              <a:gd name="T12" fmla="*/ 2718 w 3966"/>
              <a:gd name="T13" fmla="*/ 849 h 2174"/>
              <a:gd name="T14" fmla="*/ 2718 w 3966"/>
              <a:gd name="T15" fmla="*/ 719 h 2174"/>
              <a:gd name="T16" fmla="*/ 2767 w 3966"/>
              <a:gd name="T17" fmla="*/ 449 h 2174"/>
              <a:gd name="T18" fmla="*/ 2817 w 3966"/>
              <a:gd name="T19" fmla="*/ 302 h 2174"/>
              <a:gd name="T20" fmla="*/ 2858 w 3966"/>
              <a:gd name="T21" fmla="*/ 179 h 2174"/>
              <a:gd name="T22" fmla="*/ 2964 w 3966"/>
              <a:gd name="T23" fmla="*/ 351 h 2174"/>
              <a:gd name="T24" fmla="*/ 3546 w 3966"/>
              <a:gd name="T25" fmla="*/ 776 h 2174"/>
              <a:gd name="T26" fmla="*/ 3922 w 3966"/>
              <a:gd name="T27" fmla="*/ 392 h 2174"/>
              <a:gd name="T28" fmla="*/ 3524 w 3966"/>
              <a:gd name="T29" fmla="*/ 1 h 2174"/>
              <a:gd name="T30" fmla="*/ 3485 w 3966"/>
              <a:gd name="T31" fmla="*/ 1 h 2174"/>
              <a:gd name="T32" fmla="*/ 449 w 3966"/>
              <a:gd name="T33" fmla="*/ 49 h 2174"/>
              <a:gd name="T34" fmla="*/ 0 w 3966"/>
              <a:gd name="T35" fmla="*/ 5 h 2174"/>
              <a:gd name="T36" fmla="*/ 73 w 3966"/>
              <a:gd name="T37" fmla="*/ 384 h 2174"/>
              <a:gd name="T38" fmla="*/ 441 w 3966"/>
              <a:gd name="T39" fmla="*/ 759 h 2174"/>
              <a:gd name="T40" fmla="*/ 982 w 3966"/>
              <a:gd name="T41" fmla="*/ 351 h 2174"/>
              <a:gd name="T42" fmla="*/ 1080 w 3966"/>
              <a:gd name="T43" fmla="*/ 179 h 2174"/>
              <a:gd name="T44" fmla="*/ 1121 w 3966"/>
              <a:gd name="T45" fmla="*/ 302 h 2174"/>
              <a:gd name="T46" fmla="*/ 1178 w 3966"/>
              <a:gd name="T47" fmla="*/ 449 h 2174"/>
              <a:gd name="T48" fmla="*/ 1228 w 3966"/>
              <a:gd name="T49" fmla="*/ 719 h 2174"/>
              <a:gd name="T50" fmla="*/ 1228 w 3966"/>
              <a:gd name="T51" fmla="*/ 915 h 2174"/>
              <a:gd name="T52" fmla="*/ 1228 w 3966"/>
              <a:gd name="T53" fmla="*/ 996 h 2174"/>
              <a:gd name="T54" fmla="*/ 1228 w 3966"/>
              <a:gd name="T55" fmla="*/ 1135 h 2174"/>
              <a:gd name="T56" fmla="*/ 1187 w 3966"/>
              <a:gd name="T57" fmla="*/ 1176 h 2174"/>
              <a:gd name="T58" fmla="*/ 1162 w 3966"/>
              <a:gd name="T59" fmla="*/ 1454 h 2174"/>
              <a:gd name="T60" fmla="*/ 1154 w 3966"/>
              <a:gd name="T61" fmla="*/ 1519 h 2174"/>
              <a:gd name="T62" fmla="*/ 1113 w 3966"/>
              <a:gd name="T63" fmla="*/ 1642 h 2174"/>
              <a:gd name="T64" fmla="*/ 1079 w 3966"/>
              <a:gd name="T65" fmla="*/ 1713 h 2174"/>
              <a:gd name="T66" fmla="*/ 1079 w 3966"/>
              <a:gd name="T67" fmla="*/ 1713 h 2174"/>
              <a:gd name="T68" fmla="*/ 1031 w 3966"/>
              <a:gd name="T69" fmla="*/ 1789 h 2174"/>
              <a:gd name="T70" fmla="*/ 982 w 3966"/>
              <a:gd name="T71" fmla="*/ 1920 h 2174"/>
              <a:gd name="T72" fmla="*/ 2997 w 3966"/>
              <a:gd name="T73" fmla="*/ 2171 h 2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66" h="2174">
                <a:moveTo>
                  <a:pt x="2997" y="2165"/>
                </a:moveTo>
                <a:lnTo>
                  <a:pt x="2997" y="2108"/>
                </a:lnTo>
                <a:cubicBezTo>
                  <a:pt x="2989" y="2067"/>
                  <a:pt x="2980" y="2034"/>
                  <a:pt x="2980" y="2018"/>
                </a:cubicBezTo>
                <a:cubicBezTo>
                  <a:pt x="2989" y="2010"/>
                  <a:pt x="2980" y="1993"/>
                  <a:pt x="2972" y="1977"/>
                </a:cubicBezTo>
                <a:cubicBezTo>
                  <a:pt x="2972" y="1952"/>
                  <a:pt x="2972" y="1936"/>
                  <a:pt x="2964" y="1912"/>
                </a:cubicBezTo>
                <a:cubicBezTo>
                  <a:pt x="2964" y="1887"/>
                  <a:pt x="2964" y="1871"/>
                  <a:pt x="2956" y="1846"/>
                </a:cubicBezTo>
                <a:cubicBezTo>
                  <a:pt x="2948" y="1830"/>
                  <a:pt x="2940" y="1822"/>
                  <a:pt x="2931" y="1805"/>
                </a:cubicBezTo>
                <a:cubicBezTo>
                  <a:pt x="2735" y="1740"/>
                  <a:pt x="2866" y="1511"/>
                  <a:pt x="2759" y="1372"/>
                </a:cubicBezTo>
                <a:lnTo>
                  <a:pt x="2735" y="1323"/>
                </a:lnTo>
                <a:cubicBezTo>
                  <a:pt x="2718" y="1274"/>
                  <a:pt x="2710" y="1233"/>
                  <a:pt x="2735" y="1184"/>
                </a:cubicBezTo>
                <a:cubicBezTo>
                  <a:pt x="2727" y="1168"/>
                  <a:pt x="2718" y="1152"/>
                  <a:pt x="2710" y="1135"/>
                </a:cubicBezTo>
                <a:lnTo>
                  <a:pt x="2710" y="1094"/>
                </a:lnTo>
                <a:cubicBezTo>
                  <a:pt x="2710" y="1078"/>
                  <a:pt x="2702" y="1054"/>
                  <a:pt x="2702" y="1037"/>
                </a:cubicBezTo>
                <a:cubicBezTo>
                  <a:pt x="2702" y="972"/>
                  <a:pt x="2702" y="915"/>
                  <a:pt x="2718" y="849"/>
                </a:cubicBezTo>
                <a:lnTo>
                  <a:pt x="2718" y="800"/>
                </a:lnTo>
                <a:cubicBezTo>
                  <a:pt x="2718" y="768"/>
                  <a:pt x="2702" y="776"/>
                  <a:pt x="2718" y="719"/>
                </a:cubicBezTo>
                <a:cubicBezTo>
                  <a:pt x="2727" y="661"/>
                  <a:pt x="2735" y="629"/>
                  <a:pt x="2727" y="612"/>
                </a:cubicBezTo>
                <a:cubicBezTo>
                  <a:pt x="2727" y="604"/>
                  <a:pt x="2751" y="506"/>
                  <a:pt x="2767" y="449"/>
                </a:cubicBezTo>
                <a:cubicBezTo>
                  <a:pt x="2784" y="392"/>
                  <a:pt x="2784" y="392"/>
                  <a:pt x="2800" y="375"/>
                </a:cubicBezTo>
                <a:cubicBezTo>
                  <a:pt x="2808" y="351"/>
                  <a:pt x="2817" y="343"/>
                  <a:pt x="2817" y="302"/>
                </a:cubicBezTo>
                <a:cubicBezTo>
                  <a:pt x="2825" y="269"/>
                  <a:pt x="2866" y="212"/>
                  <a:pt x="2866" y="212"/>
                </a:cubicBezTo>
                <a:cubicBezTo>
                  <a:pt x="2866" y="204"/>
                  <a:pt x="2858" y="179"/>
                  <a:pt x="2858" y="179"/>
                </a:cubicBezTo>
                <a:lnTo>
                  <a:pt x="2882" y="147"/>
                </a:lnTo>
                <a:cubicBezTo>
                  <a:pt x="2882" y="147"/>
                  <a:pt x="2899" y="261"/>
                  <a:pt x="2964" y="351"/>
                </a:cubicBezTo>
                <a:cubicBezTo>
                  <a:pt x="3030" y="433"/>
                  <a:pt x="3251" y="604"/>
                  <a:pt x="3349" y="661"/>
                </a:cubicBezTo>
                <a:cubicBezTo>
                  <a:pt x="3439" y="727"/>
                  <a:pt x="3497" y="768"/>
                  <a:pt x="3546" y="776"/>
                </a:cubicBezTo>
                <a:cubicBezTo>
                  <a:pt x="3595" y="776"/>
                  <a:pt x="3677" y="808"/>
                  <a:pt x="3726" y="776"/>
                </a:cubicBezTo>
                <a:cubicBezTo>
                  <a:pt x="3775" y="751"/>
                  <a:pt x="3857" y="563"/>
                  <a:pt x="3922" y="392"/>
                </a:cubicBezTo>
                <a:cubicBezTo>
                  <a:pt x="3956" y="309"/>
                  <a:pt x="3962" y="155"/>
                  <a:pt x="3966" y="0"/>
                </a:cubicBezTo>
                <a:lnTo>
                  <a:pt x="3524" y="1"/>
                </a:lnTo>
                <a:cubicBezTo>
                  <a:pt x="3497" y="54"/>
                  <a:pt x="3497" y="49"/>
                  <a:pt x="3497" y="49"/>
                </a:cubicBezTo>
                <a:cubicBezTo>
                  <a:pt x="3497" y="49"/>
                  <a:pt x="3492" y="29"/>
                  <a:pt x="3485" y="1"/>
                </a:cubicBezTo>
                <a:lnTo>
                  <a:pt x="460" y="5"/>
                </a:lnTo>
                <a:cubicBezTo>
                  <a:pt x="453" y="31"/>
                  <a:pt x="449" y="49"/>
                  <a:pt x="449" y="49"/>
                </a:cubicBezTo>
                <a:cubicBezTo>
                  <a:pt x="449" y="49"/>
                  <a:pt x="449" y="54"/>
                  <a:pt x="424" y="5"/>
                </a:cubicBezTo>
                <a:lnTo>
                  <a:pt x="0" y="5"/>
                </a:lnTo>
                <a:cubicBezTo>
                  <a:pt x="7" y="28"/>
                  <a:pt x="7" y="50"/>
                  <a:pt x="7" y="65"/>
                </a:cubicBezTo>
                <a:cubicBezTo>
                  <a:pt x="23" y="196"/>
                  <a:pt x="40" y="310"/>
                  <a:pt x="73" y="384"/>
                </a:cubicBezTo>
                <a:cubicBezTo>
                  <a:pt x="138" y="555"/>
                  <a:pt x="220" y="743"/>
                  <a:pt x="269" y="768"/>
                </a:cubicBezTo>
                <a:cubicBezTo>
                  <a:pt x="318" y="792"/>
                  <a:pt x="400" y="768"/>
                  <a:pt x="441" y="759"/>
                </a:cubicBezTo>
                <a:cubicBezTo>
                  <a:pt x="490" y="759"/>
                  <a:pt x="548" y="710"/>
                  <a:pt x="646" y="653"/>
                </a:cubicBezTo>
                <a:cubicBezTo>
                  <a:pt x="736" y="596"/>
                  <a:pt x="916" y="433"/>
                  <a:pt x="982" y="351"/>
                </a:cubicBezTo>
                <a:cubicBezTo>
                  <a:pt x="1047" y="261"/>
                  <a:pt x="1064" y="147"/>
                  <a:pt x="1064" y="147"/>
                </a:cubicBezTo>
                <a:lnTo>
                  <a:pt x="1080" y="179"/>
                </a:lnTo>
                <a:lnTo>
                  <a:pt x="1080" y="212"/>
                </a:lnTo>
                <a:cubicBezTo>
                  <a:pt x="1080" y="212"/>
                  <a:pt x="1121" y="269"/>
                  <a:pt x="1121" y="302"/>
                </a:cubicBezTo>
                <a:cubicBezTo>
                  <a:pt x="1129" y="343"/>
                  <a:pt x="1129" y="351"/>
                  <a:pt x="1146" y="375"/>
                </a:cubicBezTo>
                <a:cubicBezTo>
                  <a:pt x="1154" y="392"/>
                  <a:pt x="1162" y="392"/>
                  <a:pt x="1178" y="449"/>
                </a:cubicBezTo>
                <a:cubicBezTo>
                  <a:pt x="1195" y="506"/>
                  <a:pt x="1211" y="604"/>
                  <a:pt x="1211" y="612"/>
                </a:cubicBezTo>
                <a:cubicBezTo>
                  <a:pt x="1211" y="629"/>
                  <a:pt x="1219" y="661"/>
                  <a:pt x="1228" y="719"/>
                </a:cubicBezTo>
                <a:cubicBezTo>
                  <a:pt x="1244" y="776"/>
                  <a:pt x="1228" y="768"/>
                  <a:pt x="1228" y="800"/>
                </a:cubicBezTo>
                <a:cubicBezTo>
                  <a:pt x="1219" y="833"/>
                  <a:pt x="1228" y="857"/>
                  <a:pt x="1228" y="915"/>
                </a:cubicBezTo>
                <a:lnTo>
                  <a:pt x="1228" y="956"/>
                </a:lnTo>
                <a:lnTo>
                  <a:pt x="1228" y="996"/>
                </a:lnTo>
                <a:cubicBezTo>
                  <a:pt x="1228" y="1013"/>
                  <a:pt x="1211" y="1037"/>
                  <a:pt x="1219" y="1037"/>
                </a:cubicBezTo>
                <a:cubicBezTo>
                  <a:pt x="1211" y="1078"/>
                  <a:pt x="1170" y="1119"/>
                  <a:pt x="1228" y="1135"/>
                </a:cubicBezTo>
                <a:cubicBezTo>
                  <a:pt x="1211" y="1143"/>
                  <a:pt x="1203" y="1152"/>
                  <a:pt x="1195" y="1160"/>
                </a:cubicBezTo>
                <a:cubicBezTo>
                  <a:pt x="1187" y="1160"/>
                  <a:pt x="1187" y="1168"/>
                  <a:pt x="1187" y="1176"/>
                </a:cubicBezTo>
                <a:cubicBezTo>
                  <a:pt x="1195" y="1250"/>
                  <a:pt x="1129" y="1315"/>
                  <a:pt x="1162" y="1380"/>
                </a:cubicBezTo>
                <a:lnTo>
                  <a:pt x="1162" y="1454"/>
                </a:lnTo>
                <a:cubicBezTo>
                  <a:pt x="1162" y="1462"/>
                  <a:pt x="1154" y="1470"/>
                  <a:pt x="1154" y="1478"/>
                </a:cubicBezTo>
                <a:lnTo>
                  <a:pt x="1154" y="1519"/>
                </a:lnTo>
                <a:cubicBezTo>
                  <a:pt x="1146" y="1536"/>
                  <a:pt x="1146" y="1552"/>
                  <a:pt x="1137" y="1560"/>
                </a:cubicBezTo>
                <a:cubicBezTo>
                  <a:pt x="1129" y="1593"/>
                  <a:pt x="1121" y="1617"/>
                  <a:pt x="1113" y="1642"/>
                </a:cubicBezTo>
                <a:cubicBezTo>
                  <a:pt x="1105" y="1650"/>
                  <a:pt x="1105" y="1658"/>
                  <a:pt x="1096" y="1675"/>
                </a:cubicBezTo>
                <a:cubicBezTo>
                  <a:pt x="1091" y="1686"/>
                  <a:pt x="1085" y="1698"/>
                  <a:pt x="1079" y="1713"/>
                </a:cubicBezTo>
                <a:cubicBezTo>
                  <a:pt x="1077" y="1718"/>
                  <a:pt x="1075" y="1724"/>
                  <a:pt x="1072" y="1732"/>
                </a:cubicBezTo>
                <a:cubicBezTo>
                  <a:pt x="1074" y="1725"/>
                  <a:pt x="1076" y="1719"/>
                  <a:pt x="1079" y="1713"/>
                </a:cubicBezTo>
                <a:cubicBezTo>
                  <a:pt x="1092" y="1674"/>
                  <a:pt x="1077" y="1706"/>
                  <a:pt x="1056" y="1756"/>
                </a:cubicBezTo>
                <a:cubicBezTo>
                  <a:pt x="1072" y="1715"/>
                  <a:pt x="1047" y="1756"/>
                  <a:pt x="1031" y="1789"/>
                </a:cubicBezTo>
                <a:cubicBezTo>
                  <a:pt x="1039" y="1781"/>
                  <a:pt x="1015" y="1813"/>
                  <a:pt x="1006" y="1822"/>
                </a:cubicBezTo>
                <a:cubicBezTo>
                  <a:pt x="998" y="1854"/>
                  <a:pt x="990" y="1887"/>
                  <a:pt x="982" y="1920"/>
                </a:cubicBezTo>
                <a:cubicBezTo>
                  <a:pt x="965" y="1982"/>
                  <a:pt x="959" y="2084"/>
                  <a:pt x="952" y="2174"/>
                </a:cubicBezTo>
                <a:lnTo>
                  <a:pt x="2997" y="2171"/>
                </a:lnTo>
                <a:cubicBezTo>
                  <a:pt x="2997" y="2169"/>
                  <a:pt x="2997" y="2167"/>
                  <a:pt x="2997" y="21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Group 92">
            <a:extLst>
              <a:ext uri="{FF2B5EF4-FFF2-40B4-BE49-F238E27FC236}">
                <a16:creationId xmlns:a16="http://schemas.microsoft.com/office/drawing/2014/main" id="{ECAC000B-510A-4C01-9CD4-662B5BC64C59}"/>
              </a:ext>
            </a:extLst>
          </p:cNvPr>
          <p:cNvGrpSpPr/>
          <p:nvPr/>
        </p:nvGrpSpPr>
        <p:grpSpPr>
          <a:xfrm>
            <a:off x="2259393" y="2020349"/>
            <a:ext cx="5272236" cy="1439335"/>
            <a:chOff x="1775729" y="2204864"/>
            <a:chExt cx="1716151" cy="1022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F8E18-76D3-47FA-BF47-66859C3916FF}"/>
                </a:ext>
              </a:extLst>
            </p:cNvPr>
            <p:cNvSpPr txBox="1"/>
            <p:nvPr/>
          </p:nvSpPr>
          <p:spPr>
            <a:xfrm>
              <a:off x="1775729" y="258070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สร้างการรับรู้ การประชาสัมพันธ์ ให้คนเข้าใจและถึงได้ทุกบริการ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D83D5-58BC-4599-BCE9-4F8B15824546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36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un" pitchFamily="2" charset="-34"/>
                  <a:cs typeface="Opun" pitchFamily="2" charset="-34"/>
                </a:rPr>
                <a:t>Goal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sp>
        <p:nvSpPr>
          <p:cNvPr id="23" name="Donut 24">
            <a:extLst>
              <a:ext uri="{FF2B5EF4-FFF2-40B4-BE49-F238E27FC236}">
                <a16:creationId xmlns:a16="http://schemas.microsoft.com/office/drawing/2014/main" id="{FA60D133-A9D9-4D18-805E-78C09850ABE5}"/>
              </a:ext>
            </a:extLst>
          </p:cNvPr>
          <p:cNvSpPr/>
          <p:nvPr/>
        </p:nvSpPr>
        <p:spPr>
          <a:xfrm>
            <a:off x="1052212" y="2283381"/>
            <a:ext cx="459865" cy="46360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55">
            <a:extLst>
              <a:ext uri="{FF2B5EF4-FFF2-40B4-BE49-F238E27FC236}">
                <a16:creationId xmlns:a16="http://schemas.microsoft.com/office/drawing/2014/main" id="{F96C412C-BF31-42BA-ABDD-94F95EC6351B}"/>
              </a:ext>
            </a:extLst>
          </p:cNvPr>
          <p:cNvSpPr/>
          <p:nvPr/>
        </p:nvSpPr>
        <p:spPr>
          <a:xfrm>
            <a:off x="1171981" y="4117609"/>
            <a:ext cx="203503" cy="49865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4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F7C090-9D81-4969-B45A-BCE6C2E2FDA2}"/>
              </a:ext>
            </a:extLst>
          </p:cNvPr>
          <p:cNvSpPr/>
          <p:nvPr/>
        </p:nvSpPr>
        <p:spPr>
          <a:xfrm>
            <a:off x="6197207" y="2420368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A7F1CD-26F5-4458-896F-B7DEEC6D3C5B}"/>
              </a:ext>
            </a:extLst>
          </p:cNvPr>
          <p:cNvSpPr/>
          <p:nvPr/>
        </p:nvSpPr>
        <p:spPr>
          <a:xfrm>
            <a:off x="7159343" y="459599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64D97-3072-447D-9C9B-4BB2B5084FF9}"/>
              </a:ext>
            </a:extLst>
          </p:cNvPr>
          <p:cNvSpPr txBox="1"/>
          <p:nvPr/>
        </p:nvSpPr>
        <p:spPr>
          <a:xfrm>
            <a:off x="729638" y="2767280"/>
            <a:ext cx="481435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8000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Solutions</a:t>
            </a:r>
            <a:endParaRPr lang="ko-KR" altLang="en-US" sz="8000" b="1" dirty="0">
              <a:solidFill>
                <a:schemeClr val="accent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BD82B1-029A-4425-8B9F-213FE2552841}"/>
              </a:ext>
            </a:extLst>
          </p:cNvPr>
          <p:cNvSpPr/>
          <p:nvPr/>
        </p:nvSpPr>
        <p:spPr>
          <a:xfrm>
            <a:off x="7159343" y="3710735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F4B2EF-1ED1-4E5B-B8C7-AB09673C045B}"/>
              </a:ext>
            </a:extLst>
          </p:cNvPr>
          <p:cNvSpPr/>
          <p:nvPr/>
        </p:nvSpPr>
        <p:spPr>
          <a:xfrm>
            <a:off x="8774696" y="2085167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96D4AF35-A3D9-416E-9E70-08B0D02EDA9F}"/>
              </a:ext>
            </a:extLst>
          </p:cNvPr>
          <p:cNvSpPr/>
          <p:nvPr/>
        </p:nvSpPr>
        <p:spPr>
          <a:xfrm rot="16200000" flipH="1">
            <a:off x="6754984" y="3004400"/>
            <a:ext cx="901711" cy="849197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4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journey</a:t>
            </a:r>
          </a:p>
        </p:txBody>
      </p:sp>
      <p:pic>
        <p:nvPicPr>
          <p:cNvPr id="22" name="Picture 21" descr="A picture containing parking, black, meter, man&#10;&#10;Description automatically generated">
            <a:extLst>
              <a:ext uri="{FF2B5EF4-FFF2-40B4-BE49-F238E27FC236}">
                <a16:creationId xmlns:a16="http://schemas.microsoft.com/office/drawing/2014/main" id="{A5B883F7-8CA5-41C7-ADCD-5C10AE2B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11" y="1157276"/>
            <a:ext cx="9023581" cy="53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1A2218-6C1E-49B0-870A-ADDD3ADEF389}"/>
              </a:ext>
            </a:extLst>
          </p:cNvPr>
          <p:cNvSpPr/>
          <p:nvPr/>
        </p:nvSpPr>
        <p:spPr>
          <a:xfrm>
            <a:off x="158749" y="1011501"/>
            <a:ext cx="11217911" cy="5435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568C1-A844-4500-A7CE-6EDE4DA7A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49" y="287256"/>
            <a:ext cx="11282576" cy="724247"/>
          </a:xfrm>
        </p:spPr>
        <p:txBody>
          <a:bodyPr/>
          <a:lstStyle/>
          <a:p>
            <a:r>
              <a:rPr lang="en-US" dirty="0"/>
              <a:t>Infographic (machine)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4883-1357-4283-B155-938EC110A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186700"/>
            <a:ext cx="3593575" cy="5084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B1D6E-E59A-477E-BB74-A344A8CBF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3" y="1186700"/>
            <a:ext cx="3593575" cy="50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E5D706-BC55-4143-96E4-E277E9396390}"/>
              </a:ext>
            </a:extLst>
          </p:cNvPr>
          <p:cNvSpPr/>
          <p:nvPr/>
        </p:nvSpPr>
        <p:spPr>
          <a:xfrm>
            <a:off x="132522" y="1011502"/>
            <a:ext cx="11217911" cy="5435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1204E-5B0D-4DDC-8467-EDEA572F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7" y="1130723"/>
            <a:ext cx="3571407" cy="505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4A670-80A8-4190-99F4-0885713D66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56" y="1130724"/>
            <a:ext cx="3571407" cy="505325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B1D5BFE-F0D7-48A4-93CC-30FB6A889C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49" y="287256"/>
            <a:ext cx="11282576" cy="724247"/>
          </a:xfrm>
        </p:spPr>
        <p:txBody>
          <a:bodyPr/>
          <a:lstStyle/>
          <a:p>
            <a:r>
              <a:rPr lang="en-US" dirty="0"/>
              <a:t>Infographic (machine)</a:t>
            </a:r>
          </a:p>
        </p:txBody>
      </p:sp>
    </p:spTree>
    <p:extLst>
      <p:ext uri="{BB962C8B-B14F-4D97-AF65-F5344CB8AC3E}">
        <p14:creationId xmlns:p14="http://schemas.microsoft.com/office/powerpoint/2010/main" val="165068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4DD86D-A58A-41F9-9EB0-F9913020D332}"/>
              </a:ext>
            </a:extLst>
          </p:cNvPr>
          <p:cNvSpPr/>
          <p:nvPr/>
        </p:nvSpPr>
        <p:spPr>
          <a:xfrm>
            <a:off x="145774" y="1011503"/>
            <a:ext cx="11217911" cy="5435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4E9A9-645C-484B-BD33-47D32586A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7" y="1151978"/>
            <a:ext cx="3642659" cy="5154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1E29B-302C-4683-9536-4C85C091C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56" y="1151977"/>
            <a:ext cx="3642659" cy="515406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442F0C9-7906-47A2-B54C-63E5F50DC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49" y="287256"/>
            <a:ext cx="11282576" cy="724247"/>
          </a:xfrm>
        </p:spPr>
        <p:txBody>
          <a:bodyPr/>
          <a:lstStyle/>
          <a:p>
            <a:r>
              <a:rPr lang="en-US" dirty="0"/>
              <a:t>Infographic (machine)</a:t>
            </a:r>
          </a:p>
        </p:txBody>
      </p:sp>
    </p:spTree>
    <p:extLst>
      <p:ext uri="{BB962C8B-B14F-4D97-AF65-F5344CB8AC3E}">
        <p14:creationId xmlns:p14="http://schemas.microsoft.com/office/powerpoint/2010/main" val="382417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FAE262-71D1-41B3-B82F-D5A65FFCF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Lable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83E4D-950F-4E45-B5C5-036305769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43" y="1167852"/>
            <a:ext cx="5513682" cy="4123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2F5B1-2BF1-4C67-B3DD-E659175B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9" y="1167853"/>
            <a:ext cx="5498367" cy="41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568C1-A844-4500-A7CE-6EDE4DA7A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(register)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3F818-C533-4F22-BA4B-FCB3960A0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0"/>
          <a:stretch/>
        </p:blipFill>
        <p:spPr>
          <a:xfrm>
            <a:off x="3066213" y="1237935"/>
            <a:ext cx="6059574" cy="4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5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568C1-A844-4500-A7CE-6EDE4DA7A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(register)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70DCA-B1E4-43EE-944E-D237A752B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0"/>
          <a:stretch/>
        </p:blipFill>
        <p:spPr>
          <a:xfrm>
            <a:off x="2499231" y="1245705"/>
            <a:ext cx="7193538" cy="49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4EE67-D646-4722-99ED-ABC50434D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Facebook Page</a:t>
            </a:r>
          </a:p>
        </p:txBody>
      </p:sp>
      <p:pic>
        <p:nvPicPr>
          <p:cNvPr id="4" name="รูปภาพ 3">
            <a:hlinkClick r:id="rId2"/>
            <a:extLst>
              <a:ext uri="{FF2B5EF4-FFF2-40B4-BE49-F238E27FC236}">
                <a16:creationId xmlns:a16="http://schemas.microsoft.com/office/drawing/2014/main" id="{6A892230-CCFD-4236-BFA8-D3D664D6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03" y="1398389"/>
            <a:ext cx="7297194" cy="45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2B64D97-3072-447D-9C9B-4BB2B5084FF9}"/>
              </a:ext>
            </a:extLst>
          </p:cNvPr>
          <p:cNvSpPr txBox="1"/>
          <p:nvPr/>
        </p:nvSpPr>
        <p:spPr>
          <a:xfrm>
            <a:off x="7755922" y="666531"/>
            <a:ext cx="443607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" pitchFamily="2" charset="-34"/>
                <a:cs typeface="Opun" pitchFamily="2" charset="-34"/>
              </a:rPr>
              <a:t>Agenda</a:t>
            </a:r>
            <a:endParaRPr lang="ko-KR" altLang="en-US" sz="6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" pitchFamily="2" charset="-34"/>
              <a:cs typeface="Opun" pitchFamily="2" charset="-3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BD82B1-029A-4425-8B9F-213FE2552841}"/>
              </a:ext>
            </a:extLst>
          </p:cNvPr>
          <p:cNvSpPr/>
          <p:nvPr/>
        </p:nvSpPr>
        <p:spPr>
          <a:xfrm>
            <a:off x="1549797" y="2051580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50B2C-68C5-4332-9108-1996E1DB2D28}"/>
              </a:ext>
            </a:extLst>
          </p:cNvPr>
          <p:cNvSpPr/>
          <p:nvPr/>
        </p:nvSpPr>
        <p:spPr>
          <a:xfrm rot="2700000">
            <a:off x="1555109" y="765100"/>
            <a:ext cx="650630" cy="6506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6FC85-FD4C-41E3-A7FB-76B3B5F0E376}"/>
              </a:ext>
            </a:extLst>
          </p:cNvPr>
          <p:cNvSpPr/>
          <p:nvPr/>
        </p:nvSpPr>
        <p:spPr>
          <a:xfrm rot="2700000">
            <a:off x="2350315" y="5964425"/>
            <a:ext cx="358006" cy="358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31F3F7-8D1D-4BCF-AD01-A041FFE9A209}"/>
              </a:ext>
            </a:extLst>
          </p:cNvPr>
          <p:cNvSpPr/>
          <p:nvPr/>
        </p:nvSpPr>
        <p:spPr>
          <a:xfrm rot="2700000">
            <a:off x="2020874" y="5617094"/>
            <a:ext cx="358006" cy="358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FF66F-015A-47F3-9E96-7FEA754BB56D}"/>
              </a:ext>
            </a:extLst>
          </p:cNvPr>
          <p:cNvSpPr/>
          <p:nvPr/>
        </p:nvSpPr>
        <p:spPr>
          <a:xfrm rot="2700000">
            <a:off x="4314687" y="3733654"/>
            <a:ext cx="843001" cy="843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F6A469-2573-4B72-AD65-8D349CA0B30B}"/>
              </a:ext>
            </a:extLst>
          </p:cNvPr>
          <p:cNvSpPr/>
          <p:nvPr/>
        </p:nvSpPr>
        <p:spPr>
          <a:xfrm rot="2700000">
            <a:off x="1019219" y="1521791"/>
            <a:ext cx="3748823" cy="3763809"/>
          </a:xfrm>
          <a:custGeom>
            <a:avLst/>
            <a:gdLst>
              <a:gd name="connsiteX0" fmla="*/ 0 w 3748823"/>
              <a:gd name="connsiteY0" fmla="*/ 0 h 3748823"/>
              <a:gd name="connsiteX1" fmla="*/ 2057403 w 3748823"/>
              <a:gd name="connsiteY1" fmla="*/ 0 h 3748823"/>
              <a:gd name="connsiteX2" fmla="*/ 2057403 w 3748823"/>
              <a:gd name="connsiteY2" fmla="*/ 468603 h 3748823"/>
              <a:gd name="connsiteX3" fmla="*/ 468603 w 3748823"/>
              <a:gd name="connsiteY3" fmla="*/ 468603 h 3748823"/>
              <a:gd name="connsiteX4" fmla="*/ 468603 w 3748823"/>
              <a:gd name="connsiteY4" fmla="*/ 3280220 h 3748823"/>
              <a:gd name="connsiteX5" fmla="*/ 3280220 w 3748823"/>
              <a:gd name="connsiteY5" fmla="*/ 3280220 h 3748823"/>
              <a:gd name="connsiteX6" fmla="*/ 3280220 w 3748823"/>
              <a:gd name="connsiteY6" fmla="*/ 1691420 h 3748823"/>
              <a:gd name="connsiteX7" fmla="*/ 3748823 w 3748823"/>
              <a:gd name="connsiteY7" fmla="*/ 1691420 h 3748823"/>
              <a:gd name="connsiteX8" fmla="*/ 3748823 w 3748823"/>
              <a:gd name="connsiteY8" fmla="*/ 3748823 h 3748823"/>
              <a:gd name="connsiteX9" fmla="*/ 0 w 3748823"/>
              <a:gd name="connsiteY9" fmla="*/ 3748823 h 374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8823" h="3748823">
                <a:moveTo>
                  <a:pt x="0" y="0"/>
                </a:moveTo>
                <a:lnTo>
                  <a:pt x="2057403" y="0"/>
                </a:lnTo>
                <a:lnTo>
                  <a:pt x="2057403" y="468603"/>
                </a:lnTo>
                <a:lnTo>
                  <a:pt x="468603" y="468603"/>
                </a:lnTo>
                <a:lnTo>
                  <a:pt x="468603" y="3280220"/>
                </a:lnTo>
                <a:lnTo>
                  <a:pt x="3280220" y="3280220"/>
                </a:lnTo>
                <a:lnTo>
                  <a:pt x="3280220" y="1691420"/>
                </a:lnTo>
                <a:lnTo>
                  <a:pt x="3748823" y="1691420"/>
                </a:lnTo>
                <a:lnTo>
                  <a:pt x="3748823" y="3748823"/>
                </a:lnTo>
                <a:lnTo>
                  <a:pt x="0" y="37488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A9D11C-1821-48FD-92E9-1FBC25F8D855}"/>
              </a:ext>
            </a:extLst>
          </p:cNvPr>
          <p:cNvGrpSpPr/>
          <p:nvPr/>
        </p:nvGrpSpPr>
        <p:grpSpPr>
          <a:xfrm>
            <a:off x="5582151" y="2051580"/>
            <a:ext cx="6366438" cy="902471"/>
            <a:chOff x="5527797" y="1871702"/>
            <a:chExt cx="6366438" cy="9024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968EAC-4B99-42C2-8036-4638A88D3E64}"/>
                </a:ext>
              </a:extLst>
            </p:cNvPr>
            <p:cNvSpPr txBox="1"/>
            <p:nvPr/>
          </p:nvSpPr>
          <p:spPr>
            <a:xfrm>
              <a:off x="7386543" y="1943176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Brief</a:t>
              </a:r>
              <a:endParaRPr lang="ko-KR" altLang="en-US" sz="40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6A43F0-D7EF-480C-AE00-4FFA38C8A456}"/>
                </a:ext>
              </a:extLst>
            </p:cNvPr>
            <p:cNvSpPr txBox="1"/>
            <p:nvPr/>
          </p:nvSpPr>
          <p:spPr>
            <a:xfrm>
              <a:off x="5527797" y="19431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01</a:t>
              </a:r>
              <a:endParaRPr lang="ko-KR" altLang="en-US" sz="48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9BEDC29F-17E8-4D22-B79E-8CE548E2E500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063137-4D23-4D0F-B297-21075935D789}"/>
              </a:ext>
            </a:extLst>
          </p:cNvPr>
          <p:cNvGrpSpPr/>
          <p:nvPr/>
        </p:nvGrpSpPr>
        <p:grpSpPr>
          <a:xfrm>
            <a:off x="5593412" y="3552634"/>
            <a:ext cx="6355177" cy="830997"/>
            <a:chOff x="5531042" y="1887639"/>
            <a:chExt cx="6355177" cy="8309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6F9F20-45A6-405C-8293-CD1FA1D69A1A}"/>
                </a:ext>
              </a:extLst>
            </p:cNvPr>
            <p:cNvSpPr txBox="1"/>
            <p:nvPr/>
          </p:nvSpPr>
          <p:spPr>
            <a:xfrm>
              <a:off x="7378527" y="1887639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Insight</a:t>
              </a:r>
              <a:endParaRPr lang="ko-KR" altLang="en-US" sz="40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5CD89E-D6B2-47FD-86BA-16938D08AA5B}"/>
                </a:ext>
              </a:extLst>
            </p:cNvPr>
            <p:cNvSpPr txBox="1"/>
            <p:nvPr/>
          </p:nvSpPr>
          <p:spPr>
            <a:xfrm>
              <a:off x="5531042" y="1887639"/>
              <a:ext cx="100725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02</a:t>
              </a:r>
              <a:endParaRPr lang="ko-KR" altLang="en-US" sz="48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B6F0EE-57F6-4342-8359-25A417C53CDB}"/>
              </a:ext>
            </a:extLst>
          </p:cNvPr>
          <p:cNvGrpSpPr/>
          <p:nvPr/>
        </p:nvGrpSpPr>
        <p:grpSpPr>
          <a:xfrm>
            <a:off x="5553277" y="5079568"/>
            <a:ext cx="6397836" cy="897042"/>
            <a:chOff x="5480264" y="1887639"/>
            <a:chExt cx="6397836" cy="89704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0298C5-9882-4227-B270-501D4C28015D}"/>
                </a:ext>
              </a:extLst>
            </p:cNvPr>
            <p:cNvSpPr txBox="1"/>
            <p:nvPr/>
          </p:nvSpPr>
          <p:spPr>
            <a:xfrm>
              <a:off x="7370408" y="1887639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Solutions</a:t>
              </a:r>
              <a:endParaRPr lang="ko-KR" altLang="en-US" sz="40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420694-C255-4950-8C76-4062636CFB01}"/>
                </a:ext>
              </a:extLst>
            </p:cNvPr>
            <p:cNvSpPr txBox="1"/>
            <p:nvPr/>
          </p:nvSpPr>
          <p:spPr>
            <a:xfrm>
              <a:off x="5480264" y="1953684"/>
              <a:ext cx="107159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3C3E4A"/>
                  </a:solidFill>
                  <a:latin typeface="Opun" pitchFamily="2" charset="-34"/>
                  <a:cs typeface="Opun" pitchFamily="2" charset="-34"/>
                </a:rPr>
                <a:t>03</a:t>
              </a:r>
              <a:endParaRPr lang="ko-KR" altLang="en-US" sz="4800" b="1" dirty="0">
                <a:solidFill>
                  <a:srgbClr val="3C3E4A"/>
                </a:solidFill>
                <a:latin typeface="Opun" pitchFamily="2" charset="-34"/>
                <a:cs typeface="Opun" pitchFamily="2" charset="-34"/>
              </a:endParaRPr>
            </a:p>
          </p:txBody>
        </p:sp>
      </p:grpSp>
      <p:sp>
        <p:nvSpPr>
          <p:cNvPr id="92" name="Half Frame 91">
            <a:extLst>
              <a:ext uri="{FF2B5EF4-FFF2-40B4-BE49-F238E27FC236}">
                <a16:creationId xmlns:a16="http://schemas.microsoft.com/office/drawing/2014/main" id="{3D511CDE-3867-4964-8911-5C3CEF2C3D85}"/>
              </a:ext>
            </a:extLst>
          </p:cNvPr>
          <p:cNvSpPr/>
          <p:nvPr/>
        </p:nvSpPr>
        <p:spPr>
          <a:xfrm rot="8100000">
            <a:off x="6446619" y="3547880"/>
            <a:ext cx="637881" cy="637881"/>
          </a:xfrm>
          <a:prstGeom prst="halfFrame">
            <a:avLst>
              <a:gd name="adj1" fmla="val 20434"/>
              <a:gd name="adj2" fmla="val 20083"/>
            </a:avLst>
          </a:prstGeom>
          <a:solidFill>
            <a:srgbClr val="3C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Half Frame 92">
            <a:extLst>
              <a:ext uri="{FF2B5EF4-FFF2-40B4-BE49-F238E27FC236}">
                <a16:creationId xmlns:a16="http://schemas.microsoft.com/office/drawing/2014/main" id="{EA2E691A-83FB-49DB-B2F1-50F1AC5C12E4}"/>
              </a:ext>
            </a:extLst>
          </p:cNvPr>
          <p:cNvSpPr/>
          <p:nvPr/>
        </p:nvSpPr>
        <p:spPr>
          <a:xfrm rot="8100000">
            <a:off x="6447308" y="5114571"/>
            <a:ext cx="637881" cy="637881"/>
          </a:xfrm>
          <a:prstGeom prst="halfFrame">
            <a:avLst>
              <a:gd name="adj1" fmla="val 20434"/>
              <a:gd name="adj2" fmla="val 20083"/>
            </a:avLst>
          </a:prstGeom>
          <a:solidFill>
            <a:srgbClr val="3C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Half Frame 93">
            <a:extLst>
              <a:ext uri="{FF2B5EF4-FFF2-40B4-BE49-F238E27FC236}">
                <a16:creationId xmlns:a16="http://schemas.microsoft.com/office/drawing/2014/main" id="{3DB5DD33-5CEC-4975-8AE1-495E495775AB}"/>
              </a:ext>
            </a:extLst>
          </p:cNvPr>
          <p:cNvSpPr/>
          <p:nvPr/>
        </p:nvSpPr>
        <p:spPr>
          <a:xfrm rot="8100000">
            <a:off x="6401176" y="2057273"/>
            <a:ext cx="637881" cy="637881"/>
          </a:xfrm>
          <a:prstGeom prst="halfFrame">
            <a:avLst>
              <a:gd name="adj1" fmla="val 20434"/>
              <a:gd name="adj2" fmla="val 20083"/>
            </a:avLst>
          </a:prstGeom>
          <a:solidFill>
            <a:srgbClr val="3C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">
            <a:extLst>
              <a:ext uri="{FF2B5EF4-FFF2-40B4-BE49-F238E27FC236}">
                <a16:creationId xmlns:a16="http://schemas.microsoft.com/office/drawing/2014/main" id="{F13046CC-096E-46B5-AC5B-9574297D3AFD}"/>
              </a:ext>
            </a:extLst>
          </p:cNvPr>
          <p:cNvSpPr/>
          <p:nvPr/>
        </p:nvSpPr>
        <p:spPr>
          <a:xfrm>
            <a:off x="2629962" y="314859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9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E75DF-1997-40A2-9325-C32BC3F4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</a:t>
            </a:r>
            <a:r>
              <a:rPr lang="th-TH" dirty="0"/>
              <a:t> </a:t>
            </a:r>
            <a:r>
              <a:rPr lang="en-US" dirty="0"/>
              <a:t>(map)</a:t>
            </a:r>
          </a:p>
        </p:txBody>
      </p:sp>
      <p:pic>
        <p:nvPicPr>
          <p:cNvPr id="612" name="Picture 611">
            <a:extLst>
              <a:ext uri="{FF2B5EF4-FFF2-40B4-BE49-F238E27FC236}">
                <a16:creationId xmlns:a16="http://schemas.microsoft.com/office/drawing/2014/main" id="{89CCA664-7E0E-41A0-BEAF-00E98C52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9" y="971705"/>
            <a:ext cx="10480307" cy="589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7EAC03-A2EE-4932-A0DF-2D701021C9F4}"/>
              </a:ext>
            </a:extLst>
          </p:cNvPr>
          <p:cNvGrpSpPr/>
          <p:nvPr/>
        </p:nvGrpSpPr>
        <p:grpSpPr>
          <a:xfrm>
            <a:off x="1267205" y="1232982"/>
            <a:ext cx="9708198" cy="5033060"/>
            <a:chOff x="67330" y="319145"/>
            <a:chExt cx="12169964" cy="63093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B264F3-3506-4ECB-B048-3174078E5FB6}"/>
                </a:ext>
              </a:extLst>
            </p:cNvPr>
            <p:cNvSpPr/>
            <p:nvPr/>
          </p:nvSpPr>
          <p:spPr>
            <a:xfrm>
              <a:off x="9975013" y="695103"/>
              <a:ext cx="330200" cy="565353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8F2344-9478-4388-8434-9D1F860E77B8}"/>
                </a:ext>
              </a:extLst>
            </p:cNvPr>
            <p:cNvSpPr/>
            <p:nvPr/>
          </p:nvSpPr>
          <p:spPr>
            <a:xfrm>
              <a:off x="2783845" y="1118085"/>
              <a:ext cx="330200" cy="465406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10F85-DBF5-41D0-9C09-09868368E86B}"/>
                </a:ext>
              </a:extLst>
            </p:cNvPr>
            <p:cNvSpPr/>
            <p:nvPr/>
          </p:nvSpPr>
          <p:spPr>
            <a:xfrm>
              <a:off x="1816163" y="960035"/>
              <a:ext cx="8181975" cy="3492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88FB1-8731-4B74-B1B0-A27DF1ECC417}"/>
                </a:ext>
              </a:extLst>
            </p:cNvPr>
            <p:cNvSpPr/>
            <p:nvPr/>
          </p:nvSpPr>
          <p:spPr>
            <a:xfrm rot="5400000">
              <a:off x="8923150" y="1759781"/>
              <a:ext cx="330199" cy="18197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CBA704-1C39-4826-B137-872E808A3111}"/>
                </a:ext>
              </a:extLst>
            </p:cNvPr>
            <p:cNvSpPr/>
            <p:nvPr/>
          </p:nvSpPr>
          <p:spPr>
            <a:xfrm>
              <a:off x="6786692" y="3781425"/>
              <a:ext cx="330200" cy="1990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77E28-9A3D-403C-8A4F-9068CA45B23E}"/>
                </a:ext>
              </a:extLst>
            </p:cNvPr>
            <p:cNvSpPr/>
            <p:nvPr/>
          </p:nvSpPr>
          <p:spPr>
            <a:xfrm rot="2846568">
              <a:off x="7433063" y="2309535"/>
              <a:ext cx="330199" cy="19147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CA182-75AD-4F33-8844-D3831E8BCF6D}"/>
                </a:ext>
              </a:extLst>
            </p:cNvPr>
            <p:cNvSpPr/>
            <p:nvPr/>
          </p:nvSpPr>
          <p:spPr>
            <a:xfrm>
              <a:off x="609599" y="5626101"/>
              <a:ext cx="9410701" cy="3492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4D0F28-FBBD-46FE-B7C7-8410BAC7D7C8}"/>
                </a:ext>
              </a:extLst>
            </p:cNvPr>
            <p:cNvSpPr/>
            <p:nvPr/>
          </p:nvSpPr>
          <p:spPr>
            <a:xfrm>
              <a:off x="2285854" y="5668100"/>
              <a:ext cx="330200" cy="96036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FAF46C-BAB1-47C4-A507-007DC20B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16038" y="1357961"/>
              <a:ext cx="845738" cy="8457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D6CD43-BDF9-4476-8274-529CBC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16038" y="2305299"/>
              <a:ext cx="845738" cy="845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573A5C-6224-4AF7-AAC6-3F931F08B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16038" y="3248124"/>
              <a:ext cx="845738" cy="8457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084E32-C15C-403F-A183-756C5367C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777" y="3493339"/>
              <a:ext cx="863278" cy="86327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20B0D9-4B67-4AE9-BB04-56C349202E99}"/>
                </a:ext>
              </a:extLst>
            </p:cNvPr>
            <p:cNvGrpSpPr/>
            <p:nvPr/>
          </p:nvGrpSpPr>
          <p:grpSpPr>
            <a:xfrm>
              <a:off x="8150621" y="4778557"/>
              <a:ext cx="1346881" cy="757750"/>
              <a:chOff x="7511684" y="5287449"/>
              <a:chExt cx="1346881" cy="757750"/>
            </a:xfrm>
          </p:grpSpPr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C2CCCFF9-6F6E-47C6-B825-D1E082DF1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0260" y="5596894"/>
                <a:ext cx="448305" cy="448305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0FF282B6-28D4-4580-ADEC-B2F0E73EA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1684" y="5365358"/>
                <a:ext cx="679841" cy="679841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74DF6EDF-09BD-403E-A8A7-045F1E55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2" y="5287449"/>
                <a:ext cx="757750" cy="757750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F4C95B-F786-4E19-83F5-25D08840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133" y="4852015"/>
              <a:ext cx="688741" cy="68874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4A9B95-016D-4646-96AA-AAE0C7392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510" y="5982935"/>
              <a:ext cx="579170" cy="57917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3AE930-B44F-4CE4-B8CD-931D439ABF40}"/>
                </a:ext>
              </a:extLst>
            </p:cNvPr>
            <p:cNvGrpSpPr/>
            <p:nvPr/>
          </p:nvGrpSpPr>
          <p:grpSpPr>
            <a:xfrm>
              <a:off x="3526653" y="1713818"/>
              <a:ext cx="265835" cy="660169"/>
              <a:chOff x="10142017" y="866301"/>
              <a:chExt cx="1861168" cy="4778202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9964694C-8BA0-444E-A386-C24E1F4FF8D5}"/>
                  </a:ext>
                </a:extLst>
              </p:cNvPr>
              <p:cNvSpPr/>
              <p:nvPr/>
            </p:nvSpPr>
            <p:spPr>
              <a:xfrm>
                <a:off x="10142017" y="1710745"/>
                <a:ext cx="1861168" cy="3066042"/>
              </a:xfrm>
              <a:prstGeom prst="rect">
                <a:avLst/>
              </a:prstGeom>
              <a:solidFill>
                <a:srgbClr val="39B5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0A09242-65F0-4BA7-94B2-1889622E207E}"/>
                  </a:ext>
                </a:extLst>
              </p:cNvPr>
              <p:cNvSpPr/>
              <p:nvPr/>
            </p:nvSpPr>
            <p:spPr>
              <a:xfrm>
                <a:off x="10801227" y="2973788"/>
                <a:ext cx="539956" cy="539956"/>
              </a:xfrm>
              <a:prstGeom prst="ellipse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0F96F42-3047-4B5F-811C-494E0528919F}"/>
                  </a:ext>
                </a:extLst>
              </p:cNvPr>
              <p:cNvSpPr/>
              <p:nvPr/>
            </p:nvSpPr>
            <p:spPr>
              <a:xfrm>
                <a:off x="10210278" y="866301"/>
                <a:ext cx="1721855" cy="17218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109965C-DCE8-4B9C-9F68-448FBC1A5191}"/>
                  </a:ext>
                </a:extLst>
              </p:cNvPr>
              <p:cNvSpPr/>
              <p:nvPr/>
            </p:nvSpPr>
            <p:spPr>
              <a:xfrm>
                <a:off x="10766826" y="1913842"/>
                <a:ext cx="664688" cy="674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4A94874-3509-4E7F-A203-EE374EE057F6}"/>
                  </a:ext>
                </a:extLst>
              </p:cNvPr>
              <p:cNvSpPr/>
              <p:nvPr/>
            </p:nvSpPr>
            <p:spPr>
              <a:xfrm>
                <a:off x="10762016" y="1710745"/>
                <a:ext cx="674308" cy="615971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56027B5-E5A2-41D7-B533-5E5C38AC58EF}"/>
                  </a:ext>
                </a:extLst>
              </p:cNvPr>
              <p:cNvCxnSpPr>
                <a:stCxn id="180" idx="1"/>
                <a:endCxn id="180" idx="3"/>
              </p:cNvCxnSpPr>
              <p:nvPr/>
            </p:nvCxnSpPr>
            <p:spPr>
              <a:xfrm>
                <a:off x="10142017" y="3243766"/>
                <a:ext cx="186116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2B4AF48-F6D8-4986-A4FA-9817F47F97DA}"/>
                  </a:ext>
                </a:extLst>
              </p:cNvPr>
              <p:cNvSpPr/>
              <p:nvPr/>
            </p:nvSpPr>
            <p:spPr>
              <a:xfrm>
                <a:off x="10225586" y="3922648"/>
                <a:ext cx="1721855" cy="17218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144D1F8-A15B-4E78-92C8-8D9841898B68}"/>
                  </a:ext>
                </a:extLst>
              </p:cNvPr>
              <p:cNvSpPr/>
              <p:nvPr/>
            </p:nvSpPr>
            <p:spPr>
              <a:xfrm>
                <a:off x="10754169" y="3922897"/>
                <a:ext cx="664688" cy="674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9FD58A8-C93F-4DFB-A6A9-6D06F195A6D3}"/>
                  </a:ext>
                </a:extLst>
              </p:cNvPr>
              <p:cNvSpPr/>
              <p:nvPr/>
            </p:nvSpPr>
            <p:spPr>
              <a:xfrm>
                <a:off x="10757206" y="4266844"/>
                <a:ext cx="674308" cy="516731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436D6C-DB70-4664-9A84-2E2B3F25D1F5}"/>
                </a:ext>
              </a:extLst>
            </p:cNvPr>
            <p:cNvGrpSpPr/>
            <p:nvPr/>
          </p:nvGrpSpPr>
          <p:grpSpPr>
            <a:xfrm>
              <a:off x="3217391" y="1715891"/>
              <a:ext cx="265835" cy="660169"/>
              <a:chOff x="10142017" y="866301"/>
              <a:chExt cx="1861168" cy="4778202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4546EC2-2653-4C6A-8B5F-CFBDE2DF4F0B}"/>
                  </a:ext>
                </a:extLst>
              </p:cNvPr>
              <p:cNvSpPr/>
              <p:nvPr/>
            </p:nvSpPr>
            <p:spPr>
              <a:xfrm>
                <a:off x="10142017" y="1710745"/>
                <a:ext cx="1861168" cy="3066042"/>
              </a:xfrm>
              <a:prstGeom prst="rect">
                <a:avLst/>
              </a:prstGeom>
              <a:solidFill>
                <a:srgbClr val="39B5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ED076F45-A7BE-4906-88CA-F45D1E071771}"/>
                  </a:ext>
                </a:extLst>
              </p:cNvPr>
              <p:cNvSpPr/>
              <p:nvPr/>
            </p:nvSpPr>
            <p:spPr>
              <a:xfrm>
                <a:off x="10801227" y="2973788"/>
                <a:ext cx="539956" cy="539956"/>
              </a:xfrm>
              <a:prstGeom prst="ellipse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00ADDC-380C-4C37-ADD2-1EB6D8BA7C61}"/>
                  </a:ext>
                </a:extLst>
              </p:cNvPr>
              <p:cNvSpPr/>
              <p:nvPr/>
            </p:nvSpPr>
            <p:spPr>
              <a:xfrm>
                <a:off x="10210278" y="866301"/>
                <a:ext cx="1721855" cy="17218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9077BBF2-EC7E-4DDC-9F57-F639FA25FC84}"/>
                  </a:ext>
                </a:extLst>
              </p:cNvPr>
              <p:cNvSpPr/>
              <p:nvPr/>
            </p:nvSpPr>
            <p:spPr>
              <a:xfrm>
                <a:off x="10766826" y="1913842"/>
                <a:ext cx="664688" cy="674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356970F-A432-4AFC-8CA8-B6D207A76825}"/>
                  </a:ext>
                </a:extLst>
              </p:cNvPr>
              <p:cNvSpPr/>
              <p:nvPr/>
            </p:nvSpPr>
            <p:spPr>
              <a:xfrm>
                <a:off x="10762016" y="1710745"/>
                <a:ext cx="674308" cy="615971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7B7FBC0-6486-4AEA-B281-81B4337F9100}"/>
                  </a:ext>
                </a:extLst>
              </p:cNvPr>
              <p:cNvCxnSpPr>
                <a:stCxn id="171" idx="1"/>
                <a:endCxn id="171" idx="3"/>
              </p:cNvCxnSpPr>
              <p:nvPr/>
            </p:nvCxnSpPr>
            <p:spPr>
              <a:xfrm>
                <a:off x="10142017" y="3243766"/>
                <a:ext cx="186116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69FBD35-B644-4D7C-B1A1-7C01EA22C4D6}"/>
                  </a:ext>
                </a:extLst>
              </p:cNvPr>
              <p:cNvSpPr/>
              <p:nvPr/>
            </p:nvSpPr>
            <p:spPr>
              <a:xfrm>
                <a:off x="10225586" y="3922648"/>
                <a:ext cx="1721855" cy="17218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642F0B0B-DC54-43DD-9225-69E93A4B7D39}"/>
                  </a:ext>
                </a:extLst>
              </p:cNvPr>
              <p:cNvSpPr/>
              <p:nvPr/>
            </p:nvSpPr>
            <p:spPr>
              <a:xfrm>
                <a:off x="10754169" y="3922897"/>
                <a:ext cx="664688" cy="674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FECEED20-8C71-47F2-98FB-6704D3425FB0}"/>
                  </a:ext>
                </a:extLst>
              </p:cNvPr>
              <p:cNvSpPr/>
              <p:nvPr/>
            </p:nvSpPr>
            <p:spPr>
              <a:xfrm>
                <a:off x="10757206" y="4266844"/>
                <a:ext cx="674308" cy="516731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8F8BF7-4543-4879-9EF5-2E5FD9259AD9}"/>
                </a:ext>
              </a:extLst>
            </p:cNvPr>
            <p:cNvGrpSpPr/>
            <p:nvPr/>
          </p:nvGrpSpPr>
          <p:grpSpPr>
            <a:xfrm>
              <a:off x="3315073" y="1333167"/>
              <a:ext cx="348444" cy="460063"/>
              <a:chOff x="3256921" y="1741843"/>
              <a:chExt cx="412154" cy="544181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8579BBE-34F9-49FB-81EF-3793F8780578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9C565CF9-1B7B-4B7A-8B27-24E4B4BDD2ED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68776DE-BFF7-4E53-AF65-16AB1AF2B3A1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F8C3347-4EFB-46CB-92F5-2FFB55261F1A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ABB0CD0-9FEB-4BCF-BFE5-CBC45B084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490505E-D715-4567-8212-B7F6720A1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469FBBB-F5E3-46A8-8D0C-D58E2F968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4BC6CD-5EE7-44CF-88FE-B3EFA82E2E77}"/>
                </a:ext>
              </a:extLst>
            </p:cNvPr>
            <p:cNvGrpSpPr/>
            <p:nvPr/>
          </p:nvGrpSpPr>
          <p:grpSpPr>
            <a:xfrm>
              <a:off x="3815223" y="1328311"/>
              <a:ext cx="348444" cy="460063"/>
              <a:chOff x="3256921" y="1741843"/>
              <a:chExt cx="412154" cy="544181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0ABD301-8D9B-469B-B708-2D22D532F8A1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813FC-9464-4B8C-A5C1-C56031356FB7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81729C1-3BD7-4E00-8FF9-79F5DCBCB64E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04A2720-CE0E-4D83-A6B3-02121A2959E1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E8607998-8637-4449-9911-EE38E55BC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AB1DF84-64DC-43C9-A3D9-66B9C6DF0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DB093-30B5-439B-8441-43AD7E5D1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38025-A119-4546-9E65-75CC56DB7061}"/>
                </a:ext>
              </a:extLst>
            </p:cNvPr>
            <p:cNvGrpSpPr/>
            <p:nvPr/>
          </p:nvGrpSpPr>
          <p:grpSpPr>
            <a:xfrm>
              <a:off x="4184648" y="1328311"/>
              <a:ext cx="348444" cy="460063"/>
              <a:chOff x="3256921" y="1741843"/>
              <a:chExt cx="412154" cy="54418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C5BB305-C0E8-4523-BEA8-9962A9CD0DD1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6768841-D238-443B-8674-69E2CFC44AC8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22CF3A2-A39E-4916-9B86-29B16A7E05D6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E2A6FCC-A11B-40C5-A64A-8DB9A37BD070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67304C8-C040-4A39-9C22-A68AEE52E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8805C4B-543C-4A1F-9613-71DFF91B5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F04C1E3-7FF8-4051-9291-D49CC6618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22A0C5-D399-47FC-86BD-5E06B1881B10}"/>
                </a:ext>
              </a:extLst>
            </p:cNvPr>
            <p:cNvGrpSpPr/>
            <p:nvPr/>
          </p:nvGrpSpPr>
          <p:grpSpPr>
            <a:xfrm>
              <a:off x="4554297" y="1326640"/>
              <a:ext cx="348444" cy="460063"/>
              <a:chOff x="3256921" y="1741843"/>
              <a:chExt cx="412154" cy="544181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8C89FDF-37E4-4728-8C79-3F04A8EB0FAA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D704884-594E-4AF5-B5C8-914F5560B1F8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E6FBC21-34A7-4ECE-B72E-D5436FF88EB8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28110F1-74D6-4CE7-9097-BD11B6675F59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AFCC203-1181-45CE-8E1F-24E4C62D3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384E97F-DE47-46B1-AD56-D7127B42E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3EF7D1A-06CE-4A1A-B981-AFCC34E6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9C34F1-5AA8-44BF-87A2-96C8389FDFE6}"/>
                </a:ext>
              </a:extLst>
            </p:cNvPr>
            <p:cNvGrpSpPr/>
            <p:nvPr/>
          </p:nvGrpSpPr>
          <p:grpSpPr>
            <a:xfrm>
              <a:off x="3815223" y="1821416"/>
              <a:ext cx="348444" cy="460063"/>
              <a:chOff x="3256921" y="1741843"/>
              <a:chExt cx="412154" cy="54418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EF2BD7E-404B-4028-A3A4-BF4AEF526F9C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8D31013-2E0E-4CFB-8D22-7E8DD17CDE14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77B8B0-1B4B-4209-A0C9-52A656DB8E89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6701DC6-92AA-4B4F-A75B-F7338972A165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C279DC2-76E4-408A-A311-AE15307B3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AEBE1BD-8CAC-4789-A5A4-D7180F23C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C8C5459-2DE2-4F80-9C5E-E0C60ED28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9180B2-CB37-4692-B3BA-DF0051B7199B}"/>
                </a:ext>
              </a:extLst>
            </p:cNvPr>
            <p:cNvGrpSpPr/>
            <p:nvPr/>
          </p:nvGrpSpPr>
          <p:grpSpPr>
            <a:xfrm>
              <a:off x="4184648" y="1819781"/>
              <a:ext cx="348444" cy="460063"/>
              <a:chOff x="3256921" y="1741843"/>
              <a:chExt cx="412154" cy="54418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1660408-2A22-4FFC-BF96-8B8A99B063D9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6704B6B-28B5-4D52-8607-6B48C0290947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C8E2227-7F57-4421-B280-44DF5AC25D10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791C65F-370F-42B8-AA94-C07AF39ED2D6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858890E5-31F5-4E5A-814F-E4AEA3514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77F57689-8CBF-4216-BE24-5E3F32576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A127458-F2F3-458D-B947-7B5A09C05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B35ED84-50FE-47C2-8C8D-36AC89AAB948}"/>
                </a:ext>
              </a:extLst>
            </p:cNvPr>
            <p:cNvGrpSpPr/>
            <p:nvPr/>
          </p:nvGrpSpPr>
          <p:grpSpPr>
            <a:xfrm>
              <a:off x="4554297" y="1813440"/>
              <a:ext cx="348444" cy="460063"/>
              <a:chOff x="3256921" y="1741843"/>
              <a:chExt cx="412154" cy="544181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B45B2C0-5346-40DC-A9B3-48C8AC435D27}"/>
                  </a:ext>
                </a:extLst>
              </p:cNvPr>
              <p:cNvSpPr/>
              <p:nvPr/>
            </p:nvSpPr>
            <p:spPr>
              <a:xfrm>
                <a:off x="3256921" y="1741843"/>
                <a:ext cx="412154" cy="544181"/>
              </a:xfrm>
              <a:prstGeom prst="rect">
                <a:avLst/>
              </a:prstGeom>
              <a:solidFill>
                <a:srgbClr val="FF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A93FCA9-009B-4C49-9EF0-8F232B85477F}"/>
                  </a:ext>
                </a:extLst>
              </p:cNvPr>
              <p:cNvSpPr/>
              <p:nvPr/>
            </p:nvSpPr>
            <p:spPr>
              <a:xfrm>
                <a:off x="3362365" y="1817347"/>
                <a:ext cx="209432" cy="391455"/>
              </a:xfrm>
              <a:prstGeom prst="rect">
                <a:avLst/>
              </a:prstGeom>
              <a:solidFill>
                <a:srgbClr val="A0D4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034CC18-87EA-4D12-9FD6-D8E80C881DFB}"/>
                  </a:ext>
                </a:extLst>
              </p:cNvPr>
              <p:cNvCxnSpPr/>
              <p:nvPr/>
            </p:nvCxnSpPr>
            <p:spPr>
              <a:xfrm>
                <a:off x="3374231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932EACE-A17C-4843-9ADE-BACCF91EDAAA}"/>
                  </a:ext>
                </a:extLst>
              </p:cNvPr>
              <p:cNvCxnSpPr/>
              <p:nvPr/>
            </p:nvCxnSpPr>
            <p:spPr>
              <a:xfrm>
                <a:off x="3559450" y="1817347"/>
                <a:ext cx="0" cy="3914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FDD6E0F-9ED1-46C5-8882-03D046CB1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1903538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618FDF-9464-4E08-B4F7-7B818BEFA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4231" y="2122613"/>
                <a:ext cx="18573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007C358-A5AA-42BB-A031-368701194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099" y="1903538"/>
                <a:ext cx="0" cy="2190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263B2C-141E-4466-918D-488CBA42D42D}"/>
                </a:ext>
              </a:extLst>
            </p:cNvPr>
            <p:cNvGrpSpPr/>
            <p:nvPr/>
          </p:nvGrpSpPr>
          <p:grpSpPr>
            <a:xfrm>
              <a:off x="3223398" y="3159418"/>
              <a:ext cx="268584" cy="427992"/>
              <a:chOff x="5522797" y="3598212"/>
              <a:chExt cx="1100038" cy="175293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EB0B37-1E67-4123-BABA-7C2D03221323}"/>
                  </a:ext>
                </a:extLst>
              </p:cNvPr>
              <p:cNvSpPr/>
              <p:nvPr/>
            </p:nvSpPr>
            <p:spPr>
              <a:xfrm>
                <a:off x="5522797" y="3598212"/>
                <a:ext cx="1100038" cy="17529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0194E93-4668-4A14-BD4B-E8C11FE6C017}"/>
                  </a:ext>
                </a:extLst>
              </p:cNvPr>
              <p:cNvSpPr/>
              <p:nvPr/>
            </p:nvSpPr>
            <p:spPr>
              <a:xfrm>
                <a:off x="5613978" y="3737725"/>
                <a:ext cx="934419" cy="148901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E4B532E-9ABC-4EB7-BA6A-57C3F979D708}"/>
                  </a:ext>
                </a:extLst>
              </p:cNvPr>
              <p:cNvCxnSpPr>
                <a:stCxn id="119" idx="1"/>
                <a:endCxn id="119" idx="3"/>
              </p:cNvCxnSpPr>
              <p:nvPr/>
            </p:nvCxnSpPr>
            <p:spPr>
              <a:xfrm>
                <a:off x="5522797" y="4474678"/>
                <a:ext cx="11000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0596A7-84C4-4BB6-B7F1-BF9BB2B114DC}"/>
                </a:ext>
              </a:extLst>
            </p:cNvPr>
            <p:cNvGrpSpPr/>
            <p:nvPr/>
          </p:nvGrpSpPr>
          <p:grpSpPr>
            <a:xfrm>
              <a:off x="3221640" y="2714695"/>
              <a:ext cx="268583" cy="427992"/>
              <a:chOff x="10142017" y="1710745"/>
              <a:chExt cx="1861168" cy="306604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29B3766-593D-4885-B5C0-58921849AB10}"/>
                  </a:ext>
                </a:extLst>
              </p:cNvPr>
              <p:cNvSpPr/>
              <p:nvPr/>
            </p:nvSpPr>
            <p:spPr>
              <a:xfrm>
                <a:off x="10142017" y="1710745"/>
                <a:ext cx="1861168" cy="3066042"/>
              </a:xfrm>
              <a:prstGeom prst="rect">
                <a:avLst/>
              </a:prstGeom>
              <a:solidFill>
                <a:srgbClr val="39B5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5E75BF-9A96-43A8-A4BD-CD4CF6CC8D1E}"/>
                  </a:ext>
                </a:extLst>
              </p:cNvPr>
              <p:cNvSpPr/>
              <p:nvPr/>
            </p:nvSpPr>
            <p:spPr>
              <a:xfrm>
                <a:off x="10142017" y="2753804"/>
                <a:ext cx="1861168" cy="996968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E6EA603-E9F8-4EAF-8F13-B02919BD3080}"/>
                  </a:ext>
                </a:extLst>
              </p:cNvPr>
              <p:cNvCxnSpPr>
                <a:stCxn id="116" idx="1"/>
                <a:endCxn id="116" idx="3"/>
              </p:cNvCxnSpPr>
              <p:nvPr/>
            </p:nvCxnSpPr>
            <p:spPr>
              <a:xfrm>
                <a:off x="10142017" y="3243766"/>
                <a:ext cx="186116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73E6DD8-69A1-44A4-B082-41606131F2BD}"/>
                </a:ext>
              </a:extLst>
            </p:cNvPr>
            <p:cNvGrpSpPr/>
            <p:nvPr/>
          </p:nvGrpSpPr>
          <p:grpSpPr>
            <a:xfrm>
              <a:off x="3180590" y="2275119"/>
              <a:ext cx="346063" cy="425073"/>
              <a:chOff x="4152994" y="1981201"/>
              <a:chExt cx="2204648" cy="2707988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B1CF003-CC10-4FA6-81F0-3C0473AA6DB7}"/>
                  </a:ext>
                </a:extLst>
              </p:cNvPr>
              <p:cNvGrpSpPr/>
              <p:nvPr/>
            </p:nvGrpSpPr>
            <p:grpSpPr>
              <a:xfrm>
                <a:off x="4152994" y="1981201"/>
                <a:ext cx="2204648" cy="2707988"/>
                <a:chOff x="4228702" y="2074193"/>
                <a:chExt cx="2128940" cy="2614995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9BC66E77-AA08-4643-B537-56A22B7CF774}"/>
                    </a:ext>
                  </a:extLst>
                </p:cNvPr>
                <p:cNvGrpSpPr/>
                <p:nvPr/>
              </p:nvGrpSpPr>
              <p:grpSpPr>
                <a:xfrm>
                  <a:off x="4238691" y="2074193"/>
                  <a:ext cx="2115149" cy="2614995"/>
                  <a:chOff x="4238691" y="2074193"/>
                  <a:chExt cx="2115149" cy="2614995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4F6F6B83-E8A3-40DA-9345-51F665857752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91" y="2074193"/>
                    <a:ext cx="1878532" cy="2614995"/>
                    <a:chOff x="9872643" y="1710745"/>
                    <a:chExt cx="2130542" cy="3066042"/>
                  </a:xfrm>
                </p:grpSpPr>
                <p:sp>
                  <p:nvSpPr>
                    <p:cNvPr id="114" name="Rectangle 113">
                      <a:extLst>
                        <a:ext uri="{FF2B5EF4-FFF2-40B4-BE49-F238E27FC236}">
                          <a16:creationId xmlns:a16="http://schemas.microsoft.com/office/drawing/2014/main" id="{424F210C-22C4-4A6D-AF3A-3C796B17C7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2017" y="1710745"/>
                      <a:ext cx="1861168" cy="3066042"/>
                    </a:xfrm>
                    <a:prstGeom prst="rect">
                      <a:avLst/>
                    </a:prstGeom>
                    <a:solidFill>
                      <a:srgbClr val="39B5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0F52EBFC-A016-4FF0-93D9-F852584E8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2643" y="2978531"/>
                      <a:ext cx="539956" cy="539956"/>
                    </a:xfrm>
                    <a:prstGeom prst="ellipse">
                      <a:avLst/>
                    </a:prstGeom>
                    <a:solidFill>
                      <a:srgbClr val="FF9A47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A4AF8E02-B49D-4411-BE89-0D181EF1DDBC}"/>
                      </a:ext>
                    </a:extLst>
                  </p:cNvPr>
                  <p:cNvSpPr/>
                  <p:nvPr/>
                </p:nvSpPr>
                <p:spPr>
                  <a:xfrm>
                    <a:off x="5877752" y="3151156"/>
                    <a:ext cx="476088" cy="460523"/>
                  </a:xfrm>
                  <a:prstGeom prst="ellipse">
                    <a:avLst/>
                  </a:prstGeom>
                  <a:solidFill>
                    <a:srgbClr val="FF9A4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5A8FA54-1C93-4B19-B5C8-3DCD9A75C5CA}"/>
                    </a:ext>
                  </a:extLst>
                </p:cNvPr>
                <p:cNvSpPr/>
                <p:nvPr/>
              </p:nvSpPr>
              <p:spPr>
                <a:xfrm>
                  <a:off x="5156444" y="4173906"/>
                  <a:ext cx="280535" cy="271363"/>
                </a:xfrm>
                <a:prstGeom prst="ellipse">
                  <a:avLst/>
                </a:prstGeom>
                <a:solidFill>
                  <a:srgbClr val="FF9A4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30E3588-FC02-43DD-8E3C-EFBAE6FCE523}"/>
                    </a:ext>
                  </a:extLst>
                </p:cNvPr>
                <p:cNvSpPr/>
                <p:nvPr/>
              </p:nvSpPr>
              <p:spPr>
                <a:xfrm>
                  <a:off x="4228702" y="2975142"/>
                  <a:ext cx="241556" cy="954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684F78D-5913-4316-90B5-7FDDD85DD923}"/>
                    </a:ext>
                  </a:extLst>
                </p:cNvPr>
                <p:cNvSpPr/>
                <p:nvPr/>
              </p:nvSpPr>
              <p:spPr>
                <a:xfrm>
                  <a:off x="6116086" y="3008355"/>
                  <a:ext cx="241556" cy="954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D97CD0A3-D33B-4F8F-8D84-C3E2DE6E7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505" y="3381417"/>
                  <a:ext cx="1652291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C6525FD-2D81-471A-9D26-479BA3344F0B}"/>
                  </a:ext>
                </a:extLst>
              </p:cNvPr>
              <p:cNvSpPr/>
              <p:nvPr/>
            </p:nvSpPr>
            <p:spPr>
              <a:xfrm>
                <a:off x="5118717" y="2231369"/>
                <a:ext cx="280535" cy="271363"/>
              </a:xfrm>
              <a:prstGeom prst="ellipse">
                <a:avLst/>
              </a:prstGeom>
              <a:solidFill>
                <a:srgbClr val="FF9A4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9F76F25-D12D-4863-94DE-E0366C77607C}"/>
                </a:ext>
              </a:extLst>
            </p:cNvPr>
            <p:cNvGrpSpPr/>
            <p:nvPr/>
          </p:nvGrpSpPr>
          <p:grpSpPr>
            <a:xfrm>
              <a:off x="3490223" y="2274729"/>
              <a:ext cx="344871" cy="423609"/>
              <a:chOff x="4152994" y="1981201"/>
              <a:chExt cx="2204648" cy="270798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5072C6E-311F-4FF2-A59C-31E3ECA8C121}"/>
                  </a:ext>
                </a:extLst>
              </p:cNvPr>
              <p:cNvGrpSpPr/>
              <p:nvPr/>
            </p:nvGrpSpPr>
            <p:grpSpPr>
              <a:xfrm>
                <a:off x="4152994" y="1981201"/>
                <a:ext cx="2204648" cy="2707988"/>
                <a:chOff x="4228702" y="2074193"/>
                <a:chExt cx="2128940" cy="2614995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F71E0821-046D-484F-A981-A55E26951EA0}"/>
                    </a:ext>
                  </a:extLst>
                </p:cNvPr>
                <p:cNvGrpSpPr/>
                <p:nvPr/>
              </p:nvGrpSpPr>
              <p:grpSpPr>
                <a:xfrm>
                  <a:off x="4238691" y="2074193"/>
                  <a:ext cx="2115149" cy="2614995"/>
                  <a:chOff x="4238691" y="2074193"/>
                  <a:chExt cx="2115149" cy="261499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6DD39646-A14B-4952-892F-8F7D7AC0CB97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91" y="2074193"/>
                    <a:ext cx="1878532" cy="2614995"/>
                    <a:chOff x="9872643" y="1710745"/>
                    <a:chExt cx="2130542" cy="3066042"/>
                  </a:xfrm>
                </p:grpSpPr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0334F679-45E2-417C-9361-3837FDD9E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2017" y="1710745"/>
                      <a:ext cx="1861168" cy="3066042"/>
                    </a:xfrm>
                    <a:prstGeom prst="rect">
                      <a:avLst/>
                    </a:prstGeom>
                    <a:solidFill>
                      <a:srgbClr val="39B5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C69988B2-CDE3-414A-942A-19256E47DC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2643" y="2978531"/>
                      <a:ext cx="539956" cy="539956"/>
                    </a:xfrm>
                    <a:prstGeom prst="ellipse">
                      <a:avLst/>
                    </a:prstGeom>
                    <a:solidFill>
                      <a:srgbClr val="FF9A47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2E48E157-B534-4224-B8A6-788305D4E75C}"/>
                      </a:ext>
                    </a:extLst>
                  </p:cNvPr>
                  <p:cNvSpPr/>
                  <p:nvPr/>
                </p:nvSpPr>
                <p:spPr>
                  <a:xfrm>
                    <a:off x="5877752" y="3151156"/>
                    <a:ext cx="476088" cy="460523"/>
                  </a:xfrm>
                  <a:prstGeom prst="ellipse">
                    <a:avLst/>
                  </a:prstGeom>
                  <a:solidFill>
                    <a:srgbClr val="FF9A47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D01C654-932F-4D82-AEEB-B32E42E7F8F8}"/>
                    </a:ext>
                  </a:extLst>
                </p:cNvPr>
                <p:cNvSpPr/>
                <p:nvPr/>
              </p:nvSpPr>
              <p:spPr>
                <a:xfrm>
                  <a:off x="5156444" y="4173906"/>
                  <a:ext cx="280535" cy="271363"/>
                </a:xfrm>
                <a:prstGeom prst="ellipse">
                  <a:avLst/>
                </a:prstGeom>
                <a:solidFill>
                  <a:srgbClr val="FF9A47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BCA46CCD-1123-48CC-AA41-9B107425029C}"/>
                    </a:ext>
                  </a:extLst>
                </p:cNvPr>
                <p:cNvSpPr/>
                <p:nvPr/>
              </p:nvSpPr>
              <p:spPr>
                <a:xfrm>
                  <a:off x="4228702" y="2975142"/>
                  <a:ext cx="241556" cy="954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609C7A8-0973-465F-9D6D-E63F4B905756}"/>
                    </a:ext>
                  </a:extLst>
                </p:cNvPr>
                <p:cNvSpPr/>
                <p:nvPr/>
              </p:nvSpPr>
              <p:spPr>
                <a:xfrm>
                  <a:off x="6116086" y="3008355"/>
                  <a:ext cx="241556" cy="954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72A85DD-1B2D-4FAA-B11C-5C12FE6FA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505" y="3381417"/>
                  <a:ext cx="1652291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36A5BB9-2828-416B-9AB3-77DF6B584E4F}"/>
                  </a:ext>
                </a:extLst>
              </p:cNvPr>
              <p:cNvSpPr/>
              <p:nvPr/>
            </p:nvSpPr>
            <p:spPr>
              <a:xfrm>
                <a:off x="5118717" y="2231369"/>
                <a:ext cx="280535" cy="271363"/>
              </a:xfrm>
              <a:prstGeom prst="ellipse">
                <a:avLst/>
              </a:prstGeom>
              <a:solidFill>
                <a:srgbClr val="FF9A47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7CBAB-2F62-43E8-9927-97FAEE204039}"/>
                </a:ext>
              </a:extLst>
            </p:cNvPr>
            <p:cNvSpPr txBox="1"/>
            <p:nvPr/>
          </p:nvSpPr>
          <p:spPr>
            <a:xfrm>
              <a:off x="3100673" y="319145"/>
              <a:ext cx="6515019" cy="523220"/>
            </a:xfrm>
            <a:prstGeom prst="rect">
              <a:avLst/>
            </a:prstGeom>
            <a:solidFill>
              <a:srgbClr val="FF88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spc="300" dirty="0">
                  <a:solidFill>
                    <a:schemeClr val="bg1"/>
                  </a:solidFill>
                  <a:latin typeface="Kanit" panose="00000500000000000000" pitchFamily="50" charset="-34"/>
                  <a:cs typeface="Kanit" panose="00000500000000000000" pitchFamily="50" charset="-34"/>
                </a:rPr>
                <a:t>แผน</a:t>
              </a:r>
              <a:r>
                <a:rPr lang="th-TH" sz="2800" dirty="0">
                  <a:solidFill>
                    <a:schemeClr val="bg1"/>
                  </a:solidFill>
                  <a:latin typeface="Kanit" panose="00000500000000000000" pitchFamily="50" charset="-34"/>
                  <a:cs typeface="Kanit" panose="00000500000000000000" pitchFamily="50" charset="-34"/>
                </a:rPr>
                <a:t>ที่สถานกีฬามหาวิทยาลัยสุรนารี</a:t>
              </a:r>
              <a:endParaRPr lang="en-US" sz="2800" dirty="0">
                <a:solidFill>
                  <a:schemeClr val="bg1"/>
                </a:solidFill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5F48CA-5684-4544-B7AB-21C23702BCB3}"/>
                </a:ext>
              </a:extLst>
            </p:cNvPr>
            <p:cNvSpPr/>
            <p:nvPr/>
          </p:nvSpPr>
          <p:spPr>
            <a:xfrm>
              <a:off x="3096262" y="4494268"/>
              <a:ext cx="3826633" cy="1815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77D06A-2ED0-44D8-966A-F9A8BD1323EA}"/>
                </a:ext>
              </a:extLst>
            </p:cNvPr>
            <p:cNvGrpSpPr/>
            <p:nvPr/>
          </p:nvGrpSpPr>
          <p:grpSpPr>
            <a:xfrm>
              <a:off x="4040079" y="3457019"/>
              <a:ext cx="374721" cy="421568"/>
              <a:chOff x="4062847" y="3169047"/>
              <a:chExt cx="741094" cy="83374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6C1A01-7403-4FCF-A94A-F31DD5F5CDBB}"/>
                  </a:ext>
                </a:extLst>
              </p:cNvPr>
              <p:cNvGrpSpPr/>
              <p:nvPr/>
            </p:nvGrpSpPr>
            <p:grpSpPr>
              <a:xfrm>
                <a:off x="4062847" y="3506844"/>
                <a:ext cx="741094" cy="495946"/>
                <a:chOff x="4384705" y="2629739"/>
                <a:chExt cx="1456795" cy="974897"/>
              </a:xfrm>
            </p:grpSpPr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BF865613-8BE9-4566-9A3C-F156F4F36F41}"/>
                    </a:ext>
                  </a:extLst>
                </p:cNvPr>
                <p:cNvSpPr/>
                <p:nvPr/>
              </p:nvSpPr>
              <p:spPr>
                <a:xfrm>
                  <a:off x="4384705" y="2629739"/>
                  <a:ext cx="193896" cy="76065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53D8853A-2507-408C-9C88-DF3A0C155B74}"/>
                    </a:ext>
                  </a:extLst>
                </p:cNvPr>
                <p:cNvSpPr/>
                <p:nvPr/>
              </p:nvSpPr>
              <p:spPr>
                <a:xfrm>
                  <a:off x="5647604" y="2635613"/>
                  <a:ext cx="193896" cy="760656"/>
                </a:xfrm>
                <a:prstGeom prst="roundRect">
                  <a:avLst/>
                </a:prstGeom>
                <a:solidFill>
                  <a:srgbClr val="FF47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719F391-8575-4313-A01A-10E3646810E1}"/>
                    </a:ext>
                  </a:extLst>
                </p:cNvPr>
                <p:cNvSpPr/>
                <p:nvPr/>
              </p:nvSpPr>
              <p:spPr>
                <a:xfrm>
                  <a:off x="4384705" y="3275953"/>
                  <a:ext cx="1456795" cy="32868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884736F4-58BB-4E9A-9201-494C8E965BD6}"/>
                    </a:ext>
                  </a:extLst>
                </p:cNvPr>
                <p:cNvSpPr/>
                <p:nvPr/>
              </p:nvSpPr>
              <p:spPr>
                <a:xfrm>
                  <a:off x="4550569" y="2729283"/>
                  <a:ext cx="1116806" cy="526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203C1E6C-5ACB-44A3-935A-3B025E991A98}"/>
                    </a:ext>
                  </a:extLst>
                </p:cNvPr>
                <p:cNvSpPr/>
                <p:nvPr/>
              </p:nvSpPr>
              <p:spPr>
                <a:xfrm>
                  <a:off x="4550569" y="2912738"/>
                  <a:ext cx="1116806" cy="526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115C3B13-BBB6-4E7A-8518-C21CDCC1DEF7}"/>
                    </a:ext>
                  </a:extLst>
                </p:cNvPr>
                <p:cNvSpPr/>
                <p:nvPr/>
              </p:nvSpPr>
              <p:spPr>
                <a:xfrm>
                  <a:off x="4551131" y="3094843"/>
                  <a:ext cx="1116806" cy="526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A187482-8A4A-41F7-BD92-7098C7A2C20D}"/>
                    </a:ext>
                  </a:extLst>
                </p:cNvPr>
                <p:cNvSpPr/>
                <p:nvPr/>
              </p:nvSpPr>
              <p:spPr>
                <a:xfrm>
                  <a:off x="4384705" y="3508190"/>
                  <a:ext cx="1456795" cy="9085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217636C-DC8F-4A2C-8DF9-9A36887D509F}"/>
                  </a:ext>
                </a:extLst>
              </p:cNvPr>
              <p:cNvGrpSpPr/>
              <p:nvPr/>
            </p:nvGrpSpPr>
            <p:grpSpPr>
              <a:xfrm>
                <a:off x="4149180" y="3169047"/>
                <a:ext cx="583803" cy="441578"/>
                <a:chOff x="4134258" y="3161964"/>
                <a:chExt cx="583803" cy="441578"/>
              </a:xfrm>
            </p:grpSpPr>
            <p:sp>
              <p:nvSpPr>
                <p:cNvPr id="78" name="Explosion: 8 Points 77">
                  <a:extLst>
                    <a:ext uri="{FF2B5EF4-FFF2-40B4-BE49-F238E27FC236}">
                      <a16:creationId xmlns:a16="http://schemas.microsoft.com/office/drawing/2014/main" id="{68BAD855-20D1-4153-B923-079183E2821B}"/>
                    </a:ext>
                  </a:extLst>
                </p:cNvPr>
                <p:cNvSpPr/>
                <p:nvPr/>
              </p:nvSpPr>
              <p:spPr>
                <a:xfrm>
                  <a:off x="4241361" y="3161964"/>
                  <a:ext cx="435518" cy="441578"/>
                </a:xfrm>
                <a:prstGeom prst="irregularSeal1">
                  <a:avLst/>
                </a:prstGeom>
                <a:solidFill>
                  <a:srgbClr val="FF88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40FD2B3-27C6-41E4-B064-F6271262475E}"/>
                    </a:ext>
                  </a:extLst>
                </p:cNvPr>
                <p:cNvGrpSpPr/>
                <p:nvPr/>
              </p:nvGrpSpPr>
              <p:grpSpPr>
                <a:xfrm>
                  <a:off x="4134258" y="3292638"/>
                  <a:ext cx="266204" cy="177058"/>
                  <a:chOff x="4134258" y="3292638"/>
                  <a:chExt cx="266204" cy="177058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D7F3953D-2D14-4A28-8611-C69ACD4C0D71}"/>
                      </a:ext>
                    </a:extLst>
                  </p:cNvPr>
                  <p:cNvSpPr/>
                  <p:nvPr/>
                </p:nvSpPr>
                <p:spPr>
                  <a:xfrm>
                    <a:off x="4223404" y="3292638"/>
                    <a:ext cx="177058" cy="17705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: Rounded Corners 84">
                    <a:extLst>
                      <a:ext uri="{FF2B5EF4-FFF2-40B4-BE49-F238E27FC236}">
                        <a16:creationId xmlns:a16="http://schemas.microsoft.com/office/drawing/2014/main" id="{E0B75045-4161-4D2A-9DE9-D28203AA38F2}"/>
                      </a:ext>
                    </a:extLst>
                  </p:cNvPr>
                  <p:cNvSpPr/>
                  <p:nvPr/>
                </p:nvSpPr>
                <p:spPr>
                  <a:xfrm>
                    <a:off x="4134258" y="3336473"/>
                    <a:ext cx="155909" cy="105174"/>
                  </a:xfrm>
                  <a:prstGeom prst="round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FE43905F-15DD-417F-AA04-267C8FC6C83C}"/>
                      </a:ext>
                    </a:extLst>
                  </p:cNvPr>
                  <p:cNvSpPr/>
                  <p:nvPr/>
                </p:nvSpPr>
                <p:spPr>
                  <a:xfrm>
                    <a:off x="4303656" y="3292638"/>
                    <a:ext cx="96718" cy="177058"/>
                  </a:xfrm>
                  <a:prstGeom prst="ellipse">
                    <a:avLst/>
                  </a:prstGeom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08E4BC2A-3489-4C79-BBAA-77074702E966}"/>
                    </a:ext>
                  </a:extLst>
                </p:cNvPr>
                <p:cNvGrpSpPr/>
                <p:nvPr/>
              </p:nvGrpSpPr>
              <p:grpSpPr>
                <a:xfrm flipH="1">
                  <a:off x="4451857" y="3285951"/>
                  <a:ext cx="266204" cy="177058"/>
                  <a:chOff x="4134258" y="3292638"/>
                  <a:chExt cx="266204" cy="177058"/>
                </a:xfrm>
                <a:solidFill>
                  <a:srgbClr val="FF4747"/>
                </a:solidFill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745E07B1-3027-4F69-BD0C-4BFFA0445DB8}"/>
                      </a:ext>
                    </a:extLst>
                  </p:cNvPr>
                  <p:cNvSpPr/>
                  <p:nvPr/>
                </p:nvSpPr>
                <p:spPr>
                  <a:xfrm>
                    <a:off x="4223404" y="3292638"/>
                    <a:ext cx="177058" cy="17705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F674A743-1092-4E85-88C6-6F49155EF83E}"/>
                      </a:ext>
                    </a:extLst>
                  </p:cNvPr>
                  <p:cNvSpPr/>
                  <p:nvPr/>
                </p:nvSpPr>
                <p:spPr>
                  <a:xfrm>
                    <a:off x="4134258" y="3336473"/>
                    <a:ext cx="155909" cy="105174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EF1979A-FF85-4BB8-BA63-008E238DDFC7}"/>
                      </a:ext>
                    </a:extLst>
                  </p:cNvPr>
                  <p:cNvSpPr/>
                  <p:nvPr/>
                </p:nvSpPr>
                <p:spPr>
                  <a:xfrm>
                    <a:off x="4303656" y="3292638"/>
                    <a:ext cx="96718" cy="177058"/>
                  </a:xfrm>
                  <a:prstGeom prst="ellipse">
                    <a:avLst/>
                  </a:pr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CCBE42-EE32-4597-B5E4-3C4F93F0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319" y="4673641"/>
              <a:ext cx="448305" cy="44830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0CC129-46F8-4D91-AE58-32C22E4019EE}"/>
                </a:ext>
              </a:extLst>
            </p:cNvPr>
            <p:cNvGrpSpPr/>
            <p:nvPr/>
          </p:nvGrpSpPr>
          <p:grpSpPr>
            <a:xfrm>
              <a:off x="3531453" y="2714150"/>
              <a:ext cx="268583" cy="427992"/>
              <a:chOff x="10142017" y="1710745"/>
              <a:chExt cx="1861168" cy="306604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C15575-2AB5-4B2F-940A-881481BFD418}"/>
                  </a:ext>
                </a:extLst>
              </p:cNvPr>
              <p:cNvSpPr/>
              <p:nvPr/>
            </p:nvSpPr>
            <p:spPr>
              <a:xfrm>
                <a:off x="10142017" y="1710745"/>
                <a:ext cx="1861168" cy="3066042"/>
              </a:xfrm>
              <a:prstGeom prst="rect">
                <a:avLst/>
              </a:prstGeom>
              <a:solidFill>
                <a:srgbClr val="39B5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04E4034-C6A2-4C99-852C-5B172F0D427B}"/>
                  </a:ext>
                </a:extLst>
              </p:cNvPr>
              <p:cNvSpPr/>
              <p:nvPr/>
            </p:nvSpPr>
            <p:spPr>
              <a:xfrm>
                <a:off x="10142017" y="2753804"/>
                <a:ext cx="1861168" cy="996968"/>
              </a:xfrm>
              <a:prstGeom prst="rect">
                <a:avLst/>
              </a:prstGeom>
              <a:solidFill>
                <a:srgbClr val="FF9A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7EE9963-0E04-496F-A900-DB7A2ABF3F4C}"/>
                  </a:ext>
                </a:extLst>
              </p:cNvPr>
              <p:cNvCxnSpPr>
                <a:stCxn id="73" idx="1"/>
                <a:endCxn id="73" idx="3"/>
              </p:cNvCxnSpPr>
              <p:nvPr/>
            </p:nvCxnSpPr>
            <p:spPr>
              <a:xfrm>
                <a:off x="10142017" y="3243766"/>
                <a:ext cx="186116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94AFF6-E768-4844-B147-E33E3B64BD72}"/>
                </a:ext>
              </a:extLst>
            </p:cNvPr>
            <p:cNvSpPr/>
            <p:nvPr/>
          </p:nvSpPr>
          <p:spPr>
            <a:xfrm>
              <a:off x="3070880" y="3671556"/>
              <a:ext cx="763598" cy="1815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E9E81-B0AB-41D3-9556-E4F21BE6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446" y="3940902"/>
              <a:ext cx="448305" cy="44830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0A9BDB-A517-41B7-ACC7-B4D201AC591F}"/>
                </a:ext>
              </a:extLst>
            </p:cNvPr>
            <p:cNvSpPr/>
            <p:nvPr/>
          </p:nvSpPr>
          <p:spPr>
            <a:xfrm>
              <a:off x="3843864" y="5168634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E66B43-5F94-4048-AE31-20E45E1B13D8}"/>
                </a:ext>
              </a:extLst>
            </p:cNvPr>
            <p:cNvSpPr/>
            <p:nvPr/>
          </p:nvSpPr>
          <p:spPr>
            <a:xfrm>
              <a:off x="4053467" y="5165887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0D26C4-6084-423C-928F-D428B4C8C9DE}"/>
                </a:ext>
              </a:extLst>
            </p:cNvPr>
            <p:cNvSpPr/>
            <p:nvPr/>
          </p:nvSpPr>
          <p:spPr>
            <a:xfrm>
              <a:off x="4263070" y="5161239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3C81D9-F9F4-4C50-A66C-BD6EF266ABE4}"/>
                </a:ext>
              </a:extLst>
            </p:cNvPr>
            <p:cNvSpPr/>
            <p:nvPr/>
          </p:nvSpPr>
          <p:spPr>
            <a:xfrm>
              <a:off x="4468284" y="5157432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58F483-BC92-4641-959F-B9B1D3A32759}"/>
                </a:ext>
              </a:extLst>
            </p:cNvPr>
            <p:cNvSpPr/>
            <p:nvPr/>
          </p:nvSpPr>
          <p:spPr>
            <a:xfrm>
              <a:off x="3843864" y="5403680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29AF8E-284A-41A5-9C8A-2B775276C3F9}"/>
                </a:ext>
              </a:extLst>
            </p:cNvPr>
            <p:cNvSpPr/>
            <p:nvPr/>
          </p:nvSpPr>
          <p:spPr>
            <a:xfrm>
              <a:off x="4053467" y="5400933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43CCAAB-056A-4F23-A8CC-0392617F7295}"/>
                </a:ext>
              </a:extLst>
            </p:cNvPr>
            <p:cNvSpPr/>
            <p:nvPr/>
          </p:nvSpPr>
          <p:spPr>
            <a:xfrm>
              <a:off x="4263070" y="5396285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00513F-F0AC-433F-9DCC-EA924825D827}"/>
                </a:ext>
              </a:extLst>
            </p:cNvPr>
            <p:cNvSpPr/>
            <p:nvPr/>
          </p:nvSpPr>
          <p:spPr>
            <a:xfrm>
              <a:off x="4468284" y="5392478"/>
              <a:ext cx="177343" cy="2060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EF640A-BCE5-4FDD-A744-DD714EDA4094}"/>
                </a:ext>
              </a:extLst>
            </p:cNvPr>
            <p:cNvSpPr txBox="1"/>
            <p:nvPr/>
          </p:nvSpPr>
          <p:spPr>
            <a:xfrm>
              <a:off x="5081517" y="1484229"/>
              <a:ext cx="12114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สนามเทนนิส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3C14A3-7786-4E7A-BC12-3D42E69B2DC3}"/>
                </a:ext>
              </a:extLst>
            </p:cNvPr>
            <p:cNvSpPr txBox="1"/>
            <p:nvPr/>
          </p:nvSpPr>
          <p:spPr>
            <a:xfrm>
              <a:off x="3889202" y="2371298"/>
              <a:ext cx="12114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สนามตะกร้อ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5054F8-0983-4CF4-8ACD-56A53E800991}"/>
                </a:ext>
              </a:extLst>
            </p:cNvPr>
            <p:cNvSpPr txBox="1"/>
            <p:nvPr/>
          </p:nvSpPr>
          <p:spPr>
            <a:xfrm>
              <a:off x="3884546" y="2762037"/>
              <a:ext cx="14898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สนามวอลเล่บอล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0B859D-3322-48AB-AC46-9AFB02D289DF}"/>
                </a:ext>
              </a:extLst>
            </p:cNvPr>
            <p:cNvSpPr txBox="1"/>
            <p:nvPr/>
          </p:nvSpPr>
          <p:spPr>
            <a:xfrm>
              <a:off x="3958573" y="3152871"/>
              <a:ext cx="195533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สนามวอลเล่บอลชายหาด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58C5EA-99A1-4399-B0B1-2E5354077DF0}"/>
                </a:ext>
              </a:extLst>
            </p:cNvPr>
            <p:cNvSpPr txBox="1"/>
            <p:nvPr/>
          </p:nvSpPr>
          <p:spPr>
            <a:xfrm>
              <a:off x="783920" y="1592017"/>
              <a:ext cx="12114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สนามบอล 1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B2F350-ED43-440F-918D-595842B4C5F0}"/>
                </a:ext>
              </a:extLst>
            </p:cNvPr>
            <p:cNvSpPr txBox="1"/>
            <p:nvPr/>
          </p:nvSpPr>
          <p:spPr>
            <a:xfrm>
              <a:off x="783920" y="2467157"/>
              <a:ext cx="12114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สนามบอล 2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DC3B93-2CD6-483A-9DA5-3A6AB5CC13FE}"/>
                </a:ext>
              </a:extLst>
            </p:cNvPr>
            <p:cNvSpPr txBox="1"/>
            <p:nvPr/>
          </p:nvSpPr>
          <p:spPr>
            <a:xfrm>
              <a:off x="790013" y="3439549"/>
              <a:ext cx="12114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สนามบอล 3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C0486-987B-4ACA-911A-6C1E8CF17A4C}"/>
                </a:ext>
              </a:extLst>
            </p:cNvPr>
            <p:cNvSpPr txBox="1"/>
            <p:nvPr/>
          </p:nvSpPr>
          <p:spPr>
            <a:xfrm>
              <a:off x="5080036" y="1876587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สนามบาสเก็ตบอล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1D124D-73F4-462B-8869-7A5DD58699E9}"/>
                </a:ext>
              </a:extLst>
            </p:cNvPr>
            <p:cNvSpPr txBox="1"/>
            <p:nvPr/>
          </p:nvSpPr>
          <p:spPr>
            <a:xfrm>
              <a:off x="4680388" y="5220135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สนามเปตอง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8D5E6F-EBB1-4FDD-AE48-8BE604E23E6A}"/>
                </a:ext>
              </a:extLst>
            </p:cNvPr>
            <p:cNvSpPr txBox="1"/>
            <p:nvPr/>
          </p:nvSpPr>
          <p:spPr>
            <a:xfrm>
              <a:off x="4819633" y="4762716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สนามแบดมินตัน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FD198E-5E49-4E0E-922D-E0D7D7D7D950}"/>
                </a:ext>
              </a:extLst>
            </p:cNvPr>
            <p:cNvSpPr txBox="1"/>
            <p:nvPr/>
          </p:nvSpPr>
          <p:spPr>
            <a:xfrm>
              <a:off x="4412159" y="3535495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สนามมวย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FB268-6CD7-48F0-AA3C-B6A4E1156C67}"/>
                </a:ext>
              </a:extLst>
            </p:cNvPr>
            <p:cNvSpPr txBox="1"/>
            <p:nvPr/>
          </p:nvSpPr>
          <p:spPr>
            <a:xfrm>
              <a:off x="4629462" y="4059393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อาคารกีฬาภิรมย์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34C050-DE99-4F97-927F-78C20DF10977}"/>
                </a:ext>
              </a:extLst>
            </p:cNvPr>
            <p:cNvSpPr txBox="1"/>
            <p:nvPr/>
          </p:nvSpPr>
          <p:spPr>
            <a:xfrm>
              <a:off x="7703471" y="3216692"/>
              <a:ext cx="2230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สนามสุรพลากีฬาสถาน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110B1-47FA-4A41-9278-5BE29ADFDEA7}"/>
                </a:ext>
              </a:extLst>
            </p:cNvPr>
            <p:cNvSpPr txBox="1"/>
            <p:nvPr/>
          </p:nvSpPr>
          <p:spPr>
            <a:xfrm>
              <a:off x="67330" y="5014419"/>
              <a:ext cx="2230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ส่วนกิจการนักศึกษา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374C54-2DC9-4D1A-98BD-36DC10A3B0FC}"/>
                </a:ext>
              </a:extLst>
            </p:cNvPr>
            <p:cNvSpPr txBox="1"/>
            <p:nvPr/>
          </p:nvSpPr>
          <p:spPr>
            <a:xfrm>
              <a:off x="188383" y="6171729"/>
              <a:ext cx="16245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อาคารเรียนรวม 1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91C30D-8AAF-4E85-B5AC-ADC793BDF935}"/>
                </a:ext>
              </a:extLst>
            </p:cNvPr>
            <p:cNvSpPr txBox="1"/>
            <p:nvPr/>
          </p:nvSpPr>
          <p:spPr>
            <a:xfrm>
              <a:off x="7063230" y="4412031"/>
              <a:ext cx="22302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กลุ่มอาคารกิจกรรมนักศึกษาสุรเริงไชย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D3BF3B0-39A0-4F34-9899-FF6079B6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61342">
              <a:off x="6732327" y="2217497"/>
              <a:ext cx="845738" cy="84573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2D2A59-0916-4FCD-80C2-EEBFDB09C2C9}"/>
                </a:ext>
              </a:extLst>
            </p:cNvPr>
            <p:cNvSpPr txBox="1"/>
            <p:nvPr/>
          </p:nvSpPr>
          <p:spPr>
            <a:xfrm>
              <a:off x="7459550" y="1981463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สนามฟุตซอล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F87B040-5581-454E-964B-A74594F30287}"/>
                </a:ext>
              </a:extLst>
            </p:cNvPr>
            <p:cNvSpPr/>
            <p:nvPr/>
          </p:nvSpPr>
          <p:spPr>
            <a:xfrm>
              <a:off x="10465486" y="1915593"/>
              <a:ext cx="467139" cy="504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4442D43-7617-4FDD-AA07-9F9638DF7E87}"/>
                </a:ext>
              </a:extLst>
            </p:cNvPr>
            <p:cNvSpPr/>
            <p:nvPr/>
          </p:nvSpPr>
          <p:spPr>
            <a:xfrm>
              <a:off x="11017653" y="1915593"/>
              <a:ext cx="819894" cy="19778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332B04-525D-458B-8218-BA3350C62948}"/>
                </a:ext>
              </a:extLst>
            </p:cNvPr>
            <p:cNvSpPr txBox="1"/>
            <p:nvPr/>
          </p:nvSpPr>
          <p:spPr>
            <a:xfrm>
              <a:off x="10667767" y="2738819"/>
              <a:ext cx="1569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S 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A770-B0BC-45C2-9450-6E5107458AAE}"/>
                </a:ext>
              </a:extLst>
            </p:cNvPr>
            <p:cNvSpPr txBox="1"/>
            <p:nvPr/>
          </p:nvSpPr>
          <p:spPr>
            <a:xfrm>
              <a:off x="10038453" y="1542305"/>
              <a:ext cx="21850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latin typeface="Kanit" panose="00000500000000000000" pitchFamily="50" charset="-34"/>
                  <a:cs typeface="Kanit" panose="00000500000000000000" pitchFamily="50" charset="-34"/>
                </a:rPr>
                <a:t>โรงอาหารดอนตะวัน</a:t>
              </a:r>
              <a:endParaRPr lang="en-US" sz="1400" dirty="0"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86965B5-BBD8-4E46-8958-0C86EF7F3F36}"/>
                </a:ext>
              </a:extLst>
            </p:cNvPr>
            <p:cNvSpPr txBox="1"/>
            <p:nvPr/>
          </p:nvSpPr>
          <p:spPr>
            <a:xfrm rot="16200000">
              <a:off x="5873169" y="4660130"/>
              <a:ext cx="21850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/>
                  </a:solidFill>
                  <a:latin typeface="Kanit" panose="00000500000000000000" pitchFamily="50" charset="-34"/>
                  <a:cs typeface="Kanit" panose="00000500000000000000" pitchFamily="50" charset="-34"/>
                </a:rPr>
                <a:t>ถนนสุรวิถี</a:t>
              </a:r>
              <a:endParaRPr lang="en-US" sz="1200" dirty="0">
                <a:solidFill>
                  <a:schemeClr val="bg1"/>
                </a:solidFill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554071-2A13-470C-9D7B-7D8CAA2FDE9F}"/>
                </a:ext>
              </a:extLst>
            </p:cNvPr>
            <p:cNvSpPr txBox="1"/>
            <p:nvPr/>
          </p:nvSpPr>
          <p:spPr>
            <a:xfrm>
              <a:off x="4855793" y="5668100"/>
              <a:ext cx="15695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/>
                  </a:solidFill>
                  <a:latin typeface="Kanit" panose="00000500000000000000" pitchFamily="50" charset="-34"/>
                  <a:cs typeface="Kanit" panose="00000500000000000000" pitchFamily="50" charset="-34"/>
                </a:rPr>
                <a:t>ถนนมหาวิทยาลัย</a:t>
              </a:r>
              <a:endParaRPr lang="en-US" sz="1200" dirty="0">
                <a:solidFill>
                  <a:schemeClr val="bg1"/>
                </a:solidFill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17CA92-4AC1-4444-9679-BBE45505756B}"/>
                </a:ext>
              </a:extLst>
            </p:cNvPr>
            <p:cNvSpPr txBox="1"/>
            <p:nvPr/>
          </p:nvSpPr>
          <p:spPr>
            <a:xfrm>
              <a:off x="4765624" y="1006916"/>
              <a:ext cx="15695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/>
                  </a:solidFill>
                  <a:latin typeface="Kanit" panose="00000500000000000000" pitchFamily="50" charset="-34"/>
                  <a:cs typeface="Kanit" panose="00000500000000000000" pitchFamily="50" charset="-34"/>
                </a:rPr>
                <a:t>ทางไปบ้านพักบุคลากร</a:t>
              </a:r>
              <a:endParaRPr lang="en-US" sz="1200" dirty="0">
                <a:solidFill>
                  <a:schemeClr val="bg1"/>
                </a:solidFill>
                <a:latin typeface="Kanit" panose="00000500000000000000" pitchFamily="50" charset="-34"/>
                <a:cs typeface="Kanit" panose="00000500000000000000" pitchFamily="50" charset="-34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6512C2-E439-4D63-964B-61CB1FD63C3A}"/>
                </a:ext>
              </a:extLst>
            </p:cNvPr>
            <p:cNvCxnSpPr>
              <a:cxnSpLocks/>
              <a:stCxn id="181" idx="6"/>
              <a:endCxn id="54" idx="1"/>
            </p:cNvCxnSpPr>
            <p:nvPr/>
          </p:nvCxnSpPr>
          <p:spPr>
            <a:xfrm flipV="1">
              <a:off x="3697933" y="2030476"/>
              <a:ext cx="1382103" cy="118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2" name="Text Placeholder 1">
            <a:extLst>
              <a:ext uri="{FF2B5EF4-FFF2-40B4-BE49-F238E27FC236}">
                <a16:creationId xmlns:a16="http://schemas.microsoft.com/office/drawing/2014/main" id="{1F6DCF8A-7743-4440-AFDA-4B6A2D9D93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49" y="287256"/>
            <a:ext cx="11282576" cy="724247"/>
          </a:xfrm>
        </p:spPr>
        <p:txBody>
          <a:bodyPr/>
          <a:lstStyle/>
          <a:p>
            <a:r>
              <a:rPr lang="en-US" dirty="0">
                <a:latin typeface="Opun" pitchFamily="2" charset="-34"/>
                <a:cs typeface="Opun" pitchFamily="2" charset="-34"/>
              </a:rPr>
              <a:t>Infographic</a:t>
            </a:r>
            <a:r>
              <a:rPr lang="th-TH" dirty="0">
                <a:latin typeface="Opun" pitchFamily="2" charset="-34"/>
                <a:cs typeface="Opun" pitchFamily="2" charset="-34"/>
              </a:rPr>
              <a:t> </a:t>
            </a:r>
            <a:r>
              <a:rPr lang="en-US" dirty="0">
                <a:latin typeface="Opun" pitchFamily="2" charset="-34"/>
                <a:cs typeface="Opun" pitchFamily="2" charset="-34"/>
              </a:rPr>
              <a:t>(map)</a:t>
            </a:r>
          </a:p>
        </p:txBody>
      </p:sp>
    </p:spTree>
    <p:extLst>
      <p:ext uri="{BB962C8B-B14F-4D97-AF65-F5344CB8AC3E}">
        <p14:creationId xmlns:p14="http://schemas.microsoft.com/office/powerpoint/2010/main" val="90501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4EE67-D646-4722-99ED-ABC50434D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4A7F5C-2D0C-4538-AD69-CC029CD5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71" y="1213801"/>
            <a:ext cx="11234057" cy="50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42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4EE67-D646-4722-99ED-ABC50434D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87C5372-2C9E-4430-B484-54BE3A3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94" y="1011503"/>
            <a:ext cx="8884411" cy="50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7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4E349-86E2-4A86-B8AA-0AEF90BF163C}"/>
              </a:ext>
            </a:extLst>
          </p:cNvPr>
          <p:cNvGrpSpPr/>
          <p:nvPr/>
        </p:nvGrpSpPr>
        <p:grpSpPr>
          <a:xfrm>
            <a:off x="7314388" y="0"/>
            <a:ext cx="2963820" cy="6876089"/>
            <a:chOff x="596966" y="-109"/>
            <a:chExt cx="2866147" cy="664948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060A4A-794A-4B9E-96C6-304868E6FAF3}"/>
                </a:ext>
              </a:extLst>
            </p:cNvPr>
            <p:cNvSpPr/>
            <p:nvPr/>
          </p:nvSpPr>
          <p:spPr>
            <a:xfrm>
              <a:off x="1171931" y="1515310"/>
              <a:ext cx="1820640" cy="1129594"/>
            </a:xfrm>
            <a:custGeom>
              <a:avLst/>
              <a:gdLst>
                <a:gd name="connsiteX0" fmla="*/ 1743661 w 1820639"/>
                <a:gd name="connsiteY0" fmla="*/ 136419 h 1129594"/>
                <a:gd name="connsiteX1" fmla="*/ 1784858 w 1820639"/>
                <a:gd name="connsiteY1" fmla="*/ 334431 h 1129594"/>
                <a:gd name="connsiteX2" fmla="*/ 1799476 w 1820639"/>
                <a:gd name="connsiteY2" fmla="*/ 364332 h 1129594"/>
                <a:gd name="connsiteX3" fmla="*/ 1824062 w 1820639"/>
                <a:gd name="connsiteY3" fmla="*/ 416824 h 1129594"/>
                <a:gd name="connsiteX4" fmla="*/ 1824062 w 1820639"/>
                <a:gd name="connsiteY4" fmla="*/ 909195 h 1129594"/>
                <a:gd name="connsiteX5" fmla="*/ 1817417 w 1820639"/>
                <a:gd name="connsiteY5" fmla="*/ 933780 h 1129594"/>
                <a:gd name="connsiteX6" fmla="*/ 1640669 w 1820639"/>
                <a:gd name="connsiteY6" fmla="*/ 1043417 h 1129594"/>
                <a:gd name="connsiteX7" fmla="*/ 1287837 w 1820639"/>
                <a:gd name="connsiteY7" fmla="*/ 1129798 h 1129594"/>
                <a:gd name="connsiteX8" fmla="*/ 993478 w 1820639"/>
                <a:gd name="connsiteY8" fmla="*/ 1099232 h 1129594"/>
                <a:gd name="connsiteX9" fmla="*/ 966235 w 1820639"/>
                <a:gd name="connsiteY9" fmla="*/ 1092588 h 1129594"/>
                <a:gd name="connsiteX10" fmla="*/ 927031 w 1820639"/>
                <a:gd name="connsiteY10" fmla="*/ 1024812 h 1129594"/>
                <a:gd name="connsiteX11" fmla="*/ 829354 w 1820639"/>
                <a:gd name="connsiteY11" fmla="*/ 993582 h 1129594"/>
                <a:gd name="connsiteX12" fmla="*/ 269873 w 1820639"/>
                <a:gd name="connsiteY12" fmla="*/ 1014180 h 1129594"/>
                <a:gd name="connsiteX13" fmla="*/ 117046 w 1820639"/>
                <a:gd name="connsiteY13" fmla="*/ 1044746 h 1129594"/>
                <a:gd name="connsiteX14" fmla="*/ 56579 w 1820639"/>
                <a:gd name="connsiteY14" fmla="*/ 1083949 h 1129594"/>
                <a:gd name="connsiteX15" fmla="*/ 47277 w 1820639"/>
                <a:gd name="connsiteY15" fmla="*/ 1064680 h 1129594"/>
                <a:gd name="connsiteX16" fmla="*/ 99 w 1820639"/>
                <a:gd name="connsiteY16" fmla="*/ 605533 h 1129594"/>
                <a:gd name="connsiteX17" fmla="*/ 27342 w 1820639"/>
                <a:gd name="connsiteY17" fmla="*/ 327786 h 1129594"/>
                <a:gd name="connsiteX18" fmla="*/ 106414 w 1820639"/>
                <a:gd name="connsiteY18" fmla="*/ 241405 h 1129594"/>
                <a:gd name="connsiteX19" fmla="*/ 374194 w 1820639"/>
                <a:gd name="connsiteY19" fmla="*/ 76617 h 1129594"/>
                <a:gd name="connsiteX20" fmla="*/ 492469 w 1820639"/>
                <a:gd name="connsiteY20" fmla="*/ 35420 h 1129594"/>
                <a:gd name="connsiteX21" fmla="*/ 568883 w 1820639"/>
                <a:gd name="connsiteY21" fmla="*/ 24124 h 1129594"/>
                <a:gd name="connsiteX22" fmla="*/ 606093 w 1820639"/>
                <a:gd name="connsiteY22" fmla="*/ 21466 h 1129594"/>
                <a:gd name="connsiteX23" fmla="*/ 834670 w 1820639"/>
                <a:gd name="connsiteY23" fmla="*/ 868 h 1129594"/>
                <a:gd name="connsiteX24" fmla="*/ 1256607 w 1820639"/>
                <a:gd name="connsiteY24" fmla="*/ 13493 h 1129594"/>
                <a:gd name="connsiteX25" fmla="*/ 1653294 w 1820639"/>
                <a:gd name="connsiteY25" fmla="*/ 81269 h 1129594"/>
                <a:gd name="connsiteX26" fmla="*/ 1743661 w 1820639"/>
                <a:gd name="connsiteY26" fmla="*/ 136419 h 11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639" h="1129594">
                  <a:moveTo>
                    <a:pt x="1743661" y="136419"/>
                  </a:moveTo>
                  <a:cubicBezTo>
                    <a:pt x="1761602" y="201537"/>
                    <a:pt x="1784194" y="265990"/>
                    <a:pt x="1784858" y="334431"/>
                  </a:cubicBezTo>
                  <a:cubicBezTo>
                    <a:pt x="1784858" y="346391"/>
                    <a:pt x="1788181" y="358351"/>
                    <a:pt x="1799476" y="364332"/>
                  </a:cubicBezTo>
                  <a:cubicBezTo>
                    <a:pt x="1820739" y="376292"/>
                    <a:pt x="1824062" y="394897"/>
                    <a:pt x="1824062" y="416824"/>
                  </a:cubicBezTo>
                  <a:cubicBezTo>
                    <a:pt x="1824062" y="580948"/>
                    <a:pt x="1824062" y="745071"/>
                    <a:pt x="1824062" y="909195"/>
                  </a:cubicBezTo>
                  <a:cubicBezTo>
                    <a:pt x="1824062" y="917833"/>
                    <a:pt x="1825391" y="927135"/>
                    <a:pt x="1817417" y="933780"/>
                  </a:cubicBezTo>
                  <a:cubicBezTo>
                    <a:pt x="1758280" y="970326"/>
                    <a:pt x="1698477" y="1005542"/>
                    <a:pt x="1640669" y="1043417"/>
                  </a:cubicBezTo>
                  <a:cubicBezTo>
                    <a:pt x="1533025" y="1113186"/>
                    <a:pt x="1417408" y="1142423"/>
                    <a:pt x="1287837" y="1129798"/>
                  </a:cubicBezTo>
                  <a:cubicBezTo>
                    <a:pt x="1189496" y="1120495"/>
                    <a:pt x="1091154" y="1115844"/>
                    <a:pt x="993478" y="1099232"/>
                  </a:cubicBezTo>
                  <a:cubicBezTo>
                    <a:pt x="984840" y="1094581"/>
                    <a:pt x="976202" y="1091923"/>
                    <a:pt x="966235" y="1092588"/>
                  </a:cubicBezTo>
                  <a:cubicBezTo>
                    <a:pt x="967564" y="1062022"/>
                    <a:pt x="952281" y="1041424"/>
                    <a:pt x="927031" y="1024812"/>
                  </a:cubicBezTo>
                  <a:cubicBezTo>
                    <a:pt x="897130" y="1005542"/>
                    <a:pt x="864571" y="993582"/>
                    <a:pt x="829354" y="993582"/>
                  </a:cubicBezTo>
                  <a:cubicBezTo>
                    <a:pt x="642639" y="991589"/>
                    <a:pt x="455924" y="991589"/>
                    <a:pt x="269873" y="1014180"/>
                  </a:cubicBezTo>
                  <a:cubicBezTo>
                    <a:pt x="218045" y="1018832"/>
                    <a:pt x="166216" y="1027470"/>
                    <a:pt x="117046" y="1044746"/>
                  </a:cubicBezTo>
                  <a:cubicBezTo>
                    <a:pt x="94454" y="1052720"/>
                    <a:pt x="69204" y="1060029"/>
                    <a:pt x="56579" y="1083949"/>
                  </a:cubicBezTo>
                  <a:cubicBezTo>
                    <a:pt x="43290" y="1082621"/>
                    <a:pt x="47941" y="1070660"/>
                    <a:pt x="47277" y="1064680"/>
                  </a:cubicBezTo>
                  <a:cubicBezTo>
                    <a:pt x="26678" y="911852"/>
                    <a:pt x="1428" y="759690"/>
                    <a:pt x="99" y="605533"/>
                  </a:cubicBezTo>
                  <a:cubicBezTo>
                    <a:pt x="-565" y="512508"/>
                    <a:pt x="1428" y="418818"/>
                    <a:pt x="27342" y="327786"/>
                  </a:cubicBezTo>
                  <a:cubicBezTo>
                    <a:pt x="53257" y="299214"/>
                    <a:pt x="76513" y="267984"/>
                    <a:pt x="106414" y="241405"/>
                  </a:cubicBezTo>
                  <a:cubicBezTo>
                    <a:pt x="186150" y="170972"/>
                    <a:pt x="280505" y="123794"/>
                    <a:pt x="374194" y="76617"/>
                  </a:cubicBezTo>
                  <a:cubicBezTo>
                    <a:pt x="412069" y="58012"/>
                    <a:pt x="451273" y="43394"/>
                    <a:pt x="492469" y="35420"/>
                  </a:cubicBezTo>
                  <a:cubicBezTo>
                    <a:pt x="517719" y="30769"/>
                    <a:pt x="544298" y="31433"/>
                    <a:pt x="568883" y="24124"/>
                  </a:cubicBezTo>
                  <a:cubicBezTo>
                    <a:pt x="581508" y="23460"/>
                    <a:pt x="594133" y="23460"/>
                    <a:pt x="606093" y="21466"/>
                  </a:cubicBezTo>
                  <a:cubicBezTo>
                    <a:pt x="681843" y="12164"/>
                    <a:pt x="758256" y="2861"/>
                    <a:pt x="834670" y="868"/>
                  </a:cubicBezTo>
                  <a:cubicBezTo>
                    <a:pt x="975537" y="-2454"/>
                    <a:pt x="1116404" y="4190"/>
                    <a:pt x="1256607" y="13493"/>
                  </a:cubicBezTo>
                  <a:cubicBezTo>
                    <a:pt x="1390829" y="22131"/>
                    <a:pt x="1523723" y="42729"/>
                    <a:pt x="1653294" y="81269"/>
                  </a:cubicBezTo>
                  <a:cubicBezTo>
                    <a:pt x="1688510" y="92564"/>
                    <a:pt x="1722398" y="105189"/>
                    <a:pt x="1743661" y="13641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9CBB4DD-960A-4B17-8DF6-59E5CEFB89C4}"/>
                </a:ext>
              </a:extLst>
            </p:cNvPr>
            <p:cNvSpPr/>
            <p:nvPr/>
          </p:nvSpPr>
          <p:spPr>
            <a:xfrm>
              <a:off x="1227846" y="2436469"/>
              <a:ext cx="1756718" cy="3700016"/>
            </a:xfrm>
            <a:custGeom>
              <a:avLst/>
              <a:gdLst>
                <a:gd name="connsiteX0" fmla="*/ 1116505 w 1756718"/>
                <a:gd name="connsiteY0" fmla="*/ 3154867 h 3700016"/>
                <a:gd name="connsiteX1" fmla="*/ 1106743 w 1756718"/>
                <a:gd name="connsiteY1" fmla="*/ 3186247 h 3700016"/>
                <a:gd name="connsiteX2" fmla="*/ 1015393 w 1756718"/>
                <a:gd name="connsiteY2" fmla="*/ 3560011 h 3700016"/>
                <a:gd name="connsiteX3" fmla="*/ 938688 w 1756718"/>
                <a:gd name="connsiteY3" fmla="*/ 3668095 h 3700016"/>
                <a:gd name="connsiteX4" fmla="*/ 902166 w 1756718"/>
                <a:gd name="connsiteY4" fmla="*/ 3684657 h 3700016"/>
                <a:gd name="connsiteX5" fmla="*/ 874742 w 1756718"/>
                <a:gd name="connsiteY5" fmla="*/ 3694321 h 3700016"/>
                <a:gd name="connsiteX6" fmla="*/ 873819 w 1756718"/>
                <a:gd name="connsiteY6" fmla="*/ 3698404 h 3700016"/>
                <a:gd name="connsiteX7" fmla="*/ 820786 w 1756718"/>
                <a:gd name="connsiteY7" fmla="*/ 3685676 h 3700016"/>
                <a:gd name="connsiteX8" fmla="*/ 672292 w 1756718"/>
                <a:gd name="connsiteY8" fmla="*/ 3523040 h 3700016"/>
                <a:gd name="connsiteX9" fmla="*/ 671333 w 1756718"/>
                <a:gd name="connsiteY9" fmla="*/ 3517845 h 3700016"/>
                <a:gd name="connsiteX10" fmla="*/ 690249 w 1756718"/>
                <a:gd name="connsiteY10" fmla="*/ 3464077 h 3700016"/>
                <a:gd name="connsiteX11" fmla="*/ 723558 w 1756718"/>
                <a:gd name="connsiteY11" fmla="*/ 3379243 h 3700016"/>
                <a:gd name="connsiteX12" fmla="*/ 741360 w 1756718"/>
                <a:gd name="connsiteY12" fmla="*/ 3318799 h 3700016"/>
                <a:gd name="connsiteX13" fmla="*/ 742915 w 1756718"/>
                <a:gd name="connsiteY13" fmla="*/ 3317889 h 3700016"/>
                <a:gd name="connsiteX14" fmla="*/ 745831 w 1756718"/>
                <a:gd name="connsiteY14" fmla="*/ 3307371 h 3700016"/>
                <a:gd name="connsiteX15" fmla="*/ 745487 w 1756718"/>
                <a:gd name="connsiteY15" fmla="*/ 3307071 h 3700016"/>
                <a:gd name="connsiteX16" fmla="*/ 787369 w 1756718"/>
                <a:gd name="connsiteY16" fmla="*/ 3188025 h 3700016"/>
                <a:gd name="connsiteX17" fmla="*/ 789054 w 1756718"/>
                <a:gd name="connsiteY17" fmla="*/ 3189990 h 3700016"/>
                <a:gd name="connsiteX18" fmla="*/ 895032 w 1756718"/>
                <a:gd name="connsiteY18" fmla="*/ 3251509 h 3700016"/>
                <a:gd name="connsiteX19" fmla="*/ 959379 w 1756718"/>
                <a:gd name="connsiteY19" fmla="*/ 3251509 h 3700016"/>
                <a:gd name="connsiteX20" fmla="*/ 958973 w 1756718"/>
                <a:gd name="connsiteY20" fmla="*/ 3254585 h 3700016"/>
                <a:gd name="connsiteX21" fmla="*/ 998146 w 1756718"/>
                <a:gd name="connsiteY21" fmla="*/ 3244201 h 3700016"/>
                <a:gd name="connsiteX22" fmla="*/ 1116505 w 1756718"/>
                <a:gd name="connsiteY22" fmla="*/ 3154867 h 3700016"/>
                <a:gd name="connsiteX23" fmla="*/ 654008 w 1756718"/>
                <a:gd name="connsiteY23" fmla="*/ 1839896 h 3700016"/>
                <a:gd name="connsiteX24" fmla="*/ 648848 w 1756718"/>
                <a:gd name="connsiteY24" fmla="*/ 1852701 h 3700016"/>
                <a:gd name="connsiteX25" fmla="*/ 649184 w 1756718"/>
                <a:gd name="connsiteY25" fmla="*/ 1850010 h 3700016"/>
                <a:gd name="connsiteX26" fmla="*/ 1015963 w 1756718"/>
                <a:gd name="connsiteY26" fmla="*/ 442659 h 3700016"/>
                <a:gd name="connsiteX27" fmla="*/ 1015971 w 1756718"/>
                <a:gd name="connsiteY27" fmla="*/ 442667 h 3700016"/>
                <a:gd name="connsiteX28" fmla="*/ 1155402 w 1756718"/>
                <a:gd name="connsiteY28" fmla="*/ 528272 h 3700016"/>
                <a:gd name="connsiteX29" fmla="*/ 1155375 w 1756718"/>
                <a:gd name="connsiteY29" fmla="*/ 528251 h 3700016"/>
                <a:gd name="connsiteX30" fmla="*/ 909674 w 1756718"/>
                <a:gd name="connsiteY30" fmla="*/ 185547 h 3700016"/>
                <a:gd name="connsiteX31" fmla="*/ 909655 w 1756718"/>
                <a:gd name="connsiteY31" fmla="*/ 186184 h 3700016"/>
                <a:gd name="connsiteX32" fmla="*/ 905004 w 1756718"/>
                <a:gd name="connsiteY32" fmla="*/ 200137 h 3700016"/>
                <a:gd name="connsiteX33" fmla="*/ 901017 w 1756718"/>
                <a:gd name="connsiteY33" fmla="*/ 323064 h 3700016"/>
                <a:gd name="connsiteX34" fmla="*/ 898027 w 1756718"/>
                <a:gd name="connsiteY34" fmla="*/ 564266 h 3700016"/>
                <a:gd name="connsiteX35" fmla="*/ 900990 w 1756718"/>
                <a:gd name="connsiteY35" fmla="*/ 803312 h 3700016"/>
                <a:gd name="connsiteX36" fmla="*/ 902346 w 1756718"/>
                <a:gd name="connsiteY36" fmla="*/ 800150 h 3700016"/>
                <a:gd name="connsiteX37" fmla="*/ 915635 w 1756718"/>
                <a:gd name="connsiteY37" fmla="*/ 204788 h 3700016"/>
                <a:gd name="connsiteX38" fmla="*/ 915635 w 1756718"/>
                <a:gd name="connsiteY38" fmla="*/ 194405 h 3700016"/>
                <a:gd name="connsiteX39" fmla="*/ 1756718 w 1756718"/>
                <a:gd name="connsiteY39" fmla="*/ 0 h 3700016"/>
                <a:gd name="connsiteX40" fmla="*/ 1713528 w 1756718"/>
                <a:gd name="connsiteY40" fmla="*/ 233893 h 3700016"/>
                <a:gd name="connsiteX41" fmla="*/ 1590601 w 1756718"/>
                <a:gd name="connsiteY41" fmla="*/ 772775 h 3700016"/>
                <a:gd name="connsiteX42" fmla="*/ 1465682 w 1756718"/>
                <a:gd name="connsiteY42" fmla="*/ 1190062 h 3700016"/>
                <a:gd name="connsiteX43" fmla="*/ 1417176 w 1756718"/>
                <a:gd name="connsiteY43" fmla="*/ 1482427 h 3700016"/>
                <a:gd name="connsiteX44" fmla="*/ 1381959 w 1756718"/>
                <a:gd name="connsiteY44" fmla="*/ 1908351 h 3700016"/>
                <a:gd name="connsiteX45" fmla="*/ 1397241 w 1756718"/>
                <a:gd name="connsiteY45" fmla="*/ 2108355 h 3700016"/>
                <a:gd name="connsiteX46" fmla="*/ 1366676 w 1756718"/>
                <a:gd name="connsiteY46" fmla="*/ 2463181 h 3700016"/>
                <a:gd name="connsiteX47" fmla="*/ 1237105 w 1756718"/>
                <a:gd name="connsiteY47" fmla="*/ 2903722 h 3700016"/>
                <a:gd name="connsiteX48" fmla="*/ 1217171 w 1756718"/>
                <a:gd name="connsiteY48" fmla="*/ 2940933 h 3700016"/>
                <a:gd name="connsiteX49" fmla="*/ 1203882 w 1756718"/>
                <a:gd name="connsiteY49" fmla="*/ 2914354 h 3700016"/>
                <a:gd name="connsiteX50" fmla="*/ 1208533 w 1756718"/>
                <a:gd name="connsiteY50" fmla="*/ 2874486 h 3700016"/>
                <a:gd name="connsiteX51" fmla="*/ 1229131 w 1756718"/>
                <a:gd name="connsiteY51" fmla="*/ 2846578 h 3700016"/>
                <a:gd name="connsiteX52" fmla="*/ 1229131 w 1756718"/>
                <a:gd name="connsiteY52" fmla="*/ 2758869 h 3700016"/>
                <a:gd name="connsiteX53" fmla="*/ 1221158 w 1756718"/>
                <a:gd name="connsiteY53" fmla="*/ 2737606 h 3700016"/>
                <a:gd name="connsiteX54" fmla="*/ 1217835 w 1756718"/>
                <a:gd name="connsiteY54" fmla="*/ 2702389 h 3700016"/>
                <a:gd name="connsiteX55" fmla="*/ 1225809 w 1756718"/>
                <a:gd name="connsiteY55" fmla="*/ 2667837 h 3700016"/>
                <a:gd name="connsiteX56" fmla="*/ 1205875 w 1756718"/>
                <a:gd name="connsiteY56" fmla="*/ 2604048 h 3700016"/>
                <a:gd name="connsiteX57" fmla="*/ 1191921 w 1756718"/>
                <a:gd name="connsiteY57" fmla="*/ 2587436 h 3700016"/>
                <a:gd name="connsiteX58" fmla="*/ 1166672 w 1756718"/>
                <a:gd name="connsiteY58" fmla="*/ 2548897 h 3700016"/>
                <a:gd name="connsiteX59" fmla="*/ 1130790 w 1756718"/>
                <a:gd name="connsiteY59" fmla="*/ 2457201 h 3700016"/>
                <a:gd name="connsiteX60" fmla="*/ 1049061 w 1756718"/>
                <a:gd name="connsiteY60" fmla="*/ 2393412 h 3700016"/>
                <a:gd name="connsiteX61" fmla="*/ 1047732 w 1756718"/>
                <a:gd name="connsiteY61" fmla="*/ 2376136 h 3700016"/>
                <a:gd name="connsiteX62" fmla="*/ 1056370 w 1756718"/>
                <a:gd name="connsiteY62" fmla="*/ 2337596 h 3700016"/>
                <a:gd name="connsiteX63" fmla="*/ 1049061 w 1756718"/>
                <a:gd name="connsiteY63" fmla="*/ 2222644 h 3700016"/>
                <a:gd name="connsiteX64" fmla="*/ 1096902 w 1756718"/>
                <a:gd name="connsiteY64" fmla="*/ 2095066 h 3700016"/>
                <a:gd name="connsiteX65" fmla="*/ 1088929 w 1756718"/>
                <a:gd name="connsiteY65" fmla="*/ 2062507 h 3700016"/>
                <a:gd name="connsiteX66" fmla="*/ 1080955 w 1756718"/>
                <a:gd name="connsiteY66" fmla="*/ 2050547 h 3700016"/>
                <a:gd name="connsiteX67" fmla="*/ 1103547 w 1756718"/>
                <a:gd name="connsiteY67" fmla="*/ 2047889 h 3700016"/>
                <a:gd name="connsiteX68" fmla="*/ 1143415 w 1756718"/>
                <a:gd name="connsiteY68" fmla="*/ 2019981 h 3700016"/>
                <a:gd name="connsiteX69" fmla="*/ 1166007 w 1756718"/>
                <a:gd name="connsiteY69" fmla="*/ 1899713 h 3700016"/>
                <a:gd name="connsiteX70" fmla="*/ 1142751 w 1756718"/>
                <a:gd name="connsiteY70" fmla="*/ 1875792 h 3700016"/>
                <a:gd name="connsiteX71" fmla="*/ 1122152 w 1756718"/>
                <a:gd name="connsiteY71" fmla="*/ 1857187 h 3700016"/>
                <a:gd name="connsiteX72" fmla="*/ 1143415 w 1756718"/>
                <a:gd name="connsiteY72" fmla="*/ 1839246 h 3700016"/>
                <a:gd name="connsiteX73" fmla="*/ 1163349 w 1756718"/>
                <a:gd name="connsiteY73" fmla="*/ 1815325 h 3700016"/>
                <a:gd name="connsiteX74" fmla="*/ 1144079 w 1756718"/>
                <a:gd name="connsiteY74" fmla="*/ 1702366 h 3700016"/>
                <a:gd name="connsiteX75" fmla="*/ 1094909 w 1756718"/>
                <a:gd name="connsiteY75" fmla="*/ 1630604 h 3700016"/>
                <a:gd name="connsiteX76" fmla="*/ 1072317 w 1756718"/>
                <a:gd name="connsiteY76" fmla="*/ 1628610 h 3700016"/>
                <a:gd name="connsiteX77" fmla="*/ 1050390 w 1756718"/>
                <a:gd name="connsiteY77" fmla="*/ 1637248 h 3700016"/>
                <a:gd name="connsiteX78" fmla="*/ 1041752 w 1756718"/>
                <a:gd name="connsiteY78" fmla="*/ 1610005 h 3700016"/>
                <a:gd name="connsiteX79" fmla="*/ 1013180 w 1756718"/>
                <a:gd name="connsiteY79" fmla="*/ 1576781 h 3700016"/>
                <a:gd name="connsiteX80" fmla="*/ 995638 w 1756718"/>
                <a:gd name="connsiteY80" fmla="*/ 1575136 h 3700016"/>
                <a:gd name="connsiteX81" fmla="*/ 995371 w 1756718"/>
                <a:gd name="connsiteY81" fmla="*/ 1576912 h 3700016"/>
                <a:gd name="connsiteX82" fmla="*/ 916240 w 1756718"/>
                <a:gd name="connsiteY82" fmla="*/ 1576253 h 3700016"/>
                <a:gd name="connsiteX83" fmla="*/ 916300 w 1756718"/>
                <a:gd name="connsiteY83" fmla="*/ 1576914 h 3700016"/>
                <a:gd name="connsiteX84" fmla="*/ 847195 w 1756718"/>
                <a:gd name="connsiteY84" fmla="*/ 1582230 h 3700016"/>
                <a:gd name="connsiteX85" fmla="*/ 744037 w 1756718"/>
                <a:gd name="connsiteY85" fmla="*/ 1627829 h 3700016"/>
                <a:gd name="connsiteX86" fmla="*/ 739870 w 1756718"/>
                <a:gd name="connsiteY86" fmla="*/ 1634569 h 3700016"/>
                <a:gd name="connsiteX87" fmla="*/ 737182 w 1756718"/>
                <a:gd name="connsiteY87" fmla="*/ 1633486 h 3700016"/>
                <a:gd name="connsiteX88" fmla="*/ 730894 w 1756718"/>
                <a:gd name="connsiteY88" fmla="*/ 1649089 h 3700016"/>
                <a:gd name="connsiteX89" fmla="*/ 715444 w 1756718"/>
                <a:gd name="connsiteY89" fmla="*/ 1674082 h 3700016"/>
                <a:gd name="connsiteX90" fmla="*/ 697690 w 1756718"/>
                <a:gd name="connsiteY90" fmla="*/ 1729742 h 3700016"/>
                <a:gd name="connsiteX91" fmla="*/ 697250 w 1756718"/>
                <a:gd name="connsiteY91" fmla="*/ 1732583 h 3700016"/>
                <a:gd name="connsiteX92" fmla="*/ 662658 w 1756718"/>
                <a:gd name="connsiteY92" fmla="*/ 1818429 h 3700016"/>
                <a:gd name="connsiteX93" fmla="*/ 660729 w 1756718"/>
                <a:gd name="connsiteY93" fmla="*/ 1795856 h 3700016"/>
                <a:gd name="connsiteX94" fmla="*/ 660599 w 1756718"/>
                <a:gd name="connsiteY94" fmla="*/ 1795617 h 3700016"/>
                <a:gd name="connsiteX95" fmla="*/ 662610 w 1756718"/>
                <a:gd name="connsiteY95" fmla="*/ 1820586 h 3700016"/>
                <a:gd name="connsiteX96" fmla="*/ 648521 w 1756718"/>
                <a:gd name="connsiteY96" fmla="*/ 1849345 h 3700016"/>
                <a:gd name="connsiteX97" fmla="*/ 647192 w 1756718"/>
                <a:gd name="connsiteY97" fmla="*/ 1859977 h 3700016"/>
                <a:gd name="connsiteX98" fmla="*/ 659817 w 1756718"/>
                <a:gd name="connsiteY98" fmla="*/ 2034067 h 3700016"/>
                <a:gd name="connsiteX99" fmla="*/ 669119 w 1756718"/>
                <a:gd name="connsiteY99" fmla="*/ 2230085 h 3700016"/>
                <a:gd name="connsiteX100" fmla="*/ 647192 w 1756718"/>
                <a:gd name="connsiteY100" fmla="*/ 2380255 h 3700016"/>
                <a:gd name="connsiteX101" fmla="*/ 611311 w 1756718"/>
                <a:gd name="connsiteY101" fmla="*/ 2509826 h 3700016"/>
                <a:gd name="connsiteX102" fmla="*/ 605331 w 1756718"/>
                <a:gd name="connsiteY102" fmla="*/ 2574279 h 3700016"/>
                <a:gd name="connsiteX103" fmla="*/ 588054 w 1756718"/>
                <a:gd name="connsiteY103" fmla="*/ 2578266 h 3700016"/>
                <a:gd name="connsiteX104" fmla="*/ 589383 w 1756718"/>
                <a:gd name="connsiteY104" fmla="*/ 2461319 h 3700016"/>
                <a:gd name="connsiteX105" fmla="*/ 584068 w 1756718"/>
                <a:gd name="connsiteY105" fmla="*/ 2400189 h 3700016"/>
                <a:gd name="connsiteX106" fmla="*/ 582074 w 1756718"/>
                <a:gd name="connsiteY106" fmla="*/ 2220118 h 3700016"/>
                <a:gd name="connsiteX107" fmla="*/ 567456 w 1756718"/>
                <a:gd name="connsiteY107" fmla="*/ 2180250 h 3700016"/>
                <a:gd name="connsiteX108" fmla="*/ 416622 w 1756718"/>
                <a:gd name="connsiteY108" fmla="*/ 2052672 h 3700016"/>
                <a:gd name="connsiteX109" fmla="*/ 308978 w 1756718"/>
                <a:gd name="connsiteY109" fmla="*/ 1857319 h 3700016"/>
                <a:gd name="connsiteX110" fmla="*/ 291038 w 1756718"/>
                <a:gd name="connsiteY110" fmla="*/ 1649341 h 3700016"/>
                <a:gd name="connsiteX111" fmla="*/ 270438 w 1756718"/>
                <a:gd name="connsiteY111" fmla="*/ 1392856 h 3700016"/>
                <a:gd name="connsiteX112" fmla="*/ 52493 w 1756718"/>
                <a:gd name="connsiteY112" fmla="*/ 386188 h 3700016"/>
                <a:gd name="connsiteX113" fmla="*/ 0 w 1756718"/>
                <a:gd name="connsiteY113" fmla="*/ 154953 h 3700016"/>
                <a:gd name="connsiteX114" fmla="*/ 60467 w 1756718"/>
                <a:gd name="connsiteY114" fmla="*/ 115750 h 3700016"/>
                <a:gd name="connsiteX115" fmla="*/ 213294 w 1756718"/>
                <a:gd name="connsiteY115" fmla="*/ 85184 h 3700016"/>
                <a:gd name="connsiteX116" fmla="*/ 215287 w 1756718"/>
                <a:gd name="connsiteY116" fmla="*/ 119736 h 3700016"/>
                <a:gd name="connsiteX117" fmla="*/ 339544 w 1756718"/>
                <a:gd name="connsiteY117" fmla="*/ 604797 h 3700016"/>
                <a:gd name="connsiteX118" fmla="*/ 395359 w 1756718"/>
                <a:gd name="connsiteY118" fmla="*/ 807460 h 3700016"/>
                <a:gd name="connsiteX119" fmla="*/ 464463 w 1756718"/>
                <a:gd name="connsiteY119" fmla="*/ 1189530 h 3700016"/>
                <a:gd name="connsiteX120" fmla="*/ 514963 w 1756718"/>
                <a:gd name="connsiteY120" fmla="*/ 1535717 h 3700016"/>
                <a:gd name="connsiteX121" fmla="*/ 547522 w 1756718"/>
                <a:gd name="connsiteY121" fmla="*/ 1644025 h 3700016"/>
                <a:gd name="connsiteX122" fmla="*/ 629251 w 1756718"/>
                <a:gd name="connsiteY122" fmla="*/ 1749011 h 3700016"/>
                <a:gd name="connsiteX123" fmla="*/ 635926 w 1756718"/>
                <a:gd name="connsiteY123" fmla="*/ 1757261 h 3700016"/>
                <a:gd name="connsiteX124" fmla="*/ 629914 w 1756718"/>
                <a:gd name="connsiteY124" fmla="*/ 1749676 h 3700016"/>
                <a:gd name="connsiteX125" fmla="*/ 548185 w 1756718"/>
                <a:gd name="connsiteY125" fmla="*/ 1644690 h 3700016"/>
                <a:gd name="connsiteX126" fmla="*/ 515626 w 1756718"/>
                <a:gd name="connsiteY126" fmla="*/ 1536382 h 3700016"/>
                <a:gd name="connsiteX127" fmla="*/ 465127 w 1756718"/>
                <a:gd name="connsiteY127" fmla="*/ 1190194 h 3700016"/>
                <a:gd name="connsiteX128" fmla="*/ 396022 w 1756718"/>
                <a:gd name="connsiteY128" fmla="*/ 808125 h 3700016"/>
                <a:gd name="connsiteX129" fmla="*/ 340207 w 1756718"/>
                <a:gd name="connsiteY129" fmla="*/ 605462 h 3700016"/>
                <a:gd name="connsiteX130" fmla="*/ 215951 w 1756718"/>
                <a:gd name="connsiteY130" fmla="*/ 120401 h 3700016"/>
                <a:gd name="connsiteX131" fmla="*/ 213958 w 1756718"/>
                <a:gd name="connsiteY131" fmla="*/ 85849 h 3700016"/>
                <a:gd name="connsiteX132" fmla="*/ 773439 w 1756718"/>
                <a:gd name="connsiteY132" fmla="*/ 65250 h 3700016"/>
                <a:gd name="connsiteX133" fmla="*/ 871116 w 1756718"/>
                <a:gd name="connsiteY133" fmla="*/ 96480 h 3700016"/>
                <a:gd name="connsiteX134" fmla="*/ 900436 w 1756718"/>
                <a:gd name="connsiteY134" fmla="*/ 124637 h 3700016"/>
                <a:gd name="connsiteX135" fmla="*/ 910301 w 1756718"/>
                <a:gd name="connsiteY135" fmla="*/ 164181 h 3700016"/>
                <a:gd name="connsiteX136" fmla="*/ 910319 w 1756718"/>
                <a:gd name="connsiteY136" fmla="*/ 163591 h 3700016"/>
                <a:gd name="connsiteX137" fmla="*/ 933057 w 1756718"/>
                <a:gd name="connsiteY137" fmla="*/ 169136 h 3700016"/>
                <a:gd name="connsiteX138" fmla="*/ 932779 w 1756718"/>
                <a:gd name="connsiteY138" fmla="*/ 165452 h 3700016"/>
                <a:gd name="connsiteX139" fmla="*/ 1227138 w 1756718"/>
                <a:gd name="connsiteY139" fmla="*/ 196018 h 3700016"/>
                <a:gd name="connsiteX140" fmla="*/ 1579970 w 1756718"/>
                <a:gd name="connsiteY140" fmla="*/ 109637 h 3700016"/>
                <a:gd name="connsiteX141" fmla="*/ 1756718 w 1756718"/>
                <a:gd name="connsiteY141" fmla="*/ 0 h 3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756718" h="3700016">
                  <a:moveTo>
                    <a:pt x="1116505" y="3154867"/>
                  </a:moveTo>
                  <a:cubicBezTo>
                    <a:pt x="1118597" y="3166722"/>
                    <a:pt x="1111624" y="3176485"/>
                    <a:pt x="1106743" y="3186247"/>
                  </a:cubicBezTo>
                  <a:cubicBezTo>
                    <a:pt x="1051655" y="3304791"/>
                    <a:pt x="1027248" y="3431006"/>
                    <a:pt x="1015393" y="3560011"/>
                  </a:cubicBezTo>
                  <a:cubicBezTo>
                    <a:pt x="1010512" y="3612310"/>
                    <a:pt x="991685" y="3650662"/>
                    <a:pt x="938688" y="3668095"/>
                  </a:cubicBezTo>
                  <a:cubicBezTo>
                    <a:pt x="926136" y="3672628"/>
                    <a:pt x="914282" y="3678904"/>
                    <a:pt x="902166" y="3684657"/>
                  </a:cubicBezTo>
                  <a:lnTo>
                    <a:pt x="874742" y="3694321"/>
                  </a:lnTo>
                  <a:lnTo>
                    <a:pt x="873819" y="3698404"/>
                  </a:lnTo>
                  <a:cubicBezTo>
                    <a:pt x="854020" y="3703354"/>
                    <a:pt x="837756" y="3696283"/>
                    <a:pt x="820786" y="3685676"/>
                  </a:cubicBezTo>
                  <a:cubicBezTo>
                    <a:pt x="755731" y="3645371"/>
                    <a:pt x="716133" y="3582437"/>
                    <a:pt x="672292" y="3523040"/>
                  </a:cubicBezTo>
                  <a:lnTo>
                    <a:pt x="671333" y="3517845"/>
                  </a:lnTo>
                  <a:lnTo>
                    <a:pt x="690249" y="3464077"/>
                  </a:lnTo>
                  <a:lnTo>
                    <a:pt x="723558" y="3379243"/>
                  </a:lnTo>
                  <a:lnTo>
                    <a:pt x="741360" y="3318799"/>
                  </a:lnTo>
                  <a:lnTo>
                    <a:pt x="742915" y="3317889"/>
                  </a:lnTo>
                  <a:cubicBezTo>
                    <a:pt x="745478" y="3315149"/>
                    <a:pt x="746892" y="3311614"/>
                    <a:pt x="745831" y="3307371"/>
                  </a:cubicBezTo>
                  <a:lnTo>
                    <a:pt x="745487" y="3307071"/>
                  </a:lnTo>
                  <a:lnTo>
                    <a:pt x="787369" y="3188025"/>
                  </a:lnTo>
                  <a:lnTo>
                    <a:pt x="789054" y="3189990"/>
                  </a:lnTo>
                  <a:cubicBezTo>
                    <a:pt x="818487" y="3217745"/>
                    <a:pt x="852252" y="3240196"/>
                    <a:pt x="895032" y="3251509"/>
                  </a:cubicBezTo>
                  <a:cubicBezTo>
                    <a:pt x="916246" y="3257165"/>
                    <a:pt x="938166" y="3254338"/>
                    <a:pt x="959379" y="3251509"/>
                  </a:cubicBezTo>
                  <a:lnTo>
                    <a:pt x="958973" y="3254585"/>
                  </a:lnTo>
                  <a:lnTo>
                    <a:pt x="998146" y="3244201"/>
                  </a:lnTo>
                  <a:cubicBezTo>
                    <a:pt x="1044463" y="3225602"/>
                    <a:pt x="1081465" y="3191999"/>
                    <a:pt x="1116505" y="3154867"/>
                  </a:cubicBezTo>
                  <a:close/>
                  <a:moveTo>
                    <a:pt x="654008" y="1839896"/>
                  </a:moveTo>
                  <a:lnTo>
                    <a:pt x="648848" y="1852701"/>
                  </a:lnTo>
                  <a:lnTo>
                    <a:pt x="649184" y="1850010"/>
                  </a:lnTo>
                  <a:close/>
                  <a:moveTo>
                    <a:pt x="1015963" y="442659"/>
                  </a:moveTo>
                  <a:lnTo>
                    <a:pt x="1015971" y="442667"/>
                  </a:lnTo>
                  <a:lnTo>
                    <a:pt x="1155402" y="528272"/>
                  </a:lnTo>
                  <a:lnTo>
                    <a:pt x="1155375" y="528251"/>
                  </a:lnTo>
                  <a:close/>
                  <a:moveTo>
                    <a:pt x="909674" y="185547"/>
                  </a:moveTo>
                  <a:lnTo>
                    <a:pt x="909655" y="186184"/>
                  </a:lnTo>
                  <a:cubicBezTo>
                    <a:pt x="903675" y="189506"/>
                    <a:pt x="905004" y="195486"/>
                    <a:pt x="905004" y="200137"/>
                  </a:cubicBezTo>
                  <a:cubicBezTo>
                    <a:pt x="903675" y="240670"/>
                    <a:pt x="902346" y="281867"/>
                    <a:pt x="901017" y="323064"/>
                  </a:cubicBezTo>
                  <a:cubicBezTo>
                    <a:pt x="898359" y="403465"/>
                    <a:pt x="897695" y="483865"/>
                    <a:pt x="898027" y="564266"/>
                  </a:cubicBezTo>
                  <a:lnTo>
                    <a:pt x="900990" y="803312"/>
                  </a:lnTo>
                  <a:lnTo>
                    <a:pt x="902346" y="800150"/>
                  </a:lnTo>
                  <a:cubicBezTo>
                    <a:pt x="906997" y="601475"/>
                    <a:pt x="917629" y="403463"/>
                    <a:pt x="915635" y="204788"/>
                  </a:cubicBezTo>
                  <a:cubicBezTo>
                    <a:pt x="915635" y="201466"/>
                    <a:pt x="916134" y="197811"/>
                    <a:pt x="915635" y="194405"/>
                  </a:cubicBezTo>
                  <a:close/>
                  <a:moveTo>
                    <a:pt x="1756718" y="0"/>
                  </a:moveTo>
                  <a:cubicBezTo>
                    <a:pt x="1746087" y="78407"/>
                    <a:pt x="1728811" y="156150"/>
                    <a:pt x="1713528" y="233893"/>
                  </a:cubicBezTo>
                  <a:cubicBezTo>
                    <a:pt x="1676982" y="414628"/>
                    <a:pt x="1646417" y="596692"/>
                    <a:pt x="1590601" y="772775"/>
                  </a:cubicBezTo>
                  <a:cubicBezTo>
                    <a:pt x="1546747" y="910985"/>
                    <a:pt x="1506879" y="1050524"/>
                    <a:pt x="1465682" y="1190062"/>
                  </a:cubicBezTo>
                  <a:cubicBezTo>
                    <a:pt x="1437110" y="1285081"/>
                    <a:pt x="1428472" y="1384086"/>
                    <a:pt x="1417176" y="1482427"/>
                  </a:cubicBezTo>
                  <a:cubicBezTo>
                    <a:pt x="1400564" y="1623959"/>
                    <a:pt x="1382623" y="1765490"/>
                    <a:pt x="1381959" y="1908351"/>
                  </a:cubicBezTo>
                  <a:cubicBezTo>
                    <a:pt x="1381294" y="1975462"/>
                    <a:pt x="1390597" y="2041908"/>
                    <a:pt x="1397241" y="2108355"/>
                  </a:cubicBezTo>
                  <a:cubicBezTo>
                    <a:pt x="1409866" y="2228624"/>
                    <a:pt x="1395913" y="2346235"/>
                    <a:pt x="1366676" y="2463181"/>
                  </a:cubicBezTo>
                  <a:cubicBezTo>
                    <a:pt x="1329466" y="2612022"/>
                    <a:pt x="1293585" y="2760862"/>
                    <a:pt x="1237105" y="2903722"/>
                  </a:cubicBezTo>
                  <a:cubicBezTo>
                    <a:pt x="1231789" y="2917012"/>
                    <a:pt x="1227138" y="2930301"/>
                    <a:pt x="1217171" y="2940933"/>
                  </a:cubicBezTo>
                  <a:cubicBezTo>
                    <a:pt x="1218500" y="2928972"/>
                    <a:pt x="1213184" y="2921663"/>
                    <a:pt x="1203882" y="2914354"/>
                  </a:cubicBezTo>
                  <a:cubicBezTo>
                    <a:pt x="1183283" y="2898407"/>
                    <a:pt x="1185277" y="2885782"/>
                    <a:pt x="1208533" y="2874486"/>
                  </a:cubicBezTo>
                  <a:cubicBezTo>
                    <a:pt x="1220493" y="2868506"/>
                    <a:pt x="1229796" y="2861861"/>
                    <a:pt x="1229131" y="2846578"/>
                  </a:cubicBezTo>
                  <a:cubicBezTo>
                    <a:pt x="1227802" y="2817342"/>
                    <a:pt x="1233118" y="2788105"/>
                    <a:pt x="1229131" y="2758869"/>
                  </a:cubicBezTo>
                  <a:cubicBezTo>
                    <a:pt x="1227802" y="2750895"/>
                    <a:pt x="1228467" y="2743586"/>
                    <a:pt x="1221158" y="2737606"/>
                  </a:cubicBezTo>
                  <a:cubicBezTo>
                    <a:pt x="1207868" y="2727639"/>
                    <a:pt x="1210526" y="2715014"/>
                    <a:pt x="1217835" y="2702389"/>
                  </a:cubicBezTo>
                  <a:cubicBezTo>
                    <a:pt x="1224480" y="2691758"/>
                    <a:pt x="1230460" y="2681791"/>
                    <a:pt x="1225809" y="2667837"/>
                  </a:cubicBezTo>
                  <a:cubicBezTo>
                    <a:pt x="1218500" y="2647238"/>
                    <a:pt x="1212520" y="2625311"/>
                    <a:pt x="1205875" y="2604048"/>
                  </a:cubicBezTo>
                  <a:cubicBezTo>
                    <a:pt x="1203217" y="2596739"/>
                    <a:pt x="1202553" y="2586772"/>
                    <a:pt x="1191921" y="2587436"/>
                  </a:cubicBezTo>
                  <a:cubicBezTo>
                    <a:pt x="1160027" y="2589430"/>
                    <a:pt x="1162020" y="2568831"/>
                    <a:pt x="1166672" y="2548897"/>
                  </a:cubicBezTo>
                  <a:cubicBezTo>
                    <a:pt x="1175310" y="2509694"/>
                    <a:pt x="1157369" y="2481786"/>
                    <a:pt x="1130790" y="2457201"/>
                  </a:cubicBezTo>
                  <a:cubicBezTo>
                    <a:pt x="1105540" y="2433280"/>
                    <a:pt x="1080955" y="2408694"/>
                    <a:pt x="1049061" y="2393412"/>
                  </a:cubicBezTo>
                  <a:cubicBezTo>
                    <a:pt x="1039758" y="2388760"/>
                    <a:pt x="1036436" y="2379458"/>
                    <a:pt x="1047732" y="2376136"/>
                  </a:cubicBezTo>
                  <a:cubicBezTo>
                    <a:pt x="1075639" y="2368162"/>
                    <a:pt x="1065008" y="2350886"/>
                    <a:pt x="1056370" y="2337596"/>
                  </a:cubicBezTo>
                  <a:cubicBezTo>
                    <a:pt x="1032449" y="2299722"/>
                    <a:pt x="1036436" y="2261847"/>
                    <a:pt x="1049061" y="2222644"/>
                  </a:cubicBezTo>
                  <a:cubicBezTo>
                    <a:pt x="1062350" y="2179453"/>
                    <a:pt x="1078962" y="2136928"/>
                    <a:pt x="1096902" y="2095066"/>
                  </a:cubicBezTo>
                  <a:cubicBezTo>
                    <a:pt x="1102883" y="2081777"/>
                    <a:pt x="1106205" y="2070481"/>
                    <a:pt x="1088929" y="2062507"/>
                  </a:cubicBezTo>
                  <a:cubicBezTo>
                    <a:pt x="1084942" y="2060514"/>
                    <a:pt x="1078962" y="2057856"/>
                    <a:pt x="1080955" y="2050547"/>
                  </a:cubicBezTo>
                  <a:cubicBezTo>
                    <a:pt x="1087600" y="2044567"/>
                    <a:pt x="1096238" y="2046560"/>
                    <a:pt x="1103547" y="2047889"/>
                  </a:cubicBezTo>
                  <a:cubicBezTo>
                    <a:pt x="1126803" y="2052540"/>
                    <a:pt x="1136770" y="2041908"/>
                    <a:pt x="1143415" y="2019981"/>
                  </a:cubicBezTo>
                  <a:cubicBezTo>
                    <a:pt x="1154711" y="1980778"/>
                    <a:pt x="1164013" y="1940910"/>
                    <a:pt x="1166007" y="1899713"/>
                  </a:cubicBezTo>
                  <a:cubicBezTo>
                    <a:pt x="1166672" y="1881772"/>
                    <a:pt x="1162020" y="1872469"/>
                    <a:pt x="1142751" y="1875792"/>
                  </a:cubicBezTo>
                  <a:cubicBezTo>
                    <a:pt x="1128797" y="1877785"/>
                    <a:pt x="1122152" y="1873134"/>
                    <a:pt x="1122152" y="1857187"/>
                  </a:cubicBezTo>
                  <a:cubicBezTo>
                    <a:pt x="1122152" y="1839911"/>
                    <a:pt x="1130790" y="1837253"/>
                    <a:pt x="1143415" y="1839246"/>
                  </a:cubicBezTo>
                  <a:cubicBezTo>
                    <a:pt x="1163349" y="1841904"/>
                    <a:pt x="1166007" y="1831273"/>
                    <a:pt x="1163349" y="1815325"/>
                  </a:cubicBezTo>
                  <a:cubicBezTo>
                    <a:pt x="1158033" y="1777451"/>
                    <a:pt x="1154046" y="1739576"/>
                    <a:pt x="1144079" y="1702366"/>
                  </a:cubicBezTo>
                  <a:cubicBezTo>
                    <a:pt x="1136106" y="1672465"/>
                    <a:pt x="1117501" y="1650538"/>
                    <a:pt x="1094909" y="1630604"/>
                  </a:cubicBezTo>
                  <a:cubicBezTo>
                    <a:pt x="1088264" y="1624623"/>
                    <a:pt x="1080955" y="1618643"/>
                    <a:pt x="1072317" y="1628610"/>
                  </a:cubicBezTo>
                  <a:cubicBezTo>
                    <a:pt x="1066337" y="1634590"/>
                    <a:pt x="1062350" y="1643228"/>
                    <a:pt x="1050390" y="1637248"/>
                  </a:cubicBezTo>
                  <a:cubicBezTo>
                    <a:pt x="1036436" y="1630604"/>
                    <a:pt x="1039758" y="1619972"/>
                    <a:pt x="1041752" y="1610005"/>
                  </a:cubicBezTo>
                  <a:cubicBezTo>
                    <a:pt x="1045738" y="1586748"/>
                    <a:pt x="1035771" y="1576781"/>
                    <a:pt x="1013180" y="1576781"/>
                  </a:cubicBezTo>
                  <a:lnTo>
                    <a:pt x="995638" y="1575136"/>
                  </a:lnTo>
                  <a:lnTo>
                    <a:pt x="995371" y="1576912"/>
                  </a:lnTo>
                  <a:lnTo>
                    <a:pt x="916240" y="1576253"/>
                  </a:lnTo>
                  <a:lnTo>
                    <a:pt x="916300" y="1576914"/>
                  </a:lnTo>
                  <a:cubicBezTo>
                    <a:pt x="893043" y="1578908"/>
                    <a:pt x="870452" y="1581566"/>
                    <a:pt x="847195" y="1582230"/>
                  </a:cubicBezTo>
                  <a:cubicBezTo>
                    <a:pt x="800350" y="1583891"/>
                    <a:pt x="767459" y="1601167"/>
                    <a:pt x="744037" y="1627829"/>
                  </a:cubicBezTo>
                  <a:lnTo>
                    <a:pt x="739870" y="1634569"/>
                  </a:lnTo>
                  <a:lnTo>
                    <a:pt x="737182" y="1633486"/>
                  </a:lnTo>
                  <a:lnTo>
                    <a:pt x="730894" y="1649089"/>
                  </a:lnTo>
                  <a:lnTo>
                    <a:pt x="715444" y="1674082"/>
                  </a:lnTo>
                  <a:cubicBezTo>
                    <a:pt x="707906" y="1691327"/>
                    <a:pt x="702175" y="1710140"/>
                    <a:pt x="697690" y="1729742"/>
                  </a:cubicBezTo>
                  <a:lnTo>
                    <a:pt x="697250" y="1732583"/>
                  </a:lnTo>
                  <a:lnTo>
                    <a:pt x="662658" y="1818429"/>
                  </a:lnTo>
                  <a:lnTo>
                    <a:pt x="660729" y="1795856"/>
                  </a:lnTo>
                  <a:lnTo>
                    <a:pt x="660599" y="1795617"/>
                  </a:lnTo>
                  <a:lnTo>
                    <a:pt x="662610" y="1820586"/>
                  </a:lnTo>
                  <a:cubicBezTo>
                    <a:pt x="660897" y="1829536"/>
                    <a:pt x="656495" y="1839046"/>
                    <a:pt x="648521" y="1849345"/>
                  </a:cubicBezTo>
                  <a:cubicBezTo>
                    <a:pt x="646528" y="1852003"/>
                    <a:pt x="647192" y="1855990"/>
                    <a:pt x="647192" y="1859977"/>
                  </a:cubicBezTo>
                  <a:cubicBezTo>
                    <a:pt x="647192" y="1918450"/>
                    <a:pt x="643205" y="1976258"/>
                    <a:pt x="659817" y="2034067"/>
                  </a:cubicBezTo>
                  <a:cubicBezTo>
                    <a:pt x="678422" y="2097856"/>
                    <a:pt x="677093" y="2164303"/>
                    <a:pt x="669119" y="2230085"/>
                  </a:cubicBezTo>
                  <a:cubicBezTo>
                    <a:pt x="663804" y="2280585"/>
                    <a:pt x="639883" y="2327762"/>
                    <a:pt x="647192" y="2380255"/>
                  </a:cubicBezTo>
                  <a:cubicBezTo>
                    <a:pt x="630580" y="2422116"/>
                    <a:pt x="612640" y="2463977"/>
                    <a:pt x="611311" y="2509826"/>
                  </a:cubicBezTo>
                  <a:cubicBezTo>
                    <a:pt x="611311" y="2531088"/>
                    <a:pt x="602008" y="2552352"/>
                    <a:pt x="605331" y="2574279"/>
                  </a:cubicBezTo>
                  <a:cubicBezTo>
                    <a:pt x="599350" y="2575608"/>
                    <a:pt x="594035" y="2576937"/>
                    <a:pt x="588054" y="2578266"/>
                  </a:cubicBezTo>
                  <a:cubicBezTo>
                    <a:pt x="580081" y="2539062"/>
                    <a:pt x="592041" y="2500523"/>
                    <a:pt x="589383" y="2461319"/>
                  </a:cubicBezTo>
                  <a:cubicBezTo>
                    <a:pt x="588054" y="2440721"/>
                    <a:pt x="589383" y="2420787"/>
                    <a:pt x="584068" y="2400189"/>
                  </a:cubicBezTo>
                  <a:cubicBezTo>
                    <a:pt x="568120" y="2340387"/>
                    <a:pt x="574765" y="2279920"/>
                    <a:pt x="582074" y="2220118"/>
                  </a:cubicBezTo>
                  <a:cubicBezTo>
                    <a:pt x="584068" y="2203506"/>
                    <a:pt x="580745" y="2191546"/>
                    <a:pt x="567456" y="2180250"/>
                  </a:cubicBezTo>
                  <a:cubicBezTo>
                    <a:pt x="516956" y="2138389"/>
                    <a:pt x="468450" y="2093205"/>
                    <a:pt x="416622" y="2052672"/>
                  </a:cubicBezTo>
                  <a:cubicBezTo>
                    <a:pt x="352169" y="2002173"/>
                    <a:pt x="320274" y="1936390"/>
                    <a:pt x="308978" y="1857319"/>
                  </a:cubicBezTo>
                  <a:cubicBezTo>
                    <a:pt x="298347" y="1788214"/>
                    <a:pt x="273096" y="1716452"/>
                    <a:pt x="291038" y="1649341"/>
                  </a:cubicBezTo>
                  <a:cubicBezTo>
                    <a:pt x="314958" y="1558309"/>
                    <a:pt x="289709" y="1476579"/>
                    <a:pt x="270438" y="1392856"/>
                  </a:cubicBezTo>
                  <a:cubicBezTo>
                    <a:pt x="193360" y="1057965"/>
                    <a:pt x="123591" y="721743"/>
                    <a:pt x="52493" y="386188"/>
                  </a:cubicBezTo>
                  <a:cubicBezTo>
                    <a:pt x="36546" y="309110"/>
                    <a:pt x="22592" y="231367"/>
                    <a:pt x="0" y="154953"/>
                  </a:cubicBezTo>
                  <a:cubicBezTo>
                    <a:pt x="12625" y="130368"/>
                    <a:pt x="37875" y="123723"/>
                    <a:pt x="60467" y="115750"/>
                  </a:cubicBezTo>
                  <a:cubicBezTo>
                    <a:pt x="109637" y="98473"/>
                    <a:pt x="161466" y="89835"/>
                    <a:pt x="213294" y="85184"/>
                  </a:cubicBezTo>
                  <a:cubicBezTo>
                    <a:pt x="213958" y="96480"/>
                    <a:pt x="212629" y="108440"/>
                    <a:pt x="215287" y="119736"/>
                  </a:cubicBezTo>
                  <a:cubicBezTo>
                    <a:pt x="255155" y="281866"/>
                    <a:pt x="292367" y="444661"/>
                    <a:pt x="339544" y="604797"/>
                  </a:cubicBezTo>
                  <a:cubicBezTo>
                    <a:pt x="359478" y="671908"/>
                    <a:pt x="382734" y="738355"/>
                    <a:pt x="395359" y="807460"/>
                  </a:cubicBezTo>
                  <a:cubicBezTo>
                    <a:pt x="417951" y="935037"/>
                    <a:pt x="439214" y="1062616"/>
                    <a:pt x="464463" y="1189530"/>
                  </a:cubicBezTo>
                  <a:cubicBezTo>
                    <a:pt x="487055" y="1303818"/>
                    <a:pt x="515628" y="1417442"/>
                    <a:pt x="514963" y="1535717"/>
                  </a:cubicBezTo>
                  <a:cubicBezTo>
                    <a:pt x="514963" y="1572927"/>
                    <a:pt x="524266" y="1612130"/>
                    <a:pt x="547522" y="1644025"/>
                  </a:cubicBezTo>
                  <a:cubicBezTo>
                    <a:pt x="573436" y="1679906"/>
                    <a:pt x="600679" y="1715123"/>
                    <a:pt x="629251" y="1749011"/>
                  </a:cubicBezTo>
                  <a:lnTo>
                    <a:pt x="635926" y="1757261"/>
                  </a:lnTo>
                  <a:lnTo>
                    <a:pt x="629914" y="1749676"/>
                  </a:lnTo>
                  <a:cubicBezTo>
                    <a:pt x="601342" y="1715788"/>
                    <a:pt x="574099" y="1680571"/>
                    <a:pt x="548185" y="1644690"/>
                  </a:cubicBezTo>
                  <a:cubicBezTo>
                    <a:pt x="524929" y="1612796"/>
                    <a:pt x="515626" y="1573592"/>
                    <a:pt x="515626" y="1536382"/>
                  </a:cubicBezTo>
                  <a:cubicBezTo>
                    <a:pt x="516291" y="1418106"/>
                    <a:pt x="487718" y="1305147"/>
                    <a:pt x="465127" y="1190194"/>
                  </a:cubicBezTo>
                  <a:cubicBezTo>
                    <a:pt x="439877" y="1063281"/>
                    <a:pt x="419278" y="935039"/>
                    <a:pt x="396022" y="808125"/>
                  </a:cubicBezTo>
                  <a:cubicBezTo>
                    <a:pt x="383397" y="739020"/>
                    <a:pt x="360141" y="672573"/>
                    <a:pt x="340207" y="605462"/>
                  </a:cubicBezTo>
                  <a:cubicBezTo>
                    <a:pt x="293030" y="445326"/>
                    <a:pt x="255819" y="282531"/>
                    <a:pt x="215951" y="120401"/>
                  </a:cubicBezTo>
                  <a:cubicBezTo>
                    <a:pt x="213294" y="109105"/>
                    <a:pt x="214623" y="97145"/>
                    <a:pt x="213958" y="85849"/>
                  </a:cubicBezTo>
                  <a:cubicBezTo>
                    <a:pt x="400009" y="63257"/>
                    <a:pt x="586724" y="63257"/>
                    <a:pt x="773439" y="65250"/>
                  </a:cubicBezTo>
                  <a:cubicBezTo>
                    <a:pt x="808656" y="65915"/>
                    <a:pt x="841215" y="77875"/>
                    <a:pt x="871116" y="96480"/>
                  </a:cubicBezTo>
                  <a:cubicBezTo>
                    <a:pt x="883741" y="104454"/>
                    <a:pt x="893708" y="113591"/>
                    <a:pt x="900436" y="124637"/>
                  </a:cubicBezTo>
                  <a:lnTo>
                    <a:pt x="910301" y="164181"/>
                  </a:lnTo>
                  <a:lnTo>
                    <a:pt x="910319" y="163591"/>
                  </a:lnTo>
                  <a:lnTo>
                    <a:pt x="933057" y="169136"/>
                  </a:lnTo>
                  <a:lnTo>
                    <a:pt x="932779" y="165452"/>
                  </a:lnTo>
                  <a:cubicBezTo>
                    <a:pt x="1030456" y="182064"/>
                    <a:pt x="1128797" y="186715"/>
                    <a:pt x="1227138" y="196018"/>
                  </a:cubicBezTo>
                  <a:cubicBezTo>
                    <a:pt x="1356709" y="208643"/>
                    <a:pt x="1472326" y="179406"/>
                    <a:pt x="1579970" y="109637"/>
                  </a:cubicBezTo>
                  <a:cubicBezTo>
                    <a:pt x="1638443" y="71763"/>
                    <a:pt x="1698245" y="36546"/>
                    <a:pt x="1756718" y="0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8CDD3C-F7DE-45BF-BB17-884204B5A4E8}"/>
                </a:ext>
              </a:extLst>
            </p:cNvPr>
            <p:cNvSpPr/>
            <p:nvPr/>
          </p:nvSpPr>
          <p:spPr>
            <a:xfrm>
              <a:off x="596966" y="-109"/>
              <a:ext cx="2810079" cy="1977468"/>
            </a:xfrm>
            <a:custGeom>
              <a:avLst/>
              <a:gdLst>
                <a:gd name="connsiteX0" fmla="*/ 2596684 w 2810079"/>
                <a:gd name="connsiteY0" fmla="*/ 1496542 h 1977468"/>
                <a:gd name="connsiteX1" fmla="*/ 2595710 w 2810079"/>
                <a:gd name="connsiteY1" fmla="*/ 1497154 h 1977468"/>
                <a:gd name="connsiteX2" fmla="*/ 2612820 w 2810079"/>
                <a:gd name="connsiteY2" fmla="*/ 1504463 h 1977468"/>
                <a:gd name="connsiteX3" fmla="*/ 2627400 w 2810079"/>
                <a:gd name="connsiteY3" fmla="*/ 1507469 h 1977468"/>
                <a:gd name="connsiteX4" fmla="*/ 2628933 w 2810079"/>
                <a:gd name="connsiteY4" fmla="*/ 1506456 h 1977468"/>
                <a:gd name="connsiteX5" fmla="*/ 2603798 w 2810079"/>
                <a:gd name="connsiteY5" fmla="*/ 1501784 h 1977468"/>
                <a:gd name="connsiteX6" fmla="*/ 2617061 w 2810079"/>
                <a:gd name="connsiteY6" fmla="*/ 1452171 h 1977468"/>
                <a:gd name="connsiteX7" fmla="*/ 2616973 w 2810079"/>
                <a:gd name="connsiteY7" fmla="*/ 1453299 h 1977468"/>
                <a:gd name="connsiteX8" fmla="*/ 2624243 w 2810079"/>
                <a:gd name="connsiteY8" fmla="*/ 1469687 h 1977468"/>
                <a:gd name="connsiteX9" fmla="*/ 2624489 w 2810079"/>
                <a:gd name="connsiteY9" fmla="*/ 1469006 h 1977468"/>
                <a:gd name="connsiteX10" fmla="*/ 2645545 w 2810079"/>
                <a:gd name="connsiteY10" fmla="*/ 1408114 h 1977468"/>
                <a:gd name="connsiteX11" fmla="*/ 2627488 w 2810079"/>
                <a:gd name="connsiteY11" fmla="*/ 1410684 h 1977468"/>
                <a:gd name="connsiteX12" fmla="*/ 2610124 w 2810079"/>
                <a:gd name="connsiteY12" fmla="*/ 1416250 h 1977468"/>
                <a:gd name="connsiteX13" fmla="*/ 2609074 w 2810079"/>
                <a:gd name="connsiteY13" fmla="*/ 1416236 h 1977468"/>
                <a:gd name="connsiteX14" fmla="*/ 2598307 w 2810079"/>
                <a:gd name="connsiteY14" fmla="*/ 1414837 h 1977468"/>
                <a:gd name="connsiteX15" fmla="*/ 2597703 w 2810079"/>
                <a:gd name="connsiteY15" fmla="*/ 1416089 h 1977468"/>
                <a:gd name="connsiteX16" fmla="*/ 2609074 w 2810079"/>
                <a:gd name="connsiteY16" fmla="*/ 1416236 h 1977468"/>
                <a:gd name="connsiteX17" fmla="*/ 2609851 w 2810079"/>
                <a:gd name="connsiteY17" fmla="*/ 1416337 h 1977468"/>
                <a:gd name="connsiteX18" fmla="*/ 2610124 w 2810079"/>
                <a:gd name="connsiteY18" fmla="*/ 1416250 h 1977468"/>
                <a:gd name="connsiteX19" fmla="*/ 2615761 w 2810079"/>
                <a:gd name="connsiteY19" fmla="*/ 1416323 h 1977468"/>
                <a:gd name="connsiteX20" fmla="*/ 2633398 w 2810079"/>
                <a:gd name="connsiteY20" fmla="*/ 1410109 h 1977468"/>
                <a:gd name="connsiteX21" fmla="*/ 2644619 w 2810079"/>
                <a:gd name="connsiteY21" fmla="*/ 1409495 h 1977468"/>
                <a:gd name="connsiteX22" fmla="*/ 1161881 w 2810079"/>
                <a:gd name="connsiteY22" fmla="*/ 1403479 h 1977468"/>
                <a:gd name="connsiteX23" fmla="*/ 1155145 w 2810079"/>
                <a:gd name="connsiteY23" fmla="*/ 1410771 h 1977468"/>
                <a:gd name="connsiteX24" fmla="*/ 1113283 w 2810079"/>
                <a:gd name="connsiteY24" fmla="*/ 1427383 h 1977468"/>
                <a:gd name="connsiteX25" fmla="*/ 1093682 w 2810079"/>
                <a:gd name="connsiteY25" fmla="*/ 1442168 h 1977468"/>
                <a:gd name="connsiteX26" fmla="*/ 1093888 w 2810079"/>
                <a:gd name="connsiteY26" fmla="*/ 1442603 h 1977468"/>
                <a:gd name="connsiteX27" fmla="*/ 1112619 w 2810079"/>
                <a:gd name="connsiteY27" fmla="*/ 1428713 h 1977468"/>
                <a:gd name="connsiteX28" fmla="*/ 1154480 w 2810079"/>
                <a:gd name="connsiteY28" fmla="*/ 1412102 h 1977468"/>
                <a:gd name="connsiteX29" fmla="*/ 1162446 w 2810079"/>
                <a:gd name="connsiteY29" fmla="*/ 1403479 h 1977468"/>
                <a:gd name="connsiteX30" fmla="*/ 2591941 w 2810079"/>
                <a:gd name="connsiteY30" fmla="*/ 1312144 h 1977468"/>
                <a:gd name="connsiteX31" fmla="*/ 2591889 w 2810079"/>
                <a:gd name="connsiteY31" fmla="*/ 1312681 h 1977468"/>
                <a:gd name="connsiteX32" fmla="*/ 2609664 w 2810079"/>
                <a:gd name="connsiteY32" fmla="*/ 1339010 h 1977468"/>
                <a:gd name="connsiteX33" fmla="*/ 2611657 w 2810079"/>
                <a:gd name="connsiteY33" fmla="*/ 1341004 h 1977468"/>
                <a:gd name="connsiteX34" fmla="*/ 2628445 w 2810079"/>
                <a:gd name="connsiteY34" fmla="*/ 1359422 h 1977468"/>
                <a:gd name="connsiteX35" fmla="*/ 2633743 w 2810079"/>
                <a:gd name="connsiteY35" fmla="*/ 1371529 h 1977468"/>
                <a:gd name="connsiteX36" fmla="*/ 2634332 w 2810079"/>
                <a:gd name="connsiteY36" fmla="*/ 1370406 h 1977468"/>
                <a:gd name="connsiteX37" fmla="*/ 2611657 w 2810079"/>
                <a:gd name="connsiteY37" fmla="*/ 1339674 h 1977468"/>
                <a:gd name="connsiteX38" fmla="*/ 2609663 w 2810079"/>
                <a:gd name="connsiteY38" fmla="*/ 1337681 h 1977468"/>
                <a:gd name="connsiteX39" fmla="*/ 652180 w 2810079"/>
                <a:gd name="connsiteY39" fmla="*/ 711485 h 1977468"/>
                <a:gd name="connsiteX40" fmla="*/ 652143 w 2810079"/>
                <a:gd name="connsiteY40" fmla="*/ 711753 h 1977468"/>
                <a:gd name="connsiteX41" fmla="*/ 662110 w 2810079"/>
                <a:gd name="connsiteY41" fmla="*/ 740325 h 1977468"/>
                <a:gd name="connsiteX42" fmla="*/ 679116 w 2810079"/>
                <a:gd name="connsiteY42" fmla="*/ 753656 h 1977468"/>
                <a:gd name="connsiteX43" fmla="*/ 682825 w 2810079"/>
                <a:gd name="connsiteY43" fmla="*/ 760555 h 1977468"/>
                <a:gd name="connsiteX44" fmla="*/ 678991 w 2810079"/>
                <a:gd name="connsiteY44" fmla="*/ 753074 h 1977468"/>
                <a:gd name="connsiteX45" fmla="*/ 662110 w 2810079"/>
                <a:gd name="connsiteY45" fmla="*/ 739660 h 1977468"/>
                <a:gd name="connsiteX46" fmla="*/ 653638 w 2810079"/>
                <a:gd name="connsiteY46" fmla="*/ 727118 h 1977468"/>
                <a:gd name="connsiteX47" fmla="*/ 160432 w 2810079"/>
                <a:gd name="connsiteY47" fmla="*/ 450667 h 1977468"/>
                <a:gd name="connsiteX48" fmla="*/ 155039 w 2810079"/>
                <a:gd name="connsiteY48" fmla="*/ 498210 h 1977468"/>
                <a:gd name="connsiteX49" fmla="*/ 141168 w 2810079"/>
                <a:gd name="connsiteY49" fmla="*/ 542314 h 1977468"/>
                <a:gd name="connsiteX50" fmla="*/ 139840 w 2810079"/>
                <a:gd name="connsiteY50" fmla="*/ 552946 h 1977468"/>
                <a:gd name="connsiteX51" fmla="*/ 139899 w 2810079"/>
                <a:gd name="connsiteY51" fmla="*/ 553129 h 1977468"/>
                <a:gd name="connsiteX52" fmla="*/ 141168 w 2810079"/>
                <a:gd name="connsiteY52" fmla="*/ 542979 h 1977468"/>
                <a:gd name="connsiteX53" fmla="*/ 160437 w 2810079"/>
                <a:gd name="connsiteY53" fmla="*/ 451282 h 1977468"/>
                <a:gd name="connsiteX54" fmla="*/ 164502 w 2810079"/>
                <a:gd name="connsiteY54" fmla="*/ 257484 h 1977468"/>
                <a:gd name="connsiteX55" fmla="*/ 162431 w 2810079"/>
                <a:gd name="connsiteY55" fmla="*/ 272540 h 1977468"/>
                <a:gd name="connsiteX56" fmla="*/ 154707 w 2810079"/>
                <a:gd name="connsiteY56" fmla="*/ 298371 h 1977468"/>
                <a:gd name="connsiteX57" fmla="*/ 154769 w 2810079"/>
                <a:gd name="connsiteY57" fmla="*/ 298826 h 1977468"/>
                <a:gd name="connsiteX58" fmla="*/ 162431 w 2810079"/>
                <a:gd name="connsiteY58" fmla="*/ 273204 h 1977468"/>
                <a:gd name="connsiteX59" fmla="*/ 164590 w 2810079"/>
                <a:gd name="connsiteY59" fmla="*/ 257506 h 1977468"/>
                <a:gd name="connsiteX60" fmla="*/ 2462817 w 2810079"/>
                <a:gd name="connsiteY60" fmla="*/ 224033 h 1977468"/>
                <a:gd name="connsiteX61" fmla="*/ 2555842 w 2810079"/>
                <a:gd name="connsiteY61" fmla="*/ 274533 h 1977468"/>
                <a:gd name="connsiteX62" fmla="*/ 2585597 w 2810079"/>
                <a:gd name="connsiteY62" fmla="*/ 294935 h 1977468"/>
                <a:gd name="connsiteX63" fmla="*/ 2593657 w 2810079"/>
                <a:gd name="connsiteY63" fmla="*/ 308555 h 1977468"/>
                <a:gd name="connsiteX64" fmla="*/ 2595189 w 2810079"/>
                <a:gd name="connsiteY64" fmla="*/ 308555 h 1977468"/>
                <a:gd name="connsiteX65" fmla="*/ 2594643 w 2810079"/>
                <a:gd name="connsiteY65" fmla="*/ 304075 h 1977468"/>
                <a:gd name="connsiteX66" fmla="*/ 2555841 w 2810079"/>
                <a:gd name="connsiteY66" fmla="*/ 273204 h 1977468"/>
                <a:gd name="connsiteX67" fmla="*/ 2466586 w 2810079"/>
                <a:gd name="connsiteY67" fmla="*/ 224752 h 1977468"/>
                <a:gd name="connsiteX68" fmla="*/ 2450856 w 2810079"/>
                <a:gd name="connsiteY68" fmla="*/ 216060 h 1977468"/>
                <a:gd name="connsiteX69" fmla="*/ 2450856 w 2810079"/>
                <a:gd name="connsiteY69" fmla="*/ 218718 h 1977468"/>
                <a:gd name="connsiteX70" fmla="*/ 2452850 w 2810079"/>
                <a:gd name="connsiteY70" fmla="*/ 218053 h 1977468"/>
                <a:gd name="connsiteX71" fmla="*/ 2452850 w 2810079"/>
                <a:gd name="connsiteY71" fmla="*/ 216724 h 1977468"/>
                <a:gd name="connsiteX72" fmla="*/ 2450856 w 2810079"/>
                <a:gd name="connsiteY72" fmla="*/ 216060 h 1977468"/>
                <a:gd name="connsiteX73" fmla="*/ 523901 w 2810079"/>
                <a:gd name="connsiteY73" fmla="*/ 164896 h 1977468"/>
                <a:gd name="connsiteX74" fmla="*/ 507954 w 2810079"/>
                <a:gd name="connsiteY74" fmla="*/ 217389 h 1977468"/>
                <a:gd name="connsiteX75" fmla="*/ 508618 w 2810079"/>
                <a:gd name="connsiteY75" fmla="*/ 410750 h 1977468"/>
                <a:gd name="connsiteX76" fmla="*/ 525230 w 2810079"/>
                <a:gd name="connsiteY76" fmla="*/ 445967 h 1977468"/>
                <a:gd name="connsiteX77" fmla="*/ 531874 w 2810079"/>
                <a:gd name="connsiteY77" fmla="*/ 448624 h 1977468"/>
                <a:gd name="connsiteX78" fmla="*/ 568420 w 2810079"/>
                <a:gd name="connsiteY78" fmla="*/ 437328 h 1977468"/>
                <a:gd name="connsiteX79" fmla="*/ 576394 w 2810079"/>
                <a:gd name="connsiteY79" fmla="*/ 424704 h 1977468"/>
                <a:gd name="connsiteX80" fmla="*/ 555131 w 2810079"/>
                <a:gd name="connsiteY80" fmla="*/ 291145 h 1977468"/>
                <a:gd name="connsiteX81" fmla="*/ 523901 w 2810079"/>
                <a:gd name="connsiteY81" fmla="*/ 164896 h 1977468"/>
                <a:gd name="connsiteX82" fmla="*/ 2475339 w 2810079"/>
                <a:gd name="connsiteY82" fmla="*/ 20956 h 1977468"/>
                <a:gd name="connsiteX83" fmla="*/ 2482751 w 2810079"/>
                <a:gd name="connsiteY83" fmla="*/ 34660 h 1977468"/>
                <a:gd name="connsiteX84" fmla="*/ 2567802 w 2810079"/>
                <a:gd name="connsiteY84" fmla="*/ 192139 h 1977468"/>
                <a:gd name="connsiteX85" fmla="*/ 2571125 w 2810079"/>
                <a:gd name="connsiteY85" fmla="*/ 199448 h 1977468"/>
                <a:gd name="connsiteX86" fmla="*/ 2577784 w 2810079"/>
                <a:gd name="connsiteY86" fmla="*/ 222595 h 1977468"/>
                <a:gd name="connsiteX87" fmla="*/ 2577935 w 2810079"/>
                <a:gd name="connsiteY87" fmla="*/ 221791 h 1977468"/>
                <a:gd name="connsiteX88" fmla="*/ 2571124 w 2810079"/>
                <a:gd name="connsiteY88" fmla="*/ 198120 h 1977468"/>
                <a:gd name="connsiteX89" fmla="*/ 2567802 w 2810079"/>
                <a:gd name="connsiteY89" fmla="*/ 190811 h 1977468"/>
                <a:gd name="connsiteX90" fmla="*/ 2482750 w 2810079"/>
                <a:gd name="connsiteY90" fmla="*/ 33332 h 1977468"/>
                <a:gd name="connsiteX91" fmla="*/ 2472671 w 2810079"/>
                <a:gd name="connsiteY91" fmla="*/ 5629 h 1977468"/>
                <a:gd name="connsiteX92" fmla="*/ 2473946 w 2810079"/>
                <a:gd name="connsiteY92" fmla="*/ 18381 h 1977468"/>
                <a:gd name="connsiteX93" fmla="*/ 2474166 w 2810079"/>
                <a:gd name="connsiteY93" fmla="*/ 18787 h 1977468"/>
                <a:gd name="connsiteX94" fmla="*/ 42826 w 2810079"/>
                <a:gd name="connsiteY94" fmla="*/ 108 h 1977468"/>
                <a:gd name="connsiteX95" fmla="*/ 208944 w 2810079"/>
                <a:gd name="connsiteY95" fmla="*/ 1437 h 1977468"/>
                <a:gd name="connsiteX96" fmla="*/ 169076 w 2810079"/>
                <a:gd name="connsiteY96" fmla="*/ 88482 h 1977468"/>
                <a:gd name="connsiteX97" fmla="*/ 128544 w 2810079"/>
                <a:gd name="connsiteY97" fmla="*/ 229349 h 1977468"/>
                <a:gd name="connsiteX98" fmla="*/ 128579 w 2810079"/>
                <a:gd name="connsiteY98" fmla="*/ 229872 h 1977468"/>
                <a:gd name="connsiteX99" fmla="*/ 146318 w 2810079"/>
                <a:gd name="connsiteY99" fmla="*/ 158833 h 1977468"/>
                <a:gd name="connsiteX100" fmla="*/ 169075 w 2810079"/>
                <a:gd name="connsiteY100" fmla="*/ 89147 h 1977468"/>
                <a:gd name="connsiteX101" fmla="*/ 208943 w 2810079"/>
                <a:gd name="connsiteY101" fmla="*/ 2101 h 1977468"/>
                <a:gd name="connsiteX102" fmla="*/ 539848 w 2810079"/>
                <a:gd name="connsiteY102" fmla="*/ 1437 h 1977468"/>
                <a:gd name="connsiteX103" fmla="*/ 554466 w 2810079"/>
                <a:gd name="connsiteY103" fmla="*/ 109081 h 1977468"/>
                <a:gd name="connsiteX104" fmla="*/ 604966 w 2810079"/>
                <a:gd name="connsiteY104" fmla="*/ 338986 h 1977468"/>
                <a:gd name="connsiteX105" fmla="*/ 614268 w 2810079"/>
                <a:gd name="connsiteY105" fmla="*/ 441315 h 1977468"/>
                <a:gd name="connsiteX106" fmla="*/ 634867 w 2810079"/>
                <a:gd name="connsiteY106" fmla="*/ 558926 h 1977468"/>
                <a:gd name="connsiteX107" fmla="*/ 656130 w 2810079"/>
                <a:gd name="connsiteY107" fmla="*/ 645971 h 1977468"/>
                <a:gd name="connsiteX108" fmla="*/ 659280 w 2810079"/>
                <a:gd name="connsiteY108" fmla="*/ 660925 h 1977468"/>
                <a:gd name="connsiteX109" fmla="*/ 659338 w 2810079"/>
                <a:gd name="connsiteY109" fmla="*/ 660536 h 1977468"/>
                <a:gd name="connsiteX110" fmla="*/ 656130 w 2810079"/>
                <a:gd name="connsiteY110" fmla="*/ 645305 h 1977468"/>
                <a:gd name="connsiteX111" fmla="*/ 634867 w 2810079"/>
                <a:gd name="connsiteY111" fmla="*/ 558260 h 1977468"/>
                <a:gd name="connsiteX112" fmla="*/ 614268 w 2810079"/>
                <a:gd name="connsiteY112" fmla="*/ 440649 h 1977468"/>
                <a:gd name="connsiteX113" fmla="*/ 604966 w 2810079"/>
                <a:gd name="connsiteY113" fmla="*/ 338321 h 1977468"/>
                <a:gd name="connsiteX114" fmla="*/ 554466 w 2810079"/>
                <a:gd name="connsiteY114" fmla="*/ 108416 h 1977468"/>
                <a:gd name="connsiteX115" fmla="*/ 539848 w 2810079"/>
                <a:gd name="connsiteY115" fmla="*/ 772 h 1977468"/>
                <a:gd name="connsiteX116" fmla="*/ 738524 w 2810079"/>
                <a:gd name="connsiteY116" fmla="*/ 772 h 1977468"/>
                <a:gd name="connsiteX117" fmla="*/ 740088 w 2810079"/>
                <a:gd name="connsiteY117" fmla="*/ 2084 h 1977468"/>
                <a:gd name="connsiteX118" fmla="*/ 899325 w 2810079"/>
                <a:gd name="connsiteY118" fmla="*/ 1437 h 1977468"/>
                <a:gd name="connsiteX119" fmla="*/ 2172445 w 2810079"/>
                <a:gd name="connsiteY119" fmla="*/ 108 h 1977468"/>
                <a:gd name="connsiteX120" fmla="*/ 2199024 w 2810079"/>
                <a:gd name="connsiteY120" fmla="*/ 1437 h 1977468"/>
                <a:gd name="connsiteX121" fmla="*/ 2216661 w 2810079"/>
                <a:gd name="connsiteY121" fmla="*/ 19568 h 1977468"/>
                <a:gd name="connsiteX122" fmla="*/ 2199022 w 2810079"/>
                <a:gd name="connsiteY122" fmla="*/ 772 h 1977468"/>
                <a:gd name="connsiteX123" fmla="*/ 2472119 w 2810079"/>
                <a:gd name="connsiteY123" fmla="*/ 108 h 1977468"/>
                <a:gd name="connsiteX124" fmla="*/ 2472185 w 2810079"/>
                <a:gd name="connsiteY124" fmla="*/ 773 h 1977468"/>
                <a:gd name="connsiteX125" fmla="*/ 2662156 w 2810079"/>
                <a:gd name="connsiteY125" fmla="*/ 108 h 1977468"/>
                <a:gd name="connsiteX126" fmla="*/ 2678768 w 2810079"/>
                <a:gd name="connsiteY126" fmla="*/ 5424 h 1977468"/>
                <a:gd name="connsiteX127" fmla="*/ 2757175 w 2810079"/>
                <a:gd name="connsiteY127" fmla="*/ 190146 h 1977468"/>
                <a:gd name="connsiteX128" fmla="*/ 2780431 w 2810079"/>
                <a:gd name="connsiteY128" fmla="*/ 251277 h 1977468"/>
                <a:gd name="connsiteX129" fmla="*/ 2802359 w 2810079"/>
                <a:gd name="connsiteY129" fmla="*/ 392809 h 1977468"/>
                <a:gd name="connsiteX130" fmla="*/ 2797708 w 2810079"/>
                <a:gd name="connsiteY130" fmla="*/ 453940 h 1977468"/>
                <a:gd name="connsiteX131" fmla="*/ 2790398 w 2810079"/>
                <a:gd name="connsiteY131" fmla="*/ 819397 h 1977468"/>
                <a:gd name="connsiteX132" fmla="*/ 2787740 w 2810079"/>
                <a:gd name="connsiteY132" fmla="*/ 1097144 h 1977468"/>
                <a:gd name="connsiteX133" fmla="*/ 2794385 w 2810079"/>
                <a:gd name="connsiteY133" fmla="*/ 1139005 h 1977468"/>
                <a:gd name="connsiteX134" fmla="*/ 2770464 w 2810079"/>
                <a:gd name="connsiteY134" fmla="*/ 1228044 h 1977468"/>
                <a:gd name="connsiteX135" fmla="*/ 2757806 w 2810079"/>
                <a:gd name="connsiteY135" fmla="*/ 1247333 h 1977468"/>
                <a:gd name="connsiteX136" fmla="*/ 2757806 w 2810079"/>
                <a:gd name="connsiteY136" fmla="*/ 1258742 h 1977468"/>
                <a:gd name="connsiteX137" fmla="*/ 2750319 w 2810079"/>
                <a:gd name="connsiteY137" fmla="*/ 1258742 h 1977468"/>
                <a:gd name="connsiteX138" fmla="*/ 2744301 w 2810079"/>
                <a:gd name="connsiteY138" fmla="*/ 1267912 h 1977468"/>
                <a:gd name="connsiteX139" fmla="*/ 2756510 w 2810079"/>
                <a:gd name="connsiteY139" fmla="*/ 1313760 h 1977468"/>
                <a:gd name="connsiteX140" fmla="*/ 2763820 w 2810079"/>
                <a:gd name="connsiteY140" fmla="*/ 1341668 h 1977468"/>
                <a:gd name="connsiteX141" fmla="*/ 2771129 w 2810079"/>
                <a:gd name="connsiteY141" fmla="*/ 1709782 h 1977468"/>
                <a:gd name="connsiteX142" fmla="*/ 2771129 w 2810079"/>
                <a:gd name="connsiteY142" fmla="*/ 1771578 h 1977468"/>
                <a:gd name="connsiteX143" fmla="*/ 2789069 w 2810079"/>
                <a:gd name="connsiteY143" fmla="*/ 1828722 h 1977468"/>
                <a:gd name="connsiteX144" fmla="*/ 2745215 w 2810079"/>
                <a:gd name="connsiteY144" fmla="*/ 1911781 h 1977468"/>
                <a:gd name="connsiteX145" fmla="*/ 2547203 w 2810079"/>
                <a:gd name="connsiteY145" fmla="*/ 1972911 h 1977468"/>
                <a:gd name="connsiteX146" fmla="*/ 2526605 w 2810079"/>
                <a:gd name="connsiteY146" fmla="*/ 1957629 h 1977468"/>
                <a:gd name="connsiteX147" fmla="*/ 2480092 w 2810079"/>
                <a:gd name="connsiteY147" fmla="*/ 1828058 h 1977468"/>
                <a:gd name="connsiteX148" fmla="*/ 2429593 w 2810079"/>
                <a:gd name="connsiteY148" fmla="*/ 1655296 h 1977468"/>
                <a:gd name="connsiteX149" fmla="*/ 2429593 w 2810079"/>
                <a:gd name="connsiteY149" fmla="*/ 1499148 h 1977468"/>
                <a:gd name="connsiteX150" fmla="*/ 2429593 w 2810079"/>
                <a:gd name="connsiteY150" fmla="*/ 1499147 h 1977468"/>
                <a:gd name="connsiteX151" fmla="*/ 2428264 w 2810079"/>
                <a:gd name="connsiteY151" fmla="*/ 1296484 h 1977468"/>
                <a:gd name="connsiteX152" fmla="*/ 2385074 w 2810079"/>
                <a:gd name="connsiteY152" fmla="*/ 855943 h 1977468"/>
                <a:gd name="connsiteX153" fmla="*/ 2376436 w 2810079"/>
                <a:gd name="connsiteY153" fmla="*/ 762917 h 1977468"/>
                <a:gd name="connsiteX154" fmla="*/ 2349192 w 2810079"/>
                <a:gd name="connsiteY154" fmla="*/ 683181 h 1977468"/>
                <a:gd name="connsiteX155" fmla="*/ 2339889 w 2810079"/>
                <a:gd name="connsiteY155" fmla="*/ 656602 h 1977468"/>
                <a:gd name="connsiteX156" fmla="*/ 2348527 w 2810079"/>
                <a:gd name="connsiteY156" fmla="*/ 415400 h 1977468"/>
                <a:gd name="connsiteX157" fmla="*/ 2326600 w 2810079"/>
                <a:gd name="connsiteY157" fmla="*/ 384170 h 1977468"/>
                <a:gd name="connsiteX158" fmla="*/ 2299357 w 2810079"/>
                <a:gd name="connsiteY158" fmla="*/ 324368 h 1977468"/>
                <a:gd name="connsiteX159" fmla="*/ 2317962 w 2810079"/>
                <a:gd name="connsiteY159" fmla="*/ 277191 h 1977468"/>
                <a:gd name="connsiteX160" fmla="*/ 2319955 w 2810079"/>
                <a:gd name="connsiteY160" fmla="*/ 178185 h 1977468"/>
                <a:gd name="connsiteX161" fmla="*/ 2291383 w 2810079"/>
                <a:gd name="connsiteY161" fmla="*/ 152271 h 1977468"/>
                <a:gd name="connsiteX162" fmla="*/ 2260153 w 2810079"/>
                <a:gd name="connsiteY162" fmla="*/ 85160 h 1977468"/>
                <a:gd name="connsiteX163" fmla="*/ 2241548 w 2810079"/>
                <a:gd name="connsiteY163" fmla="*/ 41969 h 1977468"/>
                <a:gd name="connsiteX164" fmla="*/ 2220581 w 2810079"/>
                <a:gd name="connsiteY164" fmla="*/ 23506 h 1977468"/>
                <a:gd name="connsiteX165" fmla="*/ 2241550 w 2810079"/>
                <a:gd name="connsiteY165" fmla="*/ 42634 h 1977468"/>
                <a:gd name="connsiteX166" fmla="*/ 2159156 w 2810079"/>
                <a:gd name="connsiteY166" fmla="*/ 51272 h 1977468"/>
                <a:gd name="connsiteX167" fmla="*/ 2076762 w 2810079"/>
                <a:gd name="connsiteY167" fmla="*/ 115725 h 1977468"/>
                <a:gd name="connsiteX168" fmla="*/ 2057492 w 2810079"/>
                <a:gd name="connsiteY168" fmla="*/ 265230 h 1977468"/>
                <a:gd name="connsiteX169" fmla="*/ 2054170 w 2810079"/>
                <a:gd name="connsiteY169" fmla="*/ 354933 h 1977468"/>
                <a:gd name="connsiteX170" fmla="*/ 2035565 w 2810079"/>
                <a:gd name="connsiteY170" fmla="*/ 462577 h 1977468"/>
                <a:gd name="connsiteX171" fmla="*/ 2021611 w 2810079"/>
                <a:gd name="connsiteY171" fmla="*/ 620720 h 1977468"/>
                <a:gd name="connsiteX172" fmla="*/ 2022275 w 2810079"/>
                <a:gd name="connsiteY172" fmla="*/ 644641 h 1977468"/>
                <a:gd name="connsiteX173" fmla="*/ 2042209 w 2810079"/>
                <a:gd name="connsiteY173" fmla="*/ 769562 h 1977468"/>
                <a:gd name="connsiteX174" fmla="*/ 2061479 w 2810079"/>
                <a:gd name="connsiteY174" fmla="*/ 824713 h 1977468"/>
                <a:gd name="connsiteX175" fmla="*/ 2067459 w 2810079"/>
                <a:gd name="connsiteY175" fmla="*/ 877870 h 1977468"/>
                <a:gd name="connsiteX176" fmla="*/ 2070782 w 2810079"/>
                <a:gd name="connsiteY176" fmla="*/ 940330 h 1977468"/>
                <a:gd name="connsiteX177" fmla="*/ 2113307 w 2810079"/>
                <a:gd name="connsiteY177" fmla="*/ 1091164 h 1977468"/>
                <a:gd name="connsiteX178" fmla="*/ 2128590 w 2810079"/>
                <a:gd name="connsiteY178" fmla="*/ 1217413 h 1977468"/>
                <a:gd name="connsiteX179" fmla="*/ 2143873 w 2810079"/>
                <a:gd name="connsiteY179" fmla="*/ 1265919 h 1977468"/>
                <a:gd name="connsiteX180" fmla="*/ 2166465 w 2810079"/>
                <a:gd name="connsiteY180" fmla="*/ 1388181 h 1977468"/>
                <a:gd name="connsiteX181" fmla="*/ 2184405 w 2810079"/>
                <a:gd name="connsiteY181" fmla="*/ 1418746 h 1977468"/>
                <a:gd name="connsiteX182" fmla="*/ 2256168 w 2810079"/>
                <a:gd name="connsiteY182" fmla="*/ 1484529 h 1977468"/>
                <a:gd name="connsiteX183" fmla="*/ 2318628 w 2810079"/>
                <a:gd name="connsiteY183" fmla="*/ 1634698 h 1977468"/>
                <a:gd name="connsiteX184" fmla="*/ 2318628 w 2810079"/>
                <a:gd name="connsiteY184" fmla="*/ 1643336 h 1977468"/>
                <a:gd name="connsiteX185" fmla="*/ 2228925 w 2810079"/>
                <a:gd name="connsiteY185" fmla="*/ 1589514 h 1977468"/>
                <a:gd name="connsiteX186" fmla="*/ 1832238 w 2810079"/>
                <a:gd name="connsiteY186" fmla="*/ 1521739 h 1977468"/>
                <a:gd name="connsiteX187" fmla="*/ 1410301 w 2810079"/>
                <a:gd name="connsiteY187" fmla="*/ 1509114 h 1977468"/>
                <a:gd name="connsiteX188" fmla="*/ 1181723 w 2810079"/>
                <a:gd name="connsiteY188" fmla="*/ 1529712 h 1977468"/>
                <a:gd name="connsiteX189" fmla="*/ 1144513 w 2810079"/>
                <a:gd name="connsiteY189" fmla="*/ 1532370 h 1977468"/>
                <a:gd name="connsiteX190" fmla="*/ 1144442 w 2810079"/>
                <a:gd name="connsiteY190" fmla="*/ 1531174 h 1977468"/>
                <a:gd name="connsiteX191" fmla="*/ 1107220 w 2810079"/>
                <a:gd name="connsiteY191" fmla="*/ 1537934 h 1977468"/>
                <a:gd name="connsiteX192" fmla="*/ 1068764 w 2810079"/>
                <a:gd name="connsiteY192" fmla="*/ 1542336 h 1977468"/>
                <a:gd name="connsiteX193" fmla="*/ 950489 w 2810079"/>
                <a:gd name="connsiteY193" fmla="*/ 1583533 h 1977468"/>
                <a:gd name="connsiteX194" fmla="*/ 682708 w 2810079"/>
                <a:gd name="connsiteY194" fmla="*/ 1748321 h 1977468"/>
                <a:gd name="connsiteX195" fmla="*/ 603637 w 2810079"/>
                <a:gd name="connsiteY195" fmla="*/ 1834701 h 1977468"/>
                <a:gd name="connsiteX196" fmla="*/ 610946 w 2810079"/>
                <a:gd name="connsiteY196" fmla="*/ 1711775 h 1977468"/>
                <a:gd name="connsiteX197" fmla="*/ 660117 w 2810079"/>
                <a:gd name="connsiteY197" fmla="*/ 1566257 h 1977468"/>
                <a:gd name="connsiteX198" fmla="*/ 690682 w 2810079"/>
                <a:gd name="connsiteY198" fmla="*/ 1441337 h 1977468"/>
                <a:gd name="connsiteX199" fmla="*/ 690018 w 2810079"/>
                <a:gd name="connsiteY199" fmla="*/ 1363594 h 1977468"/>
                <a:gd name="connsiteX200" fmla="*/ 714603 w 2810079"/>
                <a:gd name="connsiteY200" fmla="*/ 1303128 h 1977468"/>
                <a:gd name="connsiteX201" fmla="*/ 723241 w 2810079"/>
                <a:gd name="connsiteY201" fmla="*/ 1281865 h 1977468"/>
                <a:gd name="connsiteX202" fmla="*/ 723241 w 2810079"/>
                <a:gd name="connsiteY202" fmla="*/ 976874 h 1977468"/>
                <a:gd name="connsiteX203" fmla="*/ 704636 w 2810079"/>
                <a:gd name="connsiteY203" fmla="*/ 935677 h 1977468"/>
                <a:gd name="connsiteX204" fmla="*/ 685366 w 2810079"/>
                <a:gd name="connsiteY204" fmla="*/ 861257 h 1977468"/>
                <a:gd name="connsiteX205" fmla="*/ 688757 w 2810079"/>
                <a:gd name="connsiteY205" fmla="*/ 843740 h 1977468"/>
                <a:gd name="connsiteX206" fmla="*/ 644626 w 2810079"/>
                <a:gd name="connsiteY206" fmla="*/ 873561 h 1977468"/>
                <a:gd name="connsiteX207" fmla="*/ 488020 w 2810079"/>
                <a:gd name="connsiteY207" fmla="*/ 931028 h 1977468"/>
                <a:gd name="connsiteX208" fmla="*/ 290008 w 2810079"/>
                <a:gd name="connsiteY208" fmla="*/ 994816 h 1977468"/>
                <a:gd name="connsiteX209" fmla="*/ 185687 w 2810079"/>
                <a:gd name="connsiteY209" fmla="*/ 981527 h 1977468"/>
                <a:gd name="connsiteX210" fmla="*/ 198312 w 2810079"/>
                <a:gd name="connsiteY210" fmla="*/ 939666 h 1977468"/>
                <a:gd name="connsiteX211" fmla="*/ 198293 w 2810079"/>
                <a:gd name="connsiteY211" fmla="*/ 939295 h 1977468"/>
                <a:gd name="connsiteX212" fmla="*/ 196735 w 2810079"/>
                <a:gd name="connsiteY212" fmla="*/ 961427 h 1977468"/>
                <a:gd name="connsiteX213" fmla="*/ 185688 w 2810079"/>
                <a:gd name="connsiteY213" fmla="*/ 980863 h 1977468"/>
                <a:gd name="connsiteX214" fmla="*/ 111932 w 2810079"/>
                <a:gd name="connsiteY214" fmla="*/ 941659 h 1977468"/>
                <a:gd name="connsiteX215" fmla="*/ 47478 w 2810079"/>
                <a:gd name="connsiteY215" fmla="*/ 866574 h 1977468"/>
                <a:gd name="connsiteX216" fmla="*/ 22892 w 2810079"/>
                <a:gd name="connsiteY216" fmla="*/ 751621 h 1977468"/>
                <a:gd name="connsiteX217" fmla="*/ 22892 w 2810079"/>
                <a:gd name="connsiteY217" fmla="*/ 580853 h 1977468"/>
                <a:gd name="connsiteX218" fmla="*/ 4952 w 2810079"/>
                <a:gd name="connsiteY218" fmla="*/ 381513 h 1977468"/>
                <a:gd name="connsiteX219" fmla="*/ 12261 w 2810079"/>
                <a:gd name="connsiteY219" fmla="*/ 127686 h 1977468"/>
                <a:gd name="connsiteX220" fmla="*/ 24221 w 2810079"/>
                <a:gd name="connsiteY220" fmla="*/ 18713 h 1977468"/>
                <a:gd name="connsiteX221" fmla="*/ 42826 w 2810079"/>
                <a:gd name="connsiteY22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810079" h="1977468">
                  <a:moveTo>
                    <a:pt x="2596684" y="1496542"/>
                  </a:moveTo>
                  <a:lnTo>
                    <a:pt x="2595710" y="1497154"/>
                  </a:lnTo>
                  <a:cubicBezTo>
                    <a:pt x="2601026" y="1503466"/>
                    <a:pt x="2607006" y="1504297"/>
                    <a:pt x="2612820" y="1504463"/>
                  </a:cubicBezTo>
                  <a:lnTo>
                    <a:pt x="2627400" y="1507469"/>
                  </a:lnTo>
                  <a:lnTo>
                    <a:pt x="2628933" y="1506456"/>
                  </a:lnTo>
                  <a:cubicBezTo>
                    <a:pt x="2621956" y="1500974"/>
                    <a:pt x="2612363" y="1504836"/>
                    <a:pt x="2603798" y="1501784"/>
                  </a:cubicBezTo>
                  <a:close/>
                  <a:moveTo>
                    <a:pt x="2617061" y="1452171"/>
                  </a:moveTo>
                  <a:lnTo>
                    <a:pt x="2616973" y="1453299"/>
                  </a:lnTo>
                  <a:lnTo>
                    <a:pt x="2624243" y="1469687"/>
                  </a:lnTo>
                  <a:lnTo>
                    <a:pt x="2624489" y="1469006"/>
                  </a:lnTo>
                  <a:close/>
                  <a:moveTo>
                    <a:pt x="2645545" y="1408114"/>
                  </a:moveTo>
                  <a:cubicBezTo>
                    <a:pt x="2639316" y="1406869"/>
                    <a:pt x="2633367" y="1408519"/>
                    <a:pt x="2627488" y="1410684"/>
                  </a:cubicBezTo>
                  <a:lnTo>
                    <a:pt x="2610124" y="1416250"/>
                  </a:lnTo>
                  <a:lnTo>
                    <a:pt x="2609074" y="1416236"/>
                  </a:lnTo>
                  <a:lnTo>
                    <a:pt x="2598307" y="1414837"/>
                  </a:lnTo>
                  <a:lnTo>
                    <a:pt x="2597703" y="1416089"/>
                  </a:lnTo>
                  <a:lnTo>
                    <a:pt x="2609074" y="1416236"/>
                  </a:lnTo>
                  <a:lnTo>
                    <a:pt x="2609851" y="1416337"/>
                  </a:lnTo>
                  <a:lnTo>
                    <a:pt x="2610124" y="1416250"/>
                  </a:lnTo>
                  <a:lnTo>
                    <a:pt x="2615761" y="1416323"/>
                  </a:lnTo>
                  <a:cubicBezTo>
                    <a:pt x="2621640" y="1414532"/>
                    <a:pt x="2627449" y="1411666"/>
                    <a:pt x="2633398" y="1410109"/>
                  </a:cubicBezTo>
                  <a:lnTo>
                    <a:pt x="2644619" y="1409495"/>
                  </a:lnTo>
                  <a:close/>
                  <a:moveTo>
                    <a:pt x="1161881" y="1403479"/>
                  </a:moveTo>
                  <a:lnTo>
                    <a:pt x="1155145" y="1410771"/>
                  </a:lnTo>
                  <a:cubicBezTo>
                    <a:pt x="1143184" y="1420738"/>
                    <a:pt x="1127237" y="1422067"/>
                    <a:pt x="1113283" y="1427383"/>
                  </a:cubicBezTo>
                  <a:cubicBezTo>
                    <a:pt x="1101655" y="1432035"/>
                    <a:pt x="1095177" y="1436520"/>
                    <a:pt x="1093682" y="1442168"/>
                  </a:cubicBezTo>
                  <a:lnTo>
                    <a:pt x="1093888" y="1442603"/>
                  </a:lnTo>
                  <a:lnTo>
                    <a:pt x="1112619" y="1428713"/>
                  </a:lnTo>
                  <a:cubicBezTo>
                    <a:pt x="1126573" y="1423398"/>
                    <a:pt x="1142520" y="1422069"/>
                    <a:pt x="1154480" y="1412102"/>
                  </a:cubicBezTo>
                  <a:lnTo>
                    <a:pt x="1162446" y="1403479"/>
                  </a:lnTo>
                  <a:close/>
                  <a:moveTo>
                    <a:pt x="2591941" y="1312144"/>
                  </a:moveTo>
                  <a:lnTo>
                    <a:pt x="2591889" y="1312681"/>
                  </a:lnTo>
                  <a:cubicBezTo>
                    <a:pt x="2594215" y="1322398"/>
                    <a:pt x="2600029" y="1331036"/>
                    <a:pt x="2609664" y="1339010"/>
                  </a:cubicBezTo>
                  <a:cubicBezTo>
                    <a:pt x="2610328" y="1339675"/>
                    <a:pt x="2610993" y="1340339"/>
                    <a:pt x="2611657" y="1341004"/>
                  </a:cubicBezTo>
                  <a:cubicBezTo>
                    <a:pt x="2619132" y="1348811"/>
                    <a:pt x="2624739" y="1354625"/>
                    <a:pt x="2628445" y="1359422"/>
                  </a:cubicBezTo>
                  <a:lnTo>
                    <a:pt x="2633743" y="1371529"/>
                  </a:lnTo>
                  <a:lnTo>
                    <a:pt x="2634332" y="1370406"/>
                  </a:lnTo>
                  <a:cubicBezTo>
                    <a:pt x="2634581" y="1362931"/>
                    <a:pt x="2626940" y="1355289"/>
                    <a:pt x="2611657" y="1339674"/>
                  </a:cubicBezTo>
                  <a:cubicBezTo>
                    <a:pt x="2610992" y="1339010"/>
                    <a:pt x="2610328" y="1338345"/>
                    <a:pt x="2609663" y="1337681"/>
                  </a:cubicBezTo>
                  <a:close/>
                  <a:moveTo>
                    <a:pt x="652180" y="711485"/>
                  </a:moveTo>
                  <a:lnTo>
                    <a:pt x="652143" y="711753"/>
                  </a:lnTo>
                  <a:cubicBezTo>
                    <a:pt x="653472" y="722385"/>
                    <a:pt x="651478" y="734345"/>
                    <a:pt x="662110" y="740325"/>
                  </a:cubicBezTo>
                  <a:cubicBezTo>
                    <a:pt x="669419" y="744146"/>
                    <a:pt x="674943" y="748631"/>
                    <a:pt x="679116" y="753656"/>
                  </a:cubicBezTo>
                  <a:lnTo>
                    <a:pt x="682825" y="760555"/>
                  </a:lnTo>
                  <a:lnTo>
                    <a:pt x="678991" y="753074"/>
                  </a:lnTo>
                  <a:cubicBezTo>
                    <a:pt x="674901" y="748007"/>
                    <a:pt x="669419" y="743481"/>
                    <a:pt x="662110" y="739660"/>
                  </a:cubicBezTo>
                  <a:cubicBezTo>
                    <a:pt x="656794" y="736670"/>
                    <a:pt x="654635" y="732184"/>
                    <a:pt x="653638" y="727118"/>
                  </a:cubicBezTo>
                  <a:close/>
                  <a:moveTo>
                    <a:pt x="160432" y="450667"/>
                  </a:moveTo>
                  <a:lnTo>
                    <a:pt x="155039" y="498210"/>
                  </a:lnTo>
                  <a:cubicBezTo>
                    <a:pt x="150637" y="513077"/>
                    <a:pt x="144823" y="527363"/>
                    <a:pt x="141168" y="542314"/>
                  </a:cubicBezTo>
                  <a:cubicBezTo>
                    <a:pt x="140504" y="545637"/>
                    <a:pt x="138511" y="550288"/>
                    <a:pt x="139840" y="552946"/>
                  </a:cubicBezTo>
                  <a:lnTo>
                    <a:pt x="139899" y="553129"/>
                  </a:lnTo>
                  <a:lnTo>
                    <a:pt x="141168" y="542979"/>
                  </a:lnTo>
                  <a:cubicBezTo>
                    <a:pt x="148477" y="513078"/>
                    <a:pt x="164424" y="485835"/>
                    <a:pt x="160437" y="451282"/>
                  </a:cubicBezTo>
                  <a:close/>
                  <a:moveTo>
                    <a:pt x="164502" y="257484"/>
                  </a:moveTo>
                  <a:lnTo>
                    <a:pt x="162431" y="272540"/>
                  </a:lnTo>
                  <a:cubicBezTo>
                    <a:pt x="156451" y="281510"/>
                    <a:pt x="154624" y="289816"/>
                    <a:pt x="154707" y="298371"/>
                  </a:cubicBezTo>
                  <a:lnTo>
                    <a:pt x="154769" y="298826"/>
                  </a:lnTo>
                  <a:lnTo>
                    <a:pt x="162431" y="273204"/>
                  </a:lnTo>
                  <a:cubicBezTo>
                    <a:pt x="167082" y="266227"/>
                    <a:pt x="167414" y="260912"/>
                    <a:pt x="164590" y="257506"/>
                  </a:cubicBezTo>
                  <a:close/>
                  <a:moveTo>
                    <a:pt x="2462817" y="224033"/>
                  </a:moveTo>
                  <a:cubicBezTo>
                    <a:pt x="2494046" y="240645"/>
                    <a:pt x="2524612" y="258586"/>
                    <a:pt x="2555842" y="274533"/>
                  </a:cubicBezTo>
                  <a:cubicBezTo>
                    <a:pt x="2568799" y="281178"/>
                    <a:pt x="2578558" y="287864"/>
                    <a:pt x="2585597" y="294935"/>
                  </a:cubicBezTo>
                  <a:lnTo>
                    <a:pt x="2593657" y="308555"/>
                  </a:lnTo>
                  <a:lnTo>
                    <a:pt x="2595189" y="308555"/>
                  </a:lnTo>
                  <a:lnTo>
                    <a:pt x="2594643" y="304075"/>
                  </a:lnTo>
                  <a:cubicBezTo>
                    <a:pt x="2587923" y="292827"/>
                    <a:pt x="2575526" y="282922"/>
                    <a:pt x="2555841" y="273204"/>
                  </a:cubicBezTo>
                  <a:lnTo>
                    <a:pt x="2466586" y="224752"/>
                  </a:lnTo>
                  <a:close/>
                  <a:moveTo>
                    <a:pt x="2450856" y="216060"/>
                  </a:moveTo>
                  <a:cubicBezTo>
                    <a:pt x="2448198" y="216724"/>
                    <a:pt x="2448198" y="217389"/>
                    <a:pt x="2450856" y="218718"/>
                  </a:cubicBezTo>
                  <a:cubicBezTo>
                    <a:pt x="2451521" y="218718"/>
                    <a:pt x="2452185" y="218718"/>
                    <a:pt x="2452850" y="218053"/>
                  </a:cubicBezTo>
                  <a:cubicBezTo>
                    <a:pt x="2452850" y="218053"/>
                    <a:pt x="2452185" y="216724"/>
                    <a:pt x="2452850" y="216724"/>
                  </a:cubicBezTo>
                  <a:cubicBezTo>
                    <a:pt x="2452185" y="216724"/>
                    <a:pt x="2451521" y="216060"/>
                    <a:pt x="2450856" y="216060"/>
                  </a:cubicBezTo>
                  <a:close/>
                  <a:moveTo>
                    <a:pt x="523901" y="164896"/>
                  </a:moveTo>
                  <a:cubicBezTo>
                    <a:pt x="507954" y="181508"/>
                    <a:pt x="507954" y="199448"/>
                    <a:pt x="507954" y="217389"/>
                  </a:cubicBezTo>
                  <a:cubicBezTo>
                    <a:pt x="506625" y="281842"/>
                    <a:pt x="527223" y="345631"/>
                    <a:pt x="508618" y="410750"/>
                  </a:cubicBezTo>
                  <a:cubicBezTo>
                    <a:pt x="504631" y="425368"/>
                    <a:pt x="517256" y="435335"/>
                    <a:pt x="525230" y="445967"/>
                  </a:cubicBezTo>
                  <a:cubicBezTo>
                    <a:pt x="526559" y="447960"/>
                    <a:pt x="531874" y="448624"/>
                    <a:pt x="531874" y="448624"/>
                  </a:cubicBezTo>
                  <a:cubicBezTo>
                    <a:pt x="539848" y="430684"/>
                    <a:pt x="555795" y="439986"/>
                    <a:pt x="568420" y="437328"/>
                  </a:cubicBezTo>
                  <a:cubicBezTo>
                    <a:pt x="575729" y="436000"/>
                    <a:pt x="578387" y="433342"/>
                    <a:pt x="576394" y="424704"/>
                  </a:cubicBezTo>
                  <a:cubicBezTo>
                    <a:pt x="569085" y="380184"/>
                    <a:pt x="571078" y="334335"/>
                    <a:pt x="555131" y="291145"/>
                  </a:cubicBezTo>
                  <a:cubicBezTo>
                    <a:pt x="540512" y="251277"/>
                    <a:pt x="540512" y="208086"/>
                    <a:pt x="523901" y="164896"/>
                  </a:cubicBezTo>
                  <a:close/>
                  <a:moveTo>
                    <a:pt x="2475339" y="20956"/>
                  </a:moveTo>
                  <a:lnTo>
                    <a:pt x="2482751" y="34660"/>
                  </a:lnTo>
                  <a:cubicBezTo>
                    <a:pt x="2515309" y="84495"/>
                    <a:pt x="2541224" y="138317"/>
                    <a:pt x="2567802" y="192139"/>
                  </a:cubicBezTo>
                  <a:cubicBezTo>
                    <a:pt x="2569131" y="194797"/>
                    <a:pt x="2570460" y="196790"/>
                    <a:pt x="2571125" y="199448"/>
                  </a:cubicBezTo>
                  <a:lnTo>
                    <a:pt x="2577784" y="222595"/>
                  </a:lnTo>
                  <a:lnTo>
                    <a:pt x="2577935" y="221791"/>
                  </a:lnTo>
                  <a:cubicBezTo>
                    <a:pt x="2575941" y="213901"/>
                    <a:pt x="2572121" y="205761"/>
                    <a:pt x="2571124" y="198120"/>
                  </a:cubicBezTo>
                  <a:cubicBezTo>
                    <a:pt x="2570460" y="195462"/>
                    <a:pt x="2569131" y="193468"/>
                    <a:pt x="2567802" y="190811"/>
                  </a:cubicBezTo>
                  <a:cubicBezTo>
                    <a:pt x="2541223" y="137653"/>
                    <a:pt x="2515309" y="83831"/>
                    <a:pt x="2482750" y="33332"/>
                  </a:cubicBezTo>
                  <a:close/>
                  <a:moveTo>
                    <a:pt x="2472671" y="5629"/>
                  </a:moveTo>
                  <a:lnTo>
                    <a:pt x="2473946" y="18381"/>
                  </a:lnTo>
                  <a:lnTo>
                    <a:pt x="2474166" y="18787"/>
                  </a:lnTo>
                  <a:close/>
                  <a:moveTo>
                    <a:pt x="42826" y="108"/>
                  </a:moveTo>
                  <a:cubicBezTo>
                    <a:pt x="97978" y="1437"/>
                    <a:pt x="153129" y="1437"/>
                    <a:pt x="208944" y="1437"/>
                  </a:cubicBezTo>
                  <a:cubicBezTo>
                    <a:pt x="201635" y="33331"/>
                    <a:pt x="182365" y="59910"/>
                    <a:pt x="169076" y="88482"/>
                  </a:cubicBezTo>
                  <a:cubicBezTo>
                    <a:pt x="148478" y="133666"/>
                    <a:pt x="142497" y="182172"/>
                    <a:pt x="128544" y="229349"/>
                  </a:cubicBezTo>
                  <a:lnTo>
                    <a:pt x="128579" y="229872"/>
                  </a:lnTo>
                  <a:lnTo>
                    <a:pt x="146318" y="158833"/>
                  </a:lnTo>
                  <a:cubicBezTo>
                    <a:pt x="152132" y="135161"/>
                    <a:pt x="158776" y="111739"/>
                    <a:pt x="169075" y="89147"/>
                  </a:cubicBezTo>
                  <a:cubicBezTo>
                    <a:pt x="182365" y="60575"/>
                    <a:pt x="201634" y="33996"/>
                    <a:pt x="208943" y="2101"/>
                  </a:cubicBezTo>
                  <a:cubicBezTo>
                    <a:pt x="319245" y="2101"/>
                    <a:pt x="429546" y="1437"/>
                    <a:pt x="539848" y="1437"/>
                  </a:cubicBezTo>
                  <a:cubicBezTo>
                    <a:pt x="550479" y="36654"/>
                    <a:pt x="554466" y="73199"/>
                    <a:pt x="554466" y="109081"/>
                  </a:cubicBezTo>
                  <a:cubicBezTo>
                    <a:pt x="555131" y="190146"/>
                    <a:pt x="581045" y="264566"/>
                    <a:pt x="604966" y="338986"/>
                  </a:cubicBezTo>
                  <a:cubicBezTo>
                    <a:pt x="615597" y="373539"/>
                    <a:pt x="614268" y="406763"/>
                    <a:pt x="614268" y="441315"/>
                  </a:cubicBezTo>
                  <a:cubicBezTo>
                    <a:pt x="614268" y="481848"/>
                    <a:pt x="626229" y="520387"/>
                    <a:pt x="634867" y="558926"/>
                  </a:cubicBezTo>
                  <a:cubicBezTo>
                    <a:pt x="641511" y="588163"/>
                    <a:pt x="640847" y="618064"/>
                    <a:pt x="656130" y="645971"/>
                  </a:cubicBezTo>
                  <a:lnTo>
                    <a:pt x="659280" y="660925"/>
                  </a:lnTo>
                  <a:lnTo>
                    <a:pt x="659338" y="660536"/>
                  </a:lnTo>
                  <a:cubicBezTo>
                    <a:pt x="659452" y="655231"/>
                    <a:pt x="658622" y="650123"/>
                    <a:pt x="656130" y="645305"/>
                  </a:cubicBezTo>
                  <a:cubicBezTo>
                    <a:pt x="640847" y="617398"/>
                    <a:pt x="641511" y="587497"/>
                    <a:pt x="634867" y="558260"/>
                  </a:cubicBezTo>
                  <a:cubicBezTo>
                    <a:pt x="626229" y="519721"/>
                    <a:pt x="614268" y="481182"/>
                    <a:pt x="614268" y="440649"/>
                  </a:cubicBezTo>
                  <a:cubicBezTo>
                    <a:pt x="614268" y="406097"/>
                    <a:pt x="615597" y="372874"/>
                    <a:pt x="604966" y="338321"/>
                  </a:cubicBezTo>
                  <a:cubicBezTo>
                    <a:pt x="581045" y="263901"/>
                    <a:pt x="555131" y="189481"/>
                    <a:pt x="554466" y="108416"/>
                  </a:cubicBezTo>
                  <a:cubicBezTo>
                    <a:pt x="554466" y="72534"/>
                    <a:pt x="550479" y="35989"/>
                    <a:pt x="539848" y="772"/>
                  </a:cubicBezTo>
                  <a:cubicBezTo>
                    <a:pt x="606295" y="772"/>
                    <a:pt x="672077" y="772"/>
                    <a:pt x="738524" y="772"/>
                  </a:cubicBezTo>
                  <a:lnTo>
                    <a:pt x="740088" y="2084"/>
                  </a:lnTo>
                  <a:lnTo>
                    <a:pt x="899325" y="1437"/>
                  </a:lnTo>
                  <a:cubicBezTo>
                    <a:pt x="1325248" y="108"/>
                    <a:pt x="1748515" y="108"/>
                    <a:pt x="2172445" y="108"/>
                  </a:cubicBezTo>
                  <a:cubicBezTo>
                    <a:pt x="2181083" y="108"/>
                    <a:pt x="2190386" y="772"/>
                    <a:pt x="2199024" y="1437"/>
                  </a:cubicBezTo>
                  <a:lnTo>
                    <a:pt x="2216661" y="19568"/>
                  </a:lnTo>
                  <a:lnTo>
                    <a:pt x="2199022" y="772"/>
                  </a:lnTo>
                  <a:cubicBezTo>
                    <a:pt x="2290054" y="772"/>
                    <a:pt x="2381087" y="772"/>
                    <a:pt x="2472119" y="108"/>
                  </a:cubicBezTo>
                  <a:lnTo>
                    <a:pt x="2472185" y="773"/>
                  </a:lnTo>
                  <a:lnTo>
                    <a:pt x="2662156" y="108"/>
                  </a:lnTo>
                  <a:cubicBezTo>
                    <a:pt x="2668136" y="108"/>
                    <a:pt x="2674781" y="-1220"/>
                    <a:pt x="2678768" y="5424"/>
                  </a:cubicBezTo>
                  <a:cubicBezTo>
                    <a:pt x="2714649" y="62568"/>
                    <a:pt x="2753853" y="119048"/>
                    <a:pt x="2757175" y="190146"/>
                  </a:cubicBezTo>
                  <a:cubicBezTo>
                    <a:pt x="2757839" y="212738"/>
                    <a:pt x="2765813" y="233336"/>
                    <a:pt x="2780431" y="251277"/>
                  </a:cubicBezTo>
                  <a:cubicBezTo>
                    <a:pt x="2814984" y="294467"/>
                    <a:pt x="2814984" y="342974"/>
                    <a:pt x="2802359" y="392809"/>
                  </a:cubicBezTo>
                  <a:cubicBezTo>
                    <a:pt x="2797043" y="413407"/>
                    <a:pt x="2796378" y="433341"/>
                    <a:pt x="2797708" y="453940"/>
                  </a:cubicBezTo>
                  <a:cubicBezTo>
                    <a:pt x="2807675" y="576201"/>
                    <a:pt x="2800365" y="697799"/>
                    <a:pt x="2790398" y="819397"/>
                  </a:cubicBezTo>
                  <a:cubicBezTo>
                    <a:pt x="2783089" y="911757"/>
                    <a:pt x="2775780" y="1004783"/>
                    <a:pt x="2787740" y="1097144"/>
                  </a:cubicBezTo>
                  <a:cubicBezTo>
                    <a:pt x="2789734" y="1111098"/>
                    <a:pt x="2789069" y="1126380"/>
                    <a:pt x="2794385" y="1139005"/>
                  </a:cubicBezTo>
                  <a:cubicBezTo>
                    <a:pt x="2809668" y="1175551"/>
                    <a:pt x="2795714" y="1204123"/>
                    <a:pt x="2770464" y="1228044"/>
                  </a:cubicBezTo>
                  <a:lnTo>
                    <a:pt x="2757806" y="1247333"/>
                  </a:lnTo>
                  <a:lnTo>
                    <a:pt x="2757806" y="1258742"/>
                  </a:lnTo>
                  <a:lnTo>
                    <a:pt x="2750319" y="1258742"/>
                  </a:lnTo>
                  <a:lnTo>
                    <a:pt x="2744301" y="1267912"/>
                  </a:lnTo>
                  <a:cubicBezTo>
                    <a:pt x="2741228" y="1281866"/>
                    <a:pt x="2744550" y="1296816"/>
                    <a:pt x="2756510" y="1313760"/>
                  </a:cubicBezTo>
                  <a:cubicBezTo>
                    <a:pt x="2761826" y="1321069"/>
                    <a:pt x="2763155" y="1332365"/>
                    <a:pt x="2763820" y="1341668"/>
                  </a:cubicBezTo>
                  <a:cubicBezTo>
                    <a:pt x="2769800" y="1464594"/>
                    <a:pt x="2782425" y="1586856"/>
                    <a:pt x="2771129" y="1709782"/>
                  </a:cubicBezTo>
                  <a:cubicBezTo>
                    <a:pt x="2769135" y="1730381"/>
                    <a:pt x="2771129" y="1750979"/>
                    <a:pt x="2771129" y="1771578"/>
                  </a:cubicBezTo>
                  <a:cubicBezTo>
                    <a:pt x="2771129" y="1792176"/>
                    <a:pt x="2775116" y="1812110"/>
                    <a:pt x="2789069" y="1828722"/>
                  </a:cubicBezTo>
                  <a:cubicBezTo>
                    <a:pt x="2775780" y="1857294"/>
                    <a:pt x="2767806" y="1888524"/>
                    <a:pt x="2745215" y="1911781"/>
                  </a:cubicBezTo>
                  <a:cubicBezTo>
                    <a:pt x="2690064" y="1966931"/>
                    <a:pt x="2623617" y="1987530"/>
                    <a:pt x="2547203" y="1972911"/>
                  </a:cubicBezTo>
                  <a:cubicBezTo>
                    <a:pt x="2542552" y="1964273"/>
                    <a:pt x="2533914" y="1962280"/>
                    <a:pt x="2526605" y="1957629"/>
                  </a:cubicBezTo>
                  <a:cubicBezTo>
                    <a:pt x="2517967" y="1911781"/>
                    <a:pt x="2502684" y="1869255"/>
                    <a:pt x="2480092" y="1828058"/>
                  </a:cubicBezTo>
                  <a:cubicBezTo>
                    <a:pt x="2450856" y="1774900"/>
                    <a:pt x="2426270" y="1719085"/>
                    <a:pt x="2429593" y="1655296"/>
                  </a:cubicBezTo>
                  <a:lnTo>
                    <a:pt x="2429593" y="1499148"/>
                  </a:lnTo>
                  <a:lnTo>
                    <a:pt x="2429593" y="1499147"/>
                  </a:lnTo>
                  <a:cubicBezTo>
                    <a:pt x="2426935" y="1431371"/>
                    <a:pt x="2427600" y="1364260"/>
                    <a:pt x="2428264" y="1296484"/>
                  </a:cubicBezTo>
                  <a:cubicBezTo>
                    <a:pt x="2430257" y="1148308"/>
                    <a:pt x="2433580" y="999468"/>
                    <a:pt x="2385074" y="855943"/>
                  </a:cubicBezTo>
                  <a:cubicBezTo>
                    <a:pt x="2375107" y="826042"/>
                    <a:pt x="2380422" y="794147"/>
                    <a:pt x="2376436" y="762917"/>
                  </a:cubicBezTo>
                  <a:cubicBezTo>
                    <a:pt x="2372449" y="734345"/>
                    <a:pt x="2366469" y="707102"/>
                    <a:pt x="2349192" y="683181"/>
                  </a:cubicBezTo>
                  <a:cubicBezTo>
                    <a:pt x="2343211" y="675208"/>
                    <a:pt x="2337231" y="666570"/>
                    <a:pt x="2339889" y="656602"/>
                  </a:cubicBezTo>
                  <a:cubicBezTo>
                    <a:pt x="2358494" y="576866"/>
                    <a:pt x="2341218" y="495800"/>
                    <a:pt x="2348527" y="415400"/>
                  </a:cubicBezTo>
                  <a:cubicBezTo>
                    <a:pt x="2349856" y="397459"/>
                    <a:pt x="2341882" y="390150"/>
                    <a:pt x="2326600" y="384170"/>
                  </a:cubicBezTo>
                  <a:cubicBezTo>
                    <a:pt x="2289390" y="370216"/>
                    <a:pt x="2286067" y="362243"/>
                    <a:pt x="2299357" y="324368"/>
                  </a:cubicBezTo>
                  <a:cubicBezTo>
                    <a:pt x="2305337" y="308421"/>
                    <a:pt x="2309988" y="292474"/>
                    <a:pt x="2317962" y="277191"/>
                  </a:cubicBezTo>
                  <a:cubicBezTo>
                    <a:pt x="2334573" y="243967"/>
                    <a:pt x="2326600" y="211409"/>
                    <a:pt x="2319955" y="178185"/>
                  </a:cubicBezTo>
                  <a:cubicBezTo>
                    <a:pt x="2317297" y="162902"/>
                    <a:pt x="2303343" y="158251"/>
                    <a:pt x="2291383" y="152271"/>
                  </a:cubicBezTo>
                  <a:cubicBezTo>
                    <a:pt x="2258824" y="134995"/>
                    <a:pt x="2250186" y="120377"/>
                    <a:pt x="2260153" y="85160"/>
                  </a:cubicBezTo>
                  <a:cubicBezTo>
                    <a:pt x="2266798" y="63232"/>
                    <a:pt x="2259489" y="51272"/>
                    <a:pt x="2241548" y="41969"/>
                  </a:cubicBezTo>
                  <a:lnTo>
                    <a:pt x="2220581" y="23506"/>
                  </a:lnTo>
                  <a:lnTo>
                    <a:pt x="2241550" y="42634"/>
                  </a:lnTo>
                  <a:cubicBezTo>
                    <a:pt x="2214306" y="45956"/>
                    <a:pt x="2186399" y="51936"/>
                    <a:pt x="2159156" y="51272"/>
                  </a:cubicBezTo>
                  <a:cubicBezTo>
                    <a:pt x="2112643" y="49943"/>
                    <a:pt x="2092709" y="82502"/>
                    <a:pt x="2076762" y="115725"/>
                  </a:cubicBezTo>
                  <a:cubicBezTo>
                    <a:pt x="2054834" y="162238"/>
                    <a:pt x="2050848" y="214731"/>
                    <a:pt x="2057492" y="265230"/>
                  </a:cubicBezTo>
                  <a:cubicBezTo>
                    <a:pt x="2062143" y="296460"/>
                    <a:pt x="2061479" y="325032"/>
                    <a:pt x="2054170" y="354933"/>
                  </a:cubicBezTo>
                  <a:cubicBezTo>
                    <a:pt x="2044867" y="390150"/>
                    <a:pt x="2046861" y="428689"/>
                    <a:pt x="2035565" y="462577"/>
                  </a:cubicBezTo>
                  <a:cubicBezTo>
                    <a:pt x="2018289" y="515070"/>
                    <a:pt x="2026262" y="568227"/>
                    <a:pt x="2021611" y="620720"/>
                  </a:cubicBezTo>
                  <a:cubicBezTo>
                    <a:pt x="2020947" y="628694"/>
                    <a:pt x="2018953" y="637996"/>
                    <a:pt x="2022275" y="644641"/>
                  </a:cubicBezTo>
                  <a:cubicBezTo>
                    <a:pt x="2044203" y="683845"/>
                    <a:pt x="2036229" y="727701"/>
                    <a:pt x="2042209" y="769562"/>
                  </a:cubicBezTo>
                  <a:cubicBezTo>
                    <a:pt x="2044867" y="789496"/>
                    <a:pt x="2050183" y="808101"/>
                    <a:pt x="2061479" y="824713"/>
                  </a:cubicBezTo>
                  <a:cubicBezTo>
                    <a:pt x="2072775" y="841324"/>
                    <a:pt x="2078091" y="862587"/>
                    <a:pt x="2067459" y="877870"/>
                  </a:cubicBezTo>
                  <a:cubicBezTo>
                    <a:pt x="2052176" y="901791"/>
                    <a:pt x="2061479" y="920396"/>
                    <a:pt x="2070782" y="940330"/>
                  </a:cubicBezTo>
                  <a:cubicBezTo>
                    <a:pt x="2094038" y="988172"/>
                    <a:pt x="2109321" y="1039336"/>
                    <a:pt x="2113307" y="1091164"/>
                  </a:cubicBezTo>
                  <a:cubicBezTo>
                    <a:pt x="2116630" y="1133690"/>
                    <a:pt x="2118623" y="1175551"/>
                    <a:pt x="2128590" y="1217413"/>
                  </a:cubicBezTo>
                  <a:cubicBezTo>
                    <a:pt x="2132577" y="1234025"/>
                    <a:pt x="2137228" y="1249972"/>
                    <a:pt x="2143873" y="1265919"/>
                  </a:cubicBezTo>
                  <a:cubicBezTo>
                    <a:pt x="2161149" y="1304458"/>
                    <a:pt x="2171116" y="1344990"/>
                    <a:pt x="2166465" y="1388181"/>
                  </a:cubicBezTo>
                  <a:cubicBezTo>
                    <a:pt x="2164471" y="1403464"/>
                    <a:pt x="2168458" y="1416089"/>
                    <a:pt x="2184405" y="1418746"/>
                  </a:cubicBezTo>
                  <a:cubicBezTo>
                    <a:pt x="2223609" y="1424062"/>
                    <a:pt x="2241550" y="1455292"/>
                    <a:pt x="2256168" y="1484529"/>
                  </a:cubicBezTo>
                  <a:cubicBezTo>
                    <a:pt x="2280753" y="1533035"/>
                    <a:pt x="2298029" y="1584863"/>
                    <a:pt x="2318628" y="1634698"/>
                  </a:cubicBezTo>
                  <a:cubicBezTo>
                    <a:pt x="2320621" y="1636027"/>
                    <a:pt x="2319292" y="1640014"/>
                    <a:pt x="2318628" y="1643336"/>
                  </a:cubicBezTo>
                  <a:cubicBezTo>
                    <a:pt x="2296700" y="1612106"/>
                    <a:pt x="2262813" y="1600146"/>
                    <a:pt x="2228925" y="1589514"/>
                  </a:cubicBezTo>
                  <a:cubicBezTo>
                    <a:pt x="2099354" y="1550975"/>
                    <a:pt x="1967125" y="1530377"/>
                    <a:pt x="1832238" y="1521739"/>
                  </a:cubicBezTo>
                  <a:cubicBezTo>
                    <a:pt x="1692035" y="1512436"/>
                    <a:pt x="1551168" y="1505792"/>
                    <a:pt x="1410301" y="1509114"/>
                  </a:cubicBezTo>
                  <a:cubicBezTo>
                    <a:pt x="1333886" y="1511107"/>
                    <a:pt x="1257473" y="1519745"/>
                    <a:pt x="1181723" y="1529712"/>
                  </a:cubicBezTo>
                  <a:cubicBezTo>
                    <a:pt x="1169099" y="1531041"/>
                    <a:pt x="1157138" y="1531041"/>
                    <a:pt x="1144513" y="1532370"/>
                  </a:cubicBezTo>
                  <a:lnTo>
                    <a:pt x="1144442" y="1531174"/>
                  </a:lnTo>
                  <a:lnTo>
                    <a:pt x="1107220" y="1537934"/>
                  </a:lnTo>
                  <a:cubicBezTo>
                    <a:pt x="1094346" y="1539180"/>
                    <a:pt x="1081389" y="1540011"/>
                    <a:pt x="1068764" y="1542336"/>
                  </a:cubicBezTo>
                  <a:cubicBezTo>
                    <a:pt x="1027567" y="1550309"/>
                    <a:pt x="987699" y="1564263"/>
                    <a:pt x="950489" y="1583533"/>
                  </a:cubicBezTo>
                  <a:cubicBezTo>
                    <a:pt x="856134" y="1630710"/>
                    <a:pt x="762444" y="1677223"/>
                    <a:pt x="682708" y="1748321"/>
                  </a:cubicBezTo>
                  <a:cubicBezTo>
                    <a:pt x="653472" y="1774235"/>
                    <a:pt x="630216" y="1805465"/>
                    <a:pt x="603637" y="1834701"/>
                  </a:cubicBezTo>
                  <a:cubicBezTo>
                    <a:pt x="605630" y="1793504"/>
                    <a:pt x="606959" y="1752972"/>
                    <a:pt x="610946" y="1711775"/>
                  </a:cubicBezTo>
                  <a:cubicBezTo>
                    <a:pt x="615597" y="1659282"/>
                    <a:pt x="634202" y="1611440"/>
                    <a:pt x="660117" y="1566257"/>
                  </a:cubicBezTo>
                  <a:cubicBezTo>
                    <a:pt x="682708" y="1527053"/>
                    <a:pt x="693340" y="1485856"/>
                    <a:pt x="690682" y="1441337"/>
                  </a:cubicBezTo>
                  <a:cubicBezTo>
                    <a:pt x="689353" y="1415423"/>
                    <a:pt x="691346" y="1389508"/>
                    <a:pt x="690018" y="1363594"/>
                  </a:cubicBezTo>
                  <a:cubicBezTo>
                    <a:pt x="688689" y="1339009"/>
                    <a:pt x="691346" y="1317081"/>
                    <a:pt x="714603" y="1303128"/>
                  </a:cubicBezTo>
                  <a:cubicBezTo>
                    <a:pt x="721912" y="1298476"/>
                    <a:pt x="723241" y="1290503"/>
                    <a:pt x="723241" y="1281865"/>
                  </a:cubicBezTo>
                  <a:cubicBezTo>
                    <a:pt x="723241" y="1180201"/>
                    <a:pt x="723241" y="1078538"/>
                    <a:pt x="723241" y="976874"/>
                  </a:cubicBezTo>
                  <a:cubicBezTo>
                    <a:pt x="723241" y="960263"/>
                    <a:pt x="718590" y="948302"/>
                    <a:pt x="704636" y="935677"/>
                  </a:cubicBezTo>
                  <a:cubicBezTo>
                    <a:pt x="683373" y="916408"/>
                    <a:pt x="681379" y="888500"/>
                    <a:pt x="685366" y="861257"/>
                  </a:cubicBezTo>
                  <a:lnTo>
                    <a:pt x="688757" y="843740"/>
                  </a:lnTo>
                  <a:lnTo>
                    <a:pt x="644626" y="873561"/>
                  </a:lnTo>
                  <a:cubicBezTo>
                    <a:pt x="595414" y="899631"/>
                    <a:pt x="539848" y="911592"/>
                    <a:pt x="488020" y="931028"/>
                  </a:cubicBezTo>
                  <a:cubicBezTo>
                    <a:pt x="422902" y="955613"/>
                    <a:pt x="355791" y="973553"/>
                    <a:pt x="290008" y="994816"/>
                  </a:cubicBezTo>
                  <a:cubicBezTo>
                    <a:pt x="252798" y="1006777"/>
                    <a:pt x="218246" y="1003454"/>
                    <a:pt x="185687" y="981527"/>
                  </a:cubicBezTo>
                  <a:cubicBezTo>
                    <a:pt x="198312" y="970231"/>
                    <a:pt x="198312" y="954948"/>
                    <a:pt x="198312" y="939666"/>
                  </a:cubicBezTo>
                  <a:lnTo>
                    <a:pt x="198293" y="939295"/>
                  </a:lnTo>
                  <a:lnTo>
                    <a:pt x="196735" y="961427"/>
                  </a:lnTo>
                  <a:cubicBezTo>
                    <a:pt x="195157" y="968570"/>
                    <a:pt x="192001" y="975215"/>
                    <a:pt x="185688" y="980863"/>
                  </a:cubicBezTo>
                  <a:cubicBezTo>
                    <a:pt x="155122" y="979534"/>
                    <a:pt x="131866" y="962257"/>
                    <a:pt x="111932" y="941659"/>
                  </a:cubicBezTo>
                  <a:cubicBezTo>
                    <a:pt x="89340" y="917738"/>
                    <a:pt x="68741" y="891824"/>
                    <a:pt x="47478" y="866574"/>
                  </a:cubicBezTo>
                  <a:cubicBezTo>
                    <a:pt x="18905" y="832686"/>
                    <a:pt x="24886" y="790825"/>
                    <a:pt x="22892" y="751621"/>
                  </a:cubicBezTo>
                  <a:cubicBezTo>
                    <a:pt x="19570" y="694477"/>
                    <a:pt x="25550" y="637997"/>
                    <a:pt x="22892" y="580853"/>
                  </a:cubicBezTo>
                  <a:cubicBezTo>
                    <a:pt x="19570" y="513742"/>
                    <a:pt x="13590" y="447295"/>
                    <a:pt x="4952" y="381513"/>
                  </a:cubicBezTo>
                  <a:cubicBezTo>
                    <a:pt x="-7009" y="295796"/>
                    <a:pt x="5616" y="211409"/>
                    <a:pt x="12261" y="127686"/>
                  </a:cubicBezTo>
                  <a:cubicBezTo>
                    <a:pt x="15583" y="91140"/>
                    <a:pt x="21563" y="55259"/>
                    <a:pt x="24221" y="18713"/>
                  </a:cubicBezTo>
                  <a:cubicBezTo>
                    <a:pt x="25550" y="5424"/>
                    <a:pt x="28873" y="108"/>
                    <a:pt x="42826" y="10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758A85-8AC9-4699-B014-176E7704B5C3}"/>
                </a:ext>
              </a:extLst>
            </p:cNvPr>
            <p:cNvSpPr/>
            <p:nvPr/>
          </p:nvSpPr>
          <p:spPr>
            <a:xfrm>
              <a:off x="3144169" y="1829942"/>
              <a:ext cx="318944" cy="312300"/>
            </a:xfrm>
            <a:custGeom>
              <a:avLst/>
              <a:gdLst>
                <a:gd name="connsiteX0" fmla="*/ 0 w 318944"/>
                <a:gd name="connsiteY0" fmla="*/ 144189 h 312299"/>
                <a:gd name="connsiteX1" fmla="*/ 198011 w 318944"/>
                <a:gd name="connsiteY1" fmla="*/ 83058 h 312299"/>
                <a:gd name="connsiteX2" fmla="*/ 241866 w 318944"/>
                <a:gd name="connsiteY2" fmla="*/ 0 h 312299"/>
                <a:gd name="connsiteX3" fmla="*/ 300339 w 318944"/>
                <a:gd name="connsiteY3" fmla="*/ 64453 h 312299"/>
                <a:gd name="connsiteX4" fmla="*/ 303662 w 318944"/>
                <a:gd name="connsiteY4" fmla="*/ 99006 h 312299"/>
                <a:gd name="connsiteX5" fmla="*/ 306984 w 318944"/>
                <a:gd name="connsiteY5" fmla="*/ 127578 h 312299"/>
                <a:gd name="connsiteX6" fmla="*/ 314293 w 318944"/>
                <a:gd name="connsiteY6" fmla="*/ 182728 h 312299"/>
                <a:gd name="connsiteX7" fmla="*/ 287714 w 318944"/>
                <a:gd name="connsiteY7" fmla="*/ 219274 h 312299"/>
                <a:gd name="connsiteX8" fmla="*/ 250504 w 318944"/>
                <a:gd name="connsiteY8" fmla="*/ 182064 h 312299"/>
                <a:gd name="connsiteX9" fmla="*/ 249840 w 318944"/>
                <a:gd name="connsiteY9" fmla="*/ 239873 h 312299"/>
                <a:gd name="connsiteX10" fmla="*/ 230570 w 318944"/>
                <a:gd name="connsiteY10" fmla="*/ 242531 h 312299"/>
                <a:gd name="connsiteX11" fmla="*/ 196682 w 318944"/>
                <a:gd name="connsiteY11" fmla="*/ 213959 h 312299"/>
                <a:gd name="connsiteX12" fmla="*/ 211301 w 318944"/>
                <a:gd name="connsiteY12" fmla="*/ 256484 h 312299"/>
                <a:gd name="connsiteX13" fmla="*/ 182064 w 318944"/>
                <a:gd name="connsiteY13" fmla="*/ 295023 h 312299"/>
                <a:gd name="connsiteX14" fmla="*/ 153492 w 318944"/>
                <a:gd name="connsiteY14" fmla="*/ 275089 h 312299"/>
                <a:gd name="connsiteX15" fmla="*/ 141532 w 318944"/>
                <a:gd name="connsiteY15" fmla="*/ 241202 h 312299"/>
                <a:gd name="connsiteX16" fmla="*/ 137545 w 318944"/>
                <a:gd name="connsiteY16" fmla="*/ 299675 h 312299"/>
                <a:gd name="connsiteX17" fmla="*/ 125584 w 318944"/>
                <a:gd name="connsiteY17" fmla="*/ 316951 h 312299"/>
                <a:gd name="connsiteX18" fmla="*/ 73756 w 318944"/>
                <a:gd name="connsiteY18" fmla="*/ 284392 h 312299"/>
                <a:gd name="connsiteX19" fmla="*/ 57144 w 318944"/>
                <a:gd name="connsiteY19" fmla="*/ 252498 h 312299"/>
                <a:gd name="connsiteX20" fmla="*/ 45184 w 318944"/>
                <a:gd name="connsiteY20" fmla="*/ 217945 h 312299"/>
                <a:gd name="connsiteX21" fmla="*/ 40533 w 318944"/>
                <a:gd name="connsiteY21" fmla="*/ 194024 h 312299"/>
                <a:gd name="connsiteX22" fmla="*/ 0 w 318944"/>
                <a:gd name="connsiteY22" fmla="*/ 144189 h 3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8944" h="312299">
                  <a:moveTo>
                    <a:pt x="0" y="144189"/>
                  </a:moveTo>
                  <a:cubicBezTo>
                    <a:pt x="77078" y="158808"/>
                    <a:pt x="142860" y="138209"/>
                    <a:pt x="198011" y="83058"/>
                  </a:cubicBezTo>
                  <a:cubicBezTo>
                    <a:pt x="221268" y="59802"/>
                    <a:pt x="228577" y="28572"/>
                    <a:pt x="241866" y="0"/>
                  </a:cubicBezTo>
                  <a:cubicBezTo>
                    <a:pt x="265787" y="17941"/>
                    <a:pt x="282399" y="41862"/>
                    <a:pt x="300339" y="64453"/>
                  </a:cubicBezTo>
                  <a:cubicBezTo>
                    <a:pt x="308313" y="74420"/>
                    <a:pt x="310971" y="86381"/>
                    <a:pt x="303662" y="99006"/>
                  </a:cubicBezTo>
                  <a:cubicBezTo>
                    <a:pt x="297681" y="109637"/>
                    <a:pt x="296352" y="121598"/>
                    <a:pt x="306984" y="127578"/>
                  </a:cubicBezTo>
                  <a:cubicBezTo>
                    <a:pt x="333563" y="143525"/>
                    <a:pt x="321602" y="162794"/>
                    <a:pt x="314293" y="182728"/>
                  </a:cubicBezTo>
                  <a:cubicBezTo>
                    <a:pt x="308977" y="197347"/>
                    <a:pt x="295023" y="205985"/>
                    <a:pt x="287714" y="219274"/>
                  </a:cubicBezTo>
                  <a:cubicBezTo>
                    <a:pt x="273096" y="211301"/>
                    <a:pt x="265787" y="194689"/>
                    <a:pt x="250504" y="182064"/>
                  </a:cubicBezTo>
                  <a:cubicBezTo>
                    <a:pt x="250504" y="203991"/>
                    <a:pt x="259807" y="221932"/>
                    <a:pt x="249840" y="239873"/>
                  </a:cubicBezTo>
                  <a:cubicBezTo>
                    <a:pt x="243860" y="250504"/>
                    <a:pt x="238544" y="253162"/>
                    <a:pt x="230570" y="242531"/>
                  </a:cubicBezTo>
                  <a:cubicBezTo>
                    <a:pt x="222596" y="231235"/>
                    <a:pt x="214623" y="219274"/>
                    <a:pt x="196682" y="213959"/>
                  </a:cubicBezTo>
                  <a:cubicBezTo>
                    <a:pt x="202662" y="230570"/>
                    <a:pt x="207978" y="243195"/>
                    <a:pt x="211301" y="256484"/>
                  </a:cubicBezTo>
                  <a:cubicBezTo>
                    <a:pt x="218610" y="281734"/>
                    <a:pt x="200669" y="287714"/>
                    <a:pt x="182064" y="295023"/>
                  </a:cubicBezTo>
                  <a:cubicBezTo>
                    <a:pt x="160801" y="302997"/>
                    <a:pt x="158143" y="288379"/>
                    <a:pt x="153492" y="275089"/>
                  </a:cubicBezTo>
                  <a:cubicBezTo>
                    <a:pt x="149505" y="263794"/>
                    <a:pt x="145518" y="252498"/>
                    <a:pt x="141532" y="241202"/>
                  </a:cubicBezTo>
                  <a:cubicBezTo>
                    <a:pt x="137545" y="261136"/>
                    <a:pt x="137545" y="280405"/>
                    <a:pt x="137545" y="299675"/>
                  </a:cubicBezTo>
                  <a:cubicBezTo>
                    <a:pt x="137545" y="308313"/>
                    <a:pt x="136880" y="314957"/>
                    <a:pt x="125584" y="316951"/>
                  </a:cubicBezTo>
                  <a:cubicBezTo>
                    <a:pt x="100335" y="321602"/>
                    <a:pt x="80401" y="309642"/>
                    <a:pt x="73756" y="284392"/>
                  </a:cubicBezTo>
                  <a:cubicBezTo>
                    <a:pt x="70434" y="272432"/>
                    <a:pt x="70434" y="258478"/>
                    <a:pt x="57144" y="252498"/>
                  </a:cubicBezTo>
                  <a:cubicBezTo>
                    <a:pt x="39868" y="245188"/>
                    <a:pt x="39204" y="233228"/>
                    <a:pt x="45184" y="217945"/>
                  </a:cubicBezTo>
                  <a:cubicBezTo>
                    <a:pt x="48506" y="209972"/>
                    <a:pt x="50500" y="198011"/>
                    <a:pt x="40533" y="194024"/>
                  </a:cubicBezTo>
                  <a:cubicBezTo>
                    <a:pt x="18605" y="184722"/>
                    <a:pt x="11296" y="162794"/>
                    <a:pt x="0" y="144189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FA5F231-8511-4A2C-84B8-F0B593AC628F}"/>
                </a:ext>
              </a:extLst>
            </p:cNvPr>
            <p:cNvSpPr/>
            <p:nvPr/>
          </p:nvSpPr>
          <p:spPr>
            <a:xfrm>
              <a:off x="3116832" y="1956191"/>
              <a:ext cx="312300" cy="245853"/>
            </a:xfrm>
            <a:custGeom>
              <a:avLst/>
              <a:gdLst>
                <a:gd name="connsiteX0" fmla="*/ 27337 w 312299"/>
                <a:gd name="connsiteY0" fmla="*/ 17941 h 245852"/>
                <a:gd name="connsiteX1" fmla="*/ 69199 w 312299"/>
                <a:gd name="connsiteY1" fmla="*/ 67111 h 245852"/>
                <a:gd name="connsiteX2" fmla="*/ 73850 w 312299"/>
                <a:gd name="connsiteY2" fmla="*/ 91032 h 245852"/>
                <a:gd name="connsiteX3" fmla="*/ 85811 w 312299"/>
                <a:gd name="connsiteY3" fmla="*/ 125584 h 245852"/>
                <a:gd name="connsiteX4" fmla="*/ 102422 w 312299"/>
                <a:gd name="connsiteY4" fmla="*/ 157479 h 245852"/>
                <a:gd name="connsiteX5" fmla="*/ 154251 w 312299"/>
                <a:gd name="connsiteY5" fmla="*/ 190038 h 245852"/>
                <a:gd name="connsiteX6" fmla="*/ 166211 w 312299"/>
                <a:gd name="connsiteY6" fmla="*/ 172761 h 245852"/>
                <a:gd name="connsiteX7" fmla="*/ 170198 w 312299"/>
                <a:gd name="connsiteY7" fmla="*/ 114288 h 245852"/>
                <a:gd name="connsiteX8" fmla="*/ 182158 w 312299"/>
                <a:gd name="connsiteY8" fmla="*/ 148176 h 245852"/>
                <a:gd name="connsiteX9" fmla="*/ 210730 w 312299"/>
                <a:gd name="connsiteY9" fmla="*/ 168110 h 245852"/>
                <a:gd name="connsiteX10" fmla="*/ 239967 w 312299"/>
                <a:gd name="connsiteY10" fmla="*/ 129571 h 245852"/>
                <a:gd name="connsiteX11" fmla="*/ 225349 w 312299"/>
                <a:gd name="connsiteY11" fmla="*/ 87045 h 245852"/>
                <a:gd name="connsiteX12" fmla="*/ 259236 w 312299"/>
                <a:gd name="connsiteY12" fmla="*/ 115617 h 245852"/>
                <a:gd name="connsiteX13" fmla="*/ 278506 w 312299"/>
                <a:gd name="connsiteY13" fmla="*/ 112959 h 245852"/>
                <a:gd name="connsiteX14" fmla="*/ 279170 w 312299"/>
                <a:gd name="connsiteY14" fmla="*/ 55151 h 245852"/>
                <a:gd name="connsiteX15" fmla="*/ 316381 w 312299"/>
                <a:gd name="connsiteY15" fmla="*/ 92361 h 245852"/>
                <a:gd name="connsiteX16" fmla="*/ 267210 w 312299"/>
                <a:gd name="connsiteY16" fmla="*/ 162130 h 245852"/>
                <a:gd name="connsiteX17" fmla="*/ 134317 w 312299"/>
                <a:gd name="connsiteY17" fmla="*/ 239873 h 245852"/>
                <a:gd name="connsiteX18" fmla="*/ 85146 w 312299"/>
                <a:gd name="connsiteY18" fmla="*/ 231235 h 245852"/>
                <a:gd name="connsiteX19" fmla="*/ 46607 w 312299"/>
                <a:gd name="connsiteY19" fmla="*/ 186715 h 245852"/>
                <a:gd name="connsiteX20" fmla="*/ 25344 w 312299"/>
                <a:gd name="connsiteY20" fmla="*/ 125584 h 245852"/>
                <a:gd name="connsiteX21" fmla="*/ 8068 w 312299"/>
                <a:gd name="connsiteY21" fmla="*/ 69105 h 245852"/>
                <a:gd name="connsiteX22" fmla="*/ 6075 w 312299"/>
                <a:gd name="connsiteY22" fmla="*/ 0 h 245852"/>
                <a:gd name="connsiteX23" fmla="*/ 27337 w 312299"/>
                <a:gd name="connsiteY23" fmla="*/ 17941 h 24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299" h="245852">
                  <a:moveTo>
                    <a:pt x="27337" y="17941"/>
                  </a:moveTo>
                  <a:cubicBezTo>
                    <a:pt x="38633" y="36546"/>
                    <a:pt x="45943" y="57809"/>
                    <a:pt x="69199" y="67111"/>
                  </a:cubicBezTo>
                  <a:cubicBezTo>
                    <a:pt x="79166" y="71098"/>
                    <a:pt x="77172" y="82394"/>
                    <a:pt x="73850" y="91032"/>
                  </a:cubicBezTo>
                  <a:cubicBezTo>
                    <a:pt x="67870" y="106315"/>
                    <a:pt x="68534" y="118275"/>
                    <a:pt x="85811" y="125584"/>
                  </a:cubicBezTo>
                  <a:cubicBezTo>
                    <a:pt x="99100" y="131565"/>
                    <a:pt x="99100" y="145518"/>
                    <a:pt x="102422" y="157479"/>
                  </a:cubicBezTo>
                  <a:cubicBezTo>
                    <a:pt x="109067" y="183393"/>
                    <a:pt x="129001" y="194689"/>
                    <a:pt x="154251" y="190038"/>
                  </a:cubicBezTo>
                  <a:cubicBezTo>
                    <a:pt x="165547" y="188044"/>
                    <a:pt x="166211" y="181400"/>
                    <a:pt x="166211" y="172761"/>
                  </a:cubicBezTo>
                  <a:cubicBezTo>
                    <a:pt x="166211" y="153492"/>
                    <a:pt x="166211" y="134222"/>
                    <a:pt x="170198" y="114288"/>
                  </a:cubicBezTo>
                  <a:cubicBezTo>
                    <a:pt x="174185" y="125584"/>
                    <a:pt x="178171" y="136880"/>
                    <a:pt x="182158" y="148176"/>
                  </a:cubicBezTo>
                  <a:cubicBezTo>
                    <a:pt x="186809" y="161466"/>
                    <a:pt x="189467" y="176748"/>
                    <a:pt x="210730" y="168110"/>
                  </a:cubicBezTo>
                  <a:cubicBezTo>
                    <a:pt x="229335" y="160801"/>
                    <a:pt x="247276" y="155485"/>
                    <a:pt x="239967" y="129571"/>
                  </a:cubicBezTo>
                  <a:cubicBezTo>
                    <a:pt x="235980" y="116282"/>
                    <a:pt x="230664" y="103657"/>
                    <a:pt x="225349" y="87045"/>
                  </a:cubicBezTo>
                  <a:cubicBezTo>
                    <a:pt x="243289" y="93025"/>
                    <a:pt x="251263" y="104321"/>
                    <a:pt x="259236" y="115617"/>
                  </a:cubicBezTo>
                  <a:cubicBezTo>
                    <a:pt x="267210" y="126913"/>
                    <a:pt x="272526" y="123591"/>
                    <a:pt x="278506" y="112959"/>
                  </a:cubicBezTo>
                  <a:cubicBezTo>
                    <a:pt x="288473" y="95019"/>
                    <a:pt x="279835" y="76414"/>
                    <a:pt x="279170" y="55151"/>
                  </a:cubicBezTo>
                  <a:cubicBezTo>
                    <a:pt x="294453" y="67776"/>
                    <a:pt x="301762" y="83723"/>
                    <a:pt x="316381" y="92361"/>
                  </a:cubicBezTo>
                  <a:cubicBezTo>
                    <a:pt x="307743" y="120933"/>
                    <a:pt x="290466" y="145518"/>
                    <a:pt x="267210" y="162130"/>
                  </a:cubicBezTo>
                  <a:cubicBezTo>
                    <a:pt x="225349" y="192031"/>
                    <a:pt x="180165" y="216616"/>
                    <a:pt x="134317" y="239873"/>
                  </a:cubicBezTo>
                  <a:cubicBezTo>
                    <a:pt x="115047" y="249840"/>
                    <a:pt x="99764" y="249840"/>
                    <a:pt x="85146" y="231235"/>
                  </a:cubicBezTo>
                  <a:cubicBezTo>
                    <a:pt x="73186" y="215952"/>
                    <a:pt x="59896" y="201334"/>
                    <a:pt x="46607" y="186715"/>
                  </a:cubicBezTo>
                  <a:cubicBezTo>
                    <a:pt x="31324" y="169439"/>
                    <a:pt x="23350" y="149505"/>
                    <a:pt x="25344" y="125584"/>
                  </a:cubicBezTo>
                  <a:cubicBezTo>
                    <a:pt x="27337" y="104321"/>
                    <a:pt x="21357" y="86381"/>
                    <a:pt x="8068" y="69105"/>
                  </a:cubicBezTo>
                  <a:cubicBezTo>
                    <a:pt x="-9208" y="47177"/>
                    <a:pt x="6739" y="23256"/>
                    <a:pt x="6075" y="0"/>
                  </a:cubicBezTo>
                  <a:cubicBezTo>
                    <a:pt x="13383" y="7309"/>
                    <a:pt x="22686" y="9967"/>
                    <a:pt x="27337" y="17941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B5AB89-654E-4B2F-8A8B-2FAE7ADB8A82}"/>
                </a:ext>
              </a:extLst>
            </p:cNvPr>
            <p:cNvSpPr/>
            <p:nvPr/>
          </p:nvSpPr>
          <p:spPr>
            <a:xfrm>
              <a:off x="2335884" y="5593484"/>
              <a:ext cx="6645" cy="6645"/>
            </a:xfrm>
            <a:custGeom>
              <a:avLst/>
              <a:gdLst>
                <a:gd name="connsiteX0" fmla="*/ 166 w 0"/>
                <a:gd name="connsiteY0" fmla="*/ 5980 h 0"/>
                <a:gd name="connsiteX1" fmla="*/ 4153 w 0"/>
                <a:gd name="connsiteY1" fmla="*/ 0 h 0"/>
                <a:gd name="connsiteX2" fmla="*/ 166 w 0"/>
                <a:gd name="connsiteY2" fmla="*/ 5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6" y="5980"/>
                  </a:moveTo>
                  <a:cubicBezTo>
                    <a:pt x="-498" y="2658"/>
                    <a:pt x="831" y="665"/>
                    <a:pt x="4153" y="0"/>
                  </a:cubicBezTo>
                  <a:cubicBezTo>
                    <a:pt x="2824" y="1329"/>
                    <a:pt x="1495" y="3987"/>
                    <a:pt x="166" y="598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A2E788-E45D-438E-A248-A1416B518100}"/>
                </a:ext>
              </a:extLst>
            </p:cNvPr>
            <p:cNvSpPr/>
            <p:nvPr/>
          </p:nvSpPr>
          <p:spPr>
            <a:xfrm>
              <a:off x="1771380" y="392036"/>
              <a:ext cx="6645" cy="6645"/>
            </a:xfrm>
            <a:custGeom>
              <a:avLst/>
              <a:gdLst>
                <a:gd name="connsiteX0" fmla="*/ 1993 w 0"/>
                <a:gd name="connsiteY0" fmla="*/ 0 h 0"/>
                <a:gd name="connsiteX1" fmla="*/ 3987 w 0"/>
                <a:gd name="connsiteY1" fmla="*/ 664 h 0"/>
                <a:gd name="connsiteX2" fmla="*/ 1329 w 0"/>
                <a:gd name="connsiteY2" fmla="*/ 2658 h 0"/>
                <a:gd name="connsiteX3" fmla="*/ 0 w 0"/>
                <a:gd name="connsiteY3" fmla="*/ 664 h 0"/>
                <a:gd name="connsiteX4" fmla="*/ 1993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993" y="0"/>
                  </a:moveTo>
                  <a:cubicBezTo>
                    <a:pt x="2658" y="0"/>
                    <a:pt x="3322" y="664"/>
                    <a:pt x="3987" y="664"/>
                  </a:cubicBezTo>
                  <a:cubicBezTo>
                    <a:pt x="3322" y="1329"/>
                    <a:pt x="1993" y="1993"/>
                    <a:pt x="1329" y="2658"/>
                  </a:cubicBezTo>
                  <a:cubicBezTo>
                    <a:pt x="664" y="1993"/>
                    <a:pt x="664" y="1329"/>
                    <a:pt x="0" y="664"/>
                  </a:cubicBezTo>
                  <a:cubicBezTo>
                    <a:pt x="664" y="664"/>
                    <a:pt x="1329" y="664"/>
                    <a:pt x="1993" y="0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27FB9D-F75E-4650-9C8A-5EA7F3CF572E}"/>
                </a:ext>
              </a:extLst>
            </p:cNvPr>
            <p:cNvSpPr/>
            <p:nvPr/>
          </p:nvSpPr>
          <p:spPr>
            <a:xfrm>
              <a:off x="1439146" y="596692"/>
              <a:ext cx="6645" cy="6645"/>
            </a:xfrm>
            <a:custGeom>
              <a:avLst/>
              <a:gdLst>
                <a:gd name="connsiteX0" fmla="*/ 1993 w 0"/>
                <a:gd name="connsiteY0" fmla="*/ 3322 h 0"/>
                <a:gd name="connsiteX1" fmla="*/ 0 w 0"/>
                <a:gd name="connsiteY1" fmla="*/ 0 h 0"/>
                <a:gd name="connsiteX2" fmla="*/ 3322 w 0"/>
                <a:gd name="connsiteY2" fmla="*/ 1993 h 0"/>
                <a:gd name="connsiteX3" fmla="*/ 1993 w 0"/>
                <a:gd name="connsiteY3" fmla="*/ 3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93" y="3322"/>
                  </a:moveTo>
                  <a:cubicBezTo>
                    <a:pt x="1329" y="1993"/>
                    <a:pt x="664" y="1329"/>
                    <a:pt x="0" y="0"/>
                  </a:cubicBezTo>
                  <a:cubicBezTo>
                    <a:pt x="1329" y="664"/>
                    <a:pt x="2658" y="1329"/>
                    <a:pt x="3322" y="1993"/>
                  </a:cubicBezTo>
                  <a:cubicBezTo>
                    <a:pt x="3322" y="1993"/>
                    <a:pt x="1993" y="3322"/>
                    <a:pt x="1993" y="3322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29A3F8-438D-42DF-8889-E6D45CA24EA0}"/>
                </a:ext>
              </a:extLst>
            </p:cNvPr>
            <p:cNvSpPr/>
            <p:nvPr/>
          </p:nvSpPr>
          <p:spPr>
            <a:xfrm>
              <a:off x="3207958" y="1212653"/>
              <a:ext cx="6645" cy="6645"/>
            </a:xfrm>
            <a:custGeom>
              <a:avLst/>
              <a:gdLst>
                <a:gd name="connsiteX0" fmla="*/ 0 w 0"/>
                <a:gd name="connsiteY0" fmla="*/ 1993 h 0"/>
                <a:gd name="connsiteX1" fmla="*/ 2658 w 0"/>
                <a:gd name="connsiteY1" fmla="*/ 0 h 0"/>
                <a:gd name="connsiteX2" fmla="*/ 665 w 0"/>
                <a:gd name="connsiteY2" fmla="*/ 2658 h 0"/>
                <a:gd name="connsiteX3" fmla="*/ 0 w 0"/>
                <a:gd name="connsiteY3" fmla="*/ 1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993"/>
                  </a:moveTo>
                  <a:cubicBezTo>
                    <a:pt x="665" y="1329"/>
                    <a:pt x="1993" y="665"/>
                    <a:pt x="2658" y="0"/>
                  </a:cubicBezTo>
                  <a:cubicBezTo>
                    <a:pt x="1993" y="665"/>
                    <a:pt x="1329" y="1993"/>
                    <a:pt x="665" y="2658"/>
                  </a:cubicBezTo>
                  <a:cubicBezTo>
                    <a:pt x="665" y="2658"/>
                    <a:pt x="0" y="1993"/>
                    <a:pt x="0" y="1993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6B92C8B-626E-4762-BD65-0DCDFF207C57}"/>
                </a:ext>
              </a:extLst>
            </p:cNvPr>
            <p:cNvSpPr/>
            <p:nvPr/>
          </p:nvSpPr>
          <p:spPr>
            <a:xfrm>
              <a:off x="3046326" y="215677"/>
              <a:ext cx="6645" cy="6645"/>
            </a:xfrm>
            <a:custGeom>
              <a:avLst/>
              <a:gdLst>
                <a:gd name="connsiteX0" fmla="*/ 3489 w 0"/>
                <a:gd name="connsiteY0" fmla="*/ 940 h 0"/>
                <a:gd name="connsiteX1" fmla="*/ 3489 w 0"/>
                <a:gd name="connsiteY1" fmla="*/ 2269 h 0"/>
                <a:gd name="connsiteX2" fmla="*/ 1495 w 0"/>
                <a:gd name="connsiteY2" fmla="*/ 2933 h 0"/>
                <a:gd name="connsiteX3" fmla="*/ 1495 w 0"/>
                <a:gd name="connsiteY3" fmla="*/ 275 h 0"/>
                <a:gd name="connsiteX4" fmla="*/ 3489 w 0"/>
                <a:gd name="connsiteY4" fmla="*/ 9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489" y="940"/>
                  </a:moveTo>
                  <a:cubicBezTo>
                    <a:pt x="3489" y="1604"/>
                    <a:pt x="3489" y="2269"/>
                    <a:pt x="3489" y="2269"/>
                  </a:cubicBezTo>
                  <a:cubicBezTo>
                    <a:pt x="2824" y="2933"/>
                    <a:pt x="2159" y="2933"/>
                    <a:pt x="1495" y="2933"/>
                  </a:cubicBezTo>
                  <a:cubicBezTo>
                    <a:pt x="-498" y="1604"/>
                    <a:pt x="-498" y="940"/>
                    <a:pt x="1495" y="275"/>
                  </a:cubicBezTo>
                  <a:cubicBezTo>
                    <a:pt x="1495" y="-389"/>
                    <a:pt x="2824" y="275"/>
                    <a:pt x="3489" y="940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B0BF05-4461-4FCE-9B27-D2508126ED90}"/>
                </a:ext>
              </a:extLst>
            </p:cNvPr>
            <p:cNvSpPr/>
            <p:nvPr/>
          </p:nvSpPr>
          <p:spPr>
            <a:xfrm>
              <a:off x="1737403" y="4012052"/>
              <a:ext cx="713118" cy="2637326"/>
            </a:xfrm>
            <a:custGeom>
              <a:avLst/>
              <a:gdLst>
                <a:gd name="connsiteX0" fmla="*/ 72107 w 713118"/>
                <a:gd name="connsiteY0" fmla="*/ 2316444 h 2637326"/>
                <a:gd name="connsiteX1" fmla="*/ 73054 w 713118"/>
                <a:gd name="connsiteY1" fmla="*/ 2336040 h 2637326"/>
                <a:gd name="connsiteX2" fmla="*/ 73685 w 713118"/>
                <a:gd name="connsiteY2" fmla="*/ 2346697 h 2637326"/>
                <a:gd name="connsiteX3" fmla="*/ 73685 w 713118"/>
                <a:gd name="connsiteY3" fmla="*/ 2339551 h 2637326"/>
                <a:gd name="connsiteX4" fmla="*/ 72639 w 713118"/>
                <a:gd name="connsiteY4" fmla="*/ 2317912 h 2637326"/>
                <a:gd name="connsiteX5" fmla="*/ 175111 w 713118"/>
                <a:gd name="connsiteY5" fmla="*/ 1488940 h 2637326"/>
                <a:gd name="connsiteX6" fmla="*/ 174488 w 713118"/>
                <a:gd name="connsiteY6" fmla="*/ 1489018 h 2637326"/>
                <a:gd name="connsiteX7" fmla="*/ 186059 w 713118"/>
                <a:gd name="connsiteY7" fmla="*/ 1513125 h 2637326"/>
                <a:gd name="connsiteX8" fmla="*/ 202006 w 713118"/>
                <a:gd name="connsiteY8" fmla="*/ 1536049 h 2637326"/>
                <a:gd name="connsiteX9" fmla="*/ 202368 w 713118"/>
                <a:gd name="connsiteY9" fmla="*/ 1536471 h 2637326"/>
                <a:gd name="connsiteX10" fmla="*/ 217161 w 713118"/>
                <a:gd name="connsiteY10" fmla="*/ 1520385 h 2637326"/>
                <a:gd name="connsiteX11" fmla="*/ 217324 w 713118"/>
                <a:gd name="connsiteY11" fmla="*/ 1520117 h 2637326"/>
                <a:gd name="connsiteX12" fmla="*/ 202672 w 713118"/>
                <a:gd name="connsiteY12" fmla="*/ 1536049 h 2637326"/>
                <a:gd name="connsiteX13" fmla="*/ 186724 w 713118"/>
                <a:gd name="connsiteY13" fmla="*/ 1513374 h 2637326"/>
                <a:gd name="connsiteX14" fmla="*/ 121102 w 713118"/>
                <a:gd name="connsiteY14" fmla="*/ 1301707 h 2637326"/>
                <a:gd name="connsiteX15" fmla="*/ 125925 w 713118"/>
                <a:gd name="connsiteY15" fmla="*/ 1327988 h 2637326"/>
                <a:gd name="connsiteX16" fmla="*/ 132901 w 713118"/>
                <a:gd name="connsiteY16" fmla="*/ 1354649 h 2637326"/>
                <a:gd name="connsiteX17" fmla="*/ 123599 w 713118"/>
                <a:gd name="connsiteY17" fmla="*/ 1371260 h 2637326"/>
                <a:gd name="connsiteX18" fmla="*/ 123625 w 713118"/>
                <a:gd name="connsiteY18" fmla="*/ 1371350 h 2637326"/>
                <a:gd name="connsiteX19" fmla="*/ 124467 w 713118"/>
                <a:gd name="connsiteY19" fmla="*/ 1362076 h 2637326"/>
                <a:gd name="connsiteX20" fmla="*/ 132856 w 713118"/>
                <a:gd name="connsiteY20" fmla="*/ 1355514 h 2637326"/>
                <a:gd name="connsiteX21" fmla="*/ 160099 w 713118"/>
                <a:gd name="connsiteY21" fmla="*/ 1328935 h 2637326"/>
                <a:gd name="connsiteX22" fmla="*/ 159858 w 713118"/>
                <a:gd name="connsiteY22" fmla="*/ 1328442 h 2637326"/>
                <a:gd name="connsiteX23" fmla="*/ 153998 w 713118"/>
                <a:gd name="connsiteY23" fmla="*/ 1349666 h 2637326"/>
                <a:gd name="connsiteX24" fmla="*/ 132901 w 713118"/>
                <a:gd name="connsiteY24" fmla="*/ 1353985 h 2637326"/>
                <a:gd name="connsiteX25" fmla="*/ 125924 w 713118"/>
                <a:gd name="connsiteY25" fmla="*/ 1327323 h 2637326"/>
                <a:gd name="connsiteX26" fmla="*/ 121226 w 713118"/>
                <a:gd name="connsiteY26" fmla="*/ 1301716 h 2637326"/>
                <a:gd name="connsiteX27" fmla="*/ 120307 w 713118"/>
                <a:gd name="connsiteY27" fmla="*/ 1164371 h 2637326"/>
                <a:gd name="connsiteX28" fmla="*/ 107901 w 713118"/>
                <a:gd name="connsiteY28" fmla="*/ 1172668 h 2637326"/>
                <a:gd name="connsiteX29" fmla="*/ 90376 w 713118"/>
                <a:gd name="connsiteY29" fmla="*/ 1171920 h 2637326"/>
                <a:gd name="connsiteX30" fmla="*/ 88886 w 713118"/>
                <a:gd name="connsiteY30" fmla="*/ 1182609 h 2637326"/>
                <a:gd name="connsiteX31" fmla="*/ 90330 w 713118"/>
                <a:gd name="connsiteY31" fmla="*/ 1172786 h 2637326"/>
                <a:gd name="connsiteX32" fmla="*/ 120231 w 713118"/>
                <a:gd name="connsiteY32" fmla="*/ 1164812 h 2637326"/>
                <a:gd name="connsiteX33" fmla="*/ 83167 w 713118"/>
                <a:gd name="connsiteY33" fmla="*/ 1114398 h 2637326"/>
                <a:gd name="connsiteX34" fmla="*/ 85718 w 713118"/>
                <a:gd name="connsiteY34" fmla="*/ 1138424 h 2637326"/>
                <a:gd name="connsiteX35" fmla="*/ 83838 w 713118"/>
                <a:gd name="connsiteY35" fmla="*/ 1114789 h 2637326"/>
                <a:gd name="connsiteX36" fmla="*/ 238516 w 713118"/>
                <a:gd name="connsiteY36" fmla="*/ 643177 h 2637326"/>
                <a:gd name="connsiteX37" fmla="*/ 217953 w 713118"/>
                <a:gd name="connsiteY37" fmla="*/ 651643 h 2637326"/>
                <a:gd name="connsiteX38" fmla="*/ 182487 w 713118"/>
                <a:gd name="connsiteY38" fmla="*/ 666677 h 2637326"/>
                <a:gd name="connsiteX39" fmla="*/ 182011 w 713118"/>
                <a:gd name="connsiteY39" fmla="*/ 667543 h 2637326"/>
                <a:gd name="connsiteX40" fmla="*/ 215915 w 713118"/>
                <a:gd name="connsiteY40" fmla="*/ 653172 h 2637326"/>
                <a:gd name="connsiteX41" fmla="*/ 238507 w 713118"/>
                <a:gd name="connsiteY41" fmla="*/ 643870 h 2637326"/>
                <a:gd name="connsiteX42" fmla="*/ 393327 w 713118"/>
                <a:gd name="connsiteY42" fmla="*/ 0 h 2637326"/>
                <a:gd name="connsiteX43" fmla="*/ 474392 w 713118"/>
                <a:gd name="connsiteY43" fmla="*/ 665 h 2637326"/>
                <a:gd name="connsiteX44" fmla="*/ 495655 w 713118"/>
                <a:gd name="connsiteY44" fmla="*/ 2658 h 2637326"/>
                <a:gd name="connsiteX45" fmla="*/ 524227 w 713118"/>
                <a:gd name="connsiteY45" fmla="*/ 35881 h 2637326"/>
                <a:gd name="connsiteX46" fmla="*/ 532866 w 713118"/>
                <a:gd name="connsiteY46" fmla="*/ 63124 h 2637326"/>
                <a:gd name="connsiteX47" fmla="*/ 554793 w 713118"/>
                <a:gd name="connsiteY47" fmla="*/ 54486 h 2637326"/>
                <a:gd name="connsiteX48" fmla="*/ 577385 w 713118"/>
                <a:gd name="connsiteY48" fmla="*/ 56480 h 2637326"/>
                <a:gd name="connsiteX49" fmla="*/ 626555 w 713118"/>
                <a:gd name="connsiteY49" fmla="*/ 128242 h 2637326"/>
                <a:gd name="connsiteX50" fmla="*/ 645825 w 713118"/>
                <a:gd name="connsiteY50" fmla="*/ 241201 h 2637326"/>
                <a:gd name="connsiteX51" fmla="*/ 625891 w 713118"/>
                <a:gd name="connsiteY51" fmla="*/ 265123 h 2637326"/>
                <a:gd name="connsiteX52" fmla="*/ 604628 w 713118"/>
                <a:gd name="connsiteY52" fmla="*/ 283063 h 2637326"/>
                <a:gd name="connsiteX53" fmla="*/ 625226 w 713118"/>
                <a:gd name="connsiteY53" fmla="*/ 301668 h 2637326"/>
                <a:gd name="connsiteX54" fmla="*/ 648483 w 713118"/>
                <a:gd name="connsiteY54" fmla="*/ 325589 h 2637326"/>
                <a:gd name="connsiteX55" fmla="*/ 625891 w 713118"/>
                <a:gd name="connsiteY55" fmla="*/ 445858 h 2637326"/>
                <a:gd name="connsiteX56" fmla="*/ 586023 w 713118"/>
                <a:gd name="connsiteY56" fmla="*/ 473766 h 2637326"/>
                <a:gd name="connsiteX57" fmla="*/ 563431 w 713118"/>
                <a:gd name="connsiteY57" fmla="*/ 476424 h 2637326"/>
                <a:gd name="connsiteX58" fmla="*/ 571405 w 713118"/>
                <a:gd name="connsiteY58" fmla="*/ 488384 h 2637326"/>
                <a:gd name="connsiteX59" fmla="*/ 579378 w 713118"/>
                <a:gd name="connsiteY59" fmla="*/ 520943 h 2637326"/>
                <a:gd name="connsiteX60" fmla="*/ 531537 w 713118"/>
                <a:gd name="connsiteY60" fmla="*/ 648521 h 2637326"/>
                <a:gd name="connsiteX61" fmla="*/ 538846 w 713118"/>
                <a:gd name="connsiteY61" fmla="*/ 763474 h 2637326"/>
                <a:gd name="connsiteX62" fmla="*/ 530208 w 713118"/>
                <a:gd name="connsiteY62" fmla="*/ 802013 h 2637326"/>
                <a:gd name="connsiteX63" fmla="*/ 531537 w 713118"/>
                <a:gd name="connsiteY63" fmla="*/ 819289 h 2637326"/>
                <a:gd name="connsiteX64" fmla="*/ 613266 w 713118"/>
                <a:gd name="connsiteY64" fmla="*/ 883078 h 2637326"/>
                <a:gd name="connsiteX65" fmla="*/ 649147 w 713118"/>
                <a:gd name="connsiteY65" fmla="*/ 974774 h 2637326"/>
                <a:gd name="connsiteX66" fmla="*/ 674397 w 713118"/>
                <a:gd name="connsiteY66" fmla="*/ 1013313 h 2637326"/>
                <a:gd name="connsiteX67" fmla="*/ 688351 w 713118"/>
                <a:gd name="connsiteY67" fmla="*/ 1029925 h 2637326"/>
                <a:gd name="connsiteX68" fmla="*/ 708285 w 713118"/>
                <a:gd name="connsiteY68" fmla="*/ 1093714 h 2637326"/>
                <a:gd name="connsiteX69" fmla="*/ 700311 w 713118"/>
                <a:gd name="connsiteY69" fmla="*/ 1128266 h 2637326"/>
                <a:gd name="connsiteX70" fmla="*/ 703634 w 713118"/>
                <a:gd name="connsiteY70" fmla="*/ 1163483 h 2637326"/>
                <a:gd name="connsiteX71" fmla="*/ 711607 w 713118"/>
                <a:gd name="connsiteY71" fmla="*/ 1184746 h 2637326"/>
                <a:gd name="connsiteX72" fmla="*/ 711607 w 713118"/>
                <a:gd name="connsiteY72" fmla="*/ 1272456 h 2637326"/>
                <a:gd name="connsiteX73" fmla="*/ 691009 w 713118"/>
                <a:gd name="connsiteY73" fmla="*/ 1300363 h 2637326"/>
                <a:gd name="connsiteX74" fmla="*/ 686357 w 713118"/>
                <a:gd name="connsiteY74" fmla="*/ 1340231 h 2637326"/>
                <a:gd name="connsiteX75" fmla="*/ 699647 w 713118"/>
                <a:gd name="connsiteY75" fmla="*/ 1366810 h 2637326"/>
                <a:gd name="connsiteX76" fmla="*/ 624562 w 713118"/>
                <a:gd name="connsiteY76" fmla="*/ 1546880 h 2637326"/>
                <a:gd name="connsiteX77" fmla="*/ 601306 w 713118"/>
                <a:gd name="connsiteY77" fmla="*/ 1578775 h 2637326"/>
                <a:gd name="connsiteX78" fmla="*/ 597319 w 713118"/>
                <a:gd name="connsiteY78" fmla="*/ 1584755 h 2637326"/>
                <a:gd name="connsiteX79" fmla="*/ 437182 w 713118"/>
                <a:gd name="connsiteY79" fmla="*/ 1682432 h 2637326"/>
                <a:gd name="connsiteX80" fmla="*/ 376716 w 713118"/>
                <a:gd name="connsiteY80" fmla="*/ 1682432 h 2637326"/>
                <a:gd name="connsiteX81" fmla="*/ 322219 w 713118"/>
                <a:gd name="connsiteY81" fmla="*/ 1659041 h 2637326"/>
                <a:gd name="connsiteX82" fmla="*/ 296823 w 713118"/>
                <a:gd name="connsiteY82" fmla="*/ 1639516 h 2637326"/>
                <a:gd name="connsiteX83" fmla="*/ 287466 w 713118"/>
                <a:gd name="connsiteY83" fmla="*/ 1637569 h 2637326"/>
                <a:gd name="connsiteX84" fmla="*/ 267539 w 713118"/>
                <a:gd name="connsiteY84" fmla="*/ 1620260 h 2637326"/>
                <a:gd name="connsiteX85" fmla="*/ 230874 w 713118"/>
                <a:gd name="connsiteY85" fmla="*/ 1724474 h 2637326"/>
                <a:gd name="connsiteX86" fmla="*/ 231197 w 713118"/>
                <a:gd name="connsiteY86" fmla="*/ 1724756 h 2637326"/>
                <a:gd name="connsiteX87" fmla="*/ 229379 w 713118"/>
                <a:gd name="connsiteY87" fmla="*/ 1731315 h 2637326"/>
                <a:gd name="connsiteX88" fmla="*/ 226372 w 713118"/>
                <a:gd name="connsiteY88" fmla="*/ 1731421 h 2637326"/>
                <a:gd name="connsiteX89" fmla="*/ 226372 w 713118"/>
                <a:gd name="connsiteY89" fmla="*/ 1732082 h 2637326"/>
                <a:gd name="connsiteX90" fmla="*/ 226372 w 713118"/>
                <a:gd name="connsiteY90" fmla="*/ 1752171 h 2637326"/>
                <a:gd name="connsiteX91" fmla="*/ 205733 w 713118"/>
                <a:gd name="connsiteY91" fmla="*/ 1795935 h 2637326"/>
                <a:gd name="connsiteX92" fmla="*/ 208616 w 713118"/>
                <a:gd name="connsiteY92" fmla="*/ 1793620 h 2637326"/>
                <a:gd name="connsiteX93" fmla="*/ 200298 w 713118"/>
                <a:gd name="connsiteY93" fmla="*/ 1817264 h 2637326"/>
                <a:gd name="connsiteX94" fmla="*/ 198472 w 713118"/>
                <a:gd name="connsiteY94" fmla="*/ 1818729 h 2637326"/>
                <a:gd name="connsiteX95" fmla="*/ 171395 w 713118"/>
                <a:gd name="connsiteY95" fmla="*/ 1855192 h 2637326"/>
                <a:gd name="connsiteX96" fmla="*/ 167377 w 713118"/>
                <a:gd name="connsiteY96" fmla="*/ 1853956 h 2637326"/>
                <a:gd name="connsiteX97" fmla="*/ 157874 w 713118"/>
                <a:gd name="connsiteY97" fmla="*/ 1882465 h 2637326"/>
                <a:gd name="connsiteX98" fmla="*/ 143665 w 713118"/>
                <a:gd name="connsiteY98" fmla="*/ 2098328 h 2637326"/>
                <a:gd name="connsiteX99" fmla="*/ 193739 w 713118"/>
                <a:gd name="connsiteY99" fmla="*/ 2148402 h 2637326"/>
                <a:gd name="connsiteX100" fmla="*/ 403512 w 713118"/>
                <a:gd name="connsiteY100" fmla="*/ 2195094 h 2637326"/>
                <a:gd name="connsiteX101" fmla="*/ 476594 w 713118"/>
                <a:gd name="connsiteY101" fmla="*/ 2149080 h 2637326"/>
                <a:gd name="connsiteX102" fmla="*/ 486744 w 713118"/>
                <a:gd name="connsiteY102" fmla="*/ 2130132 h 2637326"/>
                <a:gd name="connsiteX103" fmla="*/ 509075 w 713118"/>
                <a:gd name="connsiteY103" fmla="*/ 2111861 h 2637326"/>
                <a:gd name="connsiteX104" fmla="*/ 514488 w 713118"/>
                <a:gd name="connsiteY104" fmla="*/ 2138929 h 2637326"/>
                <a:gd name="connsiteX105" fmla="*/ 507044 w 713118"/>
                <a:gd name="connsiteY105" fmla="*/ 2227575 h 2637326"/>
                <a:gd name="connsiteX106" fmla="*/ 504918 w 713118"/>
                <a:gd name="connsiteY106" fmla="*/ 2227213 h 2637326"/>
                <a:gd name="connsiteX107" fmla="*/ 504294 w 713118"/>
                <a:gd name="connsiteY107" fmla="*/ 2288426 h 2637326"/>
                <a:gd name="connsiteX108" fmla="*/ 495656 w 713118"/>
                <a:gd name="connsiteY108" fmla="*/ 2318991 h 2637326"/>
                <a:gd name="connsiteX109" fmla="*/ 452466 w 713118"/>
                <a:gd name="connsiteY109" fmla="*/ 2475806 h 2637326"/>
                <a:gd name="connsiteX110" fmla="*/ 445821 w 713118"/>
                <a:gd name="connsiteY110" fmla="*/ 2511687 h 2637326"/>
                <a:gd name="connsiteX111" fmla="*/ 444485 w 713118"/>
                <a:gd name="connsiteY111" fmla="*/ 2512173 h 2637326"/>
                <a:gd name="connsiteX112" fmla="*/ 437411 w 713118"/>
                <a:gd name="connsiteY112" fmla="*/ 2561721 h 2637326"/>
                <a:gd name="connsiteX113" fmla="*/ 308276 w 713118"/>
                <a:gd name="connsiteY113" fmla="*/ 2636380 h 2637326"/>
                <a:gd name="connsiteX114" fmla="*/ 140830 w 713118"/>
                <a:gd name="connsiteY114" fmla="*/ 2619103 h 2637326"/>
                <a:gd name="connsiteX115" fmla="*/ 35844 w 713118"/>
                <a:gd name="connsiteY115" fmla="*/ 2564617 h 2637326"/>
                <a:gd name="connsiteX116" fmla="*/ 25877 w 713118"/>
                <a:gd name="connsiteY116" fmla="*/ 2528071 h 2637326"/>
                <a:gd name="connsiteX117" fmla="*/ 45811 w 713118"/>
                <a:gd name="connsiteY117" fmla="*/ 2341356 h 2637326"/>
                <a:gd name="connsiteX118" fmla="*/ 64416 w 713118"/>
                <a:gd name="connsiteY118" fmla="*/ 2292850 h 2637326"/>
                <a:gd name="connsiteX119" fmla="*/ 65133 w 713118"/>
                <a:gd name="connsiteY119" fmla="*/ 2294828 h 2637326"/>
                <a:gd name="connsiteX120" fmla="*/ 66742 w 713118"/>
                <a:gd name="connsiteY120" fmla="*/ 2225551 h 2637326"/>
                <a:gd name="connsiteX121" fmla="*/ 58436 w 713118"/>
                <a:gd name="connsiteY121" fmla="*/ 2153539 h 2637326"/>
                <a:gd name="connsiteX122" fmla="*/ 58443 w 713118"/>
                <a:gd name="connsiteY122" fmla="*/ 2153550 h 2637326"/>
                <a:gd name="connsiteX123" fmla="*/ 58436 w 713118"/>
                <a:gd name="connsiteY123" fmla="*/ 2153538 h 2637326"/>
                <a:gd name="connsiteX124" fmla="*/ 57688 w 713118"/>
                <a:gd name="connsiteY124" fmla="*/ 2089064 h 2637326"/>
                <a:gd name="connsiteX125" fmla="*/ 53187 w 713118"/>
                <a:gd name="connsiteY125" fmla="*/ 2068133 h 2637326"/>
                <a:gd name="connsiteX126" fmla="*/ 53120 w 713118"/>
                <a:gd name="connsiteY126" fmla="*/ 2068488 h 2637326"/>
                <a:gd name="connsiteX127" fmla="*/ 8601 w 713118"/>
                <a:gd name="connsiteY127" fmla="*/ 1968818 h 2637326"/>
                <a:gd name="connsiteX128" fmla="*/ 11923 w 713118"/>
                <a:gd name="connsiteY128" fmla="*/ 1835260 h 2637326"/>
                <a:gd name="connsiteX129" fmla="*/ 11923 w 713118"/>
                <a:gd name="connsiteY129" fmla="*/ 1804694 h 2637326"/>
                <a:gd name="connsiteX130" fmla="*/ 11923 w 713118"/>
                <a:gd name="connsiteY130" fmla="*/ 1751537 h 2637326"/>
                <a:gd name="connsiteX131" fmla="*/ 69067 w 713118"/>
                <a:gd name="connsiteY131" fmla="*/ 1645886 h 2637326"/>
                <a:gd name="connsiteX132" fmla="*/ 113975 w 713118"/>
                <a:gd name="connsiteY132" fmla="*/ 1583645 h 2637326"/>
                <a:gd name="connsiteX133" fmla="*/ 158770 w 713118"/>
                <a:gd name="connsiteY133" fmla="*/ 1565484 h 2637326"/>
                <a:gd name="connsiteX134" fmla="*/ 164116 w 713118"/>
                <a:gd name="connsiteY134" fmla="*/ 1560687 h 2637326"/>
                <a:gd name="connsiteX135" fmla="*/ 198958 w 713118"/>
                <a:gd name="connsiteY135" fmla="*/ 1560687 h 2637326"/>
                <a:gd name="connsiteX136" fmla="*/ 182242 w 713118"/>
                <a:gd name="connsiteY136" fmla="*/ 1546168 h 2637326"/>
                <a:gd name="connsiteX137" fmla="*/ 102758 w 713118"/>
                <a:gd name="connsiteY137" fmla="*/ 1382092 h 2637326"/>
                <a:gd name="connsiteX138" fmla="*/ 86829 w 713118"/>
                <a:gd name="connsiteY138" fmla="*/ 1321512 h 2637326"/>
                <a:gd name="connsiteX139" fmla="*/ 81904 w 713118"/>
                <a:gd name="connsiteY139" fmla="*/ 1299997 h 2637326"/>
                <a:gd name="connsiteX140" fmla="*/ 68448 w 713118"/>
                <a:gd name="connsiteY140" fmla="*/ 1215775 h 2637326"/>
                <a:gd name="connsiteX141" fmla="*/ 62551 w 713118"/>
                <a:gd name="connsiteY141" fmla="*/ 1159545 h 2637326"/>
                <a:gd name="connsiteX142" fmla="*/ 67074 w 713118"/>
                <a:gd name="connsiteY142" fmla="*/ 1103375 h 2637326"/>
                <a:gd name="connsiteX143" fmla="*/ 67074 w 713118"/>
                <a:gd name="connsiteY143" fmla="*/ 1000689 h 2637326"/>
                <a:gd name="connsiteX144" fmla="*/ 84350 w 713118"/>
                <a:gd name="connsiteY144" fmla="*/ 996702 h 2637326"/>
                <a:gd name="connsiteX145" fmla="*/ 119650 w 713118"/>
                <a:gd name="connsiteY145" fmla="*/ 990970 h 2637326"/>
                <a:gd name="connsiteX146" fmla="*/ 120020 w 713118"/>
                <a:gd name="connsiteY146" fmla="*/ 989859 h 2637326"/>
                <a:gd name="connsiteX147" fmla="*/ 107600 w 713118"/>
                <a:gd name="connsiteY147" fmla="*/ 994777 h 2637326"/>
                <a:gd name="connsiteX148" fmla="*/ 84395 w 713118"/>
                <a:gd name="connsiteY148" fmla="*/ 995836 h 2637326"/>
                <a:gd name="connsiteX149" fmla="*/ 85891 w 713118"/>
                <a:gd name="connsiteY149" fmla="*/ 963610 h 2637326"/>
                <a:gd name="connsiteX150" fmla="*/ 90224 w 713118"/>
                <a:gd name="connsiteY150" fmla="*/ 932477 h 2637326"/>
                <a:gd name="connsiteX151" fmla="*/ 89666 w 713118"/>
                <a:gd name="connsiteY151" fmla="*/ 932248 h 2637326"/>
                <a:gd name="connsiteX152" fmla="*/ 125547 w 713118"/>
                <a:gd name="connsiteY152" fmla="*/ 802677 h 2637326"/>
                <a:gd name="connsiteX153" fmla="*/ 170731 w 713118"/>
                <a:gd name="connsiteY153" fmla="*/ 803342 h 2637326"/>
                <a:gd name="connsiteX154" fmla="*/ 172377 w 713118"/>
                <a:gd name="connsiteY154" fmla="*/ 801813 h 2637326"/>
                <a:gd name="connsiteX155" fmla="*/ 126257 w 713118"/>
                <a:gd name="connsiteY155" fmla="*/ 801813 h 2637326"/>
                <a:gd name="connsiteX156" fmla="*/ 148849 w 713118"/>
                <a:gd name="connsiteY156" fmla="*/ 652308 h 2637326"/>
                <a:gd name="connsiteX157" fmla="*/ 139546 w 713118"/>
                <a:gd name="connsiteY157" fmla="*/ 456290 h 2637326"/>
                <a:gd name="connsiteX158" fmla="*/ 126921 w 713118"/>
                <a:gd name="connsiteY158" fmla="*/ 282200 h 2637326"/>
                <a:gd name="connsiteX159" fmla="*/ 127914 w 713118"/>
                <a:gd name="connsiteY159" fmla="*/ 274259 h 2637326"/>
                <a:gd name="connsiteX160" fmla="*/ 133074 w 713118"/>
                <a:gd name="connsiteY160" fmla="*/ 261454 h 2637326"/>
                <a:gd name="connsiteX161" fmla="*/ 141965 w 713118"/>
                <a:gd name="connsiteY161" fmla="*/ 242809 h 2637326"/>
                <a:gd name="connsiteX162" fmla="*/ 141724 w 713118"/>
                <a:gd name="connsiteY162" fmla="*/ 239987 h 2637326"/>
                <a:gd name="connsiteX163" fmla="*/ 173389 w 713118"/>
                <a:gd name="connsiteY163" fmla="*/ 161405 h 2637326"/>
                <a:gd name="connsiteX164" fmla="*/ 174718 w 713118"/>
                <a:gd name="connsiteY164" fmla="*/ 152827 h 2637326"/>
                <a:gd name="connsiteX165" fmla="*/ 192472 w 713118"/>
                <a:gd name="connsiteY165" fmla="*/ 97074 h 2637326"/>
                <a:gd name="connsiteX166" fmla="*/ 212242 w 713118"/>
                <a:gd name="connsiteY166" fmla="*/ 64986 h 2637326"/>
                <a:gd name="connsiteX167" fmla="*/ 216248 w 713118"/>
                <a:gd name="connsiteY167" fmla="*/ 55044 h 2637326"/>
                <a:gd name="connsiteX168" fmla="*/ 217945 w 713118"/>
                <a:gd name="connsiteY168" fmla="*/ 55728 h 2637326"/>
                <a:gd name="connsiteX169" fmla="*/ 221064 w 713118"/>
                <a:gd name="connsiteY169" fmla="*/ 50666 h 2637326"/>
                <a:gd name="connsiteX170" fmla="*/ 324223 w 713118"/>
                <a:gd name="connsiteY170" fmla="*/ 5316 h 2637326"/>
                <a:gd name="connsiteX171" fmla="*/ 393327 w 713118"/>
                <a:gd name="connsiteY171" fmla="*/ 0 h 26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13118" h="2637326">
                  <a:moveTo>
                    <a:pt x="72107" y="2316444"/>
                  </a:moveTo>
                  <a:cubicBezTo>
                    <a:pt x="72423" y="2322976"/>
                    <a:pt x="72738" y="2329508"/>
                    <a:pt x="73054" y="2336040"/>
                  </a:cubicBezTo>
                  <a:cubicBezTo>
                    <a:pt x="73264" y="2339592"/>
                    <a:pt x="73475" y="2343145"/>
                    <a:pt x="73685" y="2346697"/>
                  </a:cubicBezTo>
                  <a:lnTo>
                    <a:pt x="73685" y="2339551"/>
                  </a:lnTo>
                  <a:cubicBezTo>
                    <a:pt x="73336" y="2332338"/>
                    <a:pt x="72988" y="2325125"/>
                    <a:pt x="72639" y="2317912"/>
                  </a:cubicBezTo>
                  <a:close/>
                  <a:moveTo>
                    <a:pt x="175111" y="1488940"/>
                  </a:moveTo>
                  <a:lnTo>
                    <a:pt x="174488" y="1489018"/>
                  </a:lnTo>
                  <a:lnTo>
                    <a:pt x="186059" y="1513125"/>
                  </a:lnTo>
                  <a:cubicBezTo>
                    <a:pt x="191209" y="1520766"/>
                    <a:pt x="197023" y="1528075"/>
                    <a:pt x="202006" y="1536049"/>
                  </a:cubicBezTo>
                  <a:lnTo>
                    <a:pt x="202368" y="1536471"/>
                  </a:lnTo>
                  <a:lnTo>
                    <a:pt x="217161" y="1520385"/>
                  </a:lnTo>
                  <a:lnTo>
                    <a:pt x="217324" y="1520117"/>
                  </a:lnTo>
                  <a:lnTo>
                    <a:pt x="202672" y="1536049"/>
                  </a:lnTo>
                  <a:cubicBezTo>
                    <a:pt x="197689" y="1528408"/>
                    <a:pt x="191874" y="1521099"/>
                    <a:pt x="186724" y="1513374"/>
                  </a:cubicBezTo>
                  <a:close/>
                  <a:moveTo>
                    <a:pt x="121102" y="1301707"/>
                  </a:moveTo>
                  <a:lnTo>
                    <a:pt x="125925" y="1327988"/>
                  </a:lnTo>
                  <a:cubicBezTo>
                    <a:pt x="128915" y="1336709"/>
                    <a:pt x="132237" y="1345347"/>
                    <a:pt x="132901" y="1354649"/>
                  </a:cubicBezTo>
                  <a:cubicBezTo>
                    <a:pt x="124263" y="1357307"/>
                    <a:pt x="122270" y="1363952"/>
                    <a:pt x="123599" y="1371260"/>
                  </a:cubicBezTo>
                  <a:lnTo>
                    <a:pt x="123625" y="1371350"/>
                  </a:lnTo>
                  <a:lnTo>
                    <a:pt x="124467" y="1362076"/>
                  </a:lnTo>
                  <a:cubicBezTo>
                    <a:pt x="125879" y="1359169"/>
                    <a:pt x="128537" y="1356843"/>
                    <a:pt x="132856" y="1355514"/>
                  </a:cubicBezTo>
                  <a:cubicBezTo>
                    <a:pt x="152126" y="1357507"/>
                    <a:pt x="160099" y="1350863"/>
                    <a:pt x="160099" y="1328935"/>
                  </a:cubicBezTo>
                  <a:lnTo>
                    <a:pt x="159858" y="1328442"/>
                  </a:lnTo>
                  <a:lnTo>
                    <a:pt x="153998" y="1349666"/>
                  </a:lnTo>
                  <a:cubicBezTo>
                    <a:pt x="149679" y="1353819"/>
                    <a:pt x="142868" y="1354982"/>
                    <a:pt x="132901" y="1353985"/>
                  </a:cubicBezTo>
                  <a:cubicBezTo>
                    <a:pt x="132237" y="1344683"/>
                    <a:pt x="128914" y="1336045"/>
                    <a:pt x="125924" y="1327323"/>
                  </a:cubicBezTo>
                  <a:lnTo>
                    <a:pt x="121226" y="1301716"/>
                  </a:lnTo>
                  <a:close/>
                  <a:moveTo>
                    <a:pt x="120307" y="1164371"/>
                  </a:moveTo>
                  <a:lnTo>
                    <a:pt x="107901" y="1172668"/>
                  </a:lnTo>
                  <a:lnTo>
                    <a:pt x="90376" y="1171920"/>
                  </a:lnTo>
                  <a:lnTo>
                    <a:pt x="88886" y="1182609"/>
                  </a:lnTo>
                  <a:lnTo>
                    <a:pt x="90330" y="1172786"/>
                  </a:lnTo>
                  <a:cubicBezTo>
                    <a:pt x="100962" y="1172121"/>
                    <a:pt x="115580" y="1178101"/>
                    <a:pt x="120231" y="1164812"/>
                  </a:cubicBezTo>
                  <a:close/>
                  <a:moveTo>
                    <a:pt x="83167" y="1114398"/>
                  </a:moveTo>
                  <a:lnTo>
                    <a:pt x="85718" y="1138424"/>
                  </a:lnTo>
                  <a:lnTo>
                    <a:pt x="83838" y="1114789"/>
                  </a:lnTo>
                  <a:close/>
                  <a:moveTo>
                    <a:pt x="238516" y="643177"/>
                  </a:moveTo>
                  <a:lnTo>
                    <a:pt x="217953" y="651643"/>
                  </a:lnTo>
                  <a:cubicBezTo>
                    <a:pt x="204332" y="651643"/>
                    <a:pt x="192537" y="656627"/>
                    <a:pt x="182487" y="666677"/>
                  </a:cubicBezTo>
                  <a:lnTo>
                    <a:pt x="182011" y="667543"/>
                  </a:lnTo>
                  <a:lnTo>
                    <a:pt x="215915" y="653172"/>
                  </a:lnTo>
                  <a:cubicBezTo>
                    <a:pt x="225217" y="653172"/>
                    <a:pt x="233855" y="654501"/>
                    <a:pt x="238507" y="643870"/>
                  </a:cubicBezTo>
                  <a:close/>
                  <a:moveTo>
                    <a:pt x="393327" y="0"/>
                  </a:moveTo>
                  <a:cubicBezTo>
                    <a:pt x="421900" y="665"/>
                    <a:pt x="448478" y="665"/>
                    <a:pt x="474392" y="665"/>
                  </a:cubicBezTo>
                  <a:cubicBezTo>
                    <a:pt x="481702" y="1329"/>
                    <a:pt x="488346" y="2658"/>
                    <a:pt x="495655" y="2658"/>
                  </a:cubicBezTo>
                  <a:cubicBezTo>
                    <a:pt x="518247" y="2658"/>
                    <a:pt x="528214" y="12625"/>
                    <a:pt x="524227" y="35881"/>
                  </a:cubicBezTo>
                  <a:cubicBezTo>
                    <a:pt x="522234" y="45848"/>
                    <a:pt x="518912" y="56480"/>
                    <a:pt x="532866" y="63124"/>
                  </a:cubicBezTo>
                  <a:cubicBezTo>
                    <a:pt x="544826" y="69105"/>
                    <a:pt x="549477" y="61131"/>
                    <a:pt x="554793" y="54486"/>
                  </a:cubicBezTo>
                  <a:cubicBezTo>
                    <a:pt x="563431" y="44519"/>
                    <a:pt x="570740" y="50500"/>
                    <a:pt x="577385" y="56480"/>
                  </a:cubicBezTo>
                  <a:cubicBezTo>
                    <a:pt x="599977" y="76414"/>
                    <a:pt x="618582" y="98341"/>
                    <a:pt x="626555" y="128242"/>
                  </a:cubicBezTo>
                  <a:cubicBezTo>
                    <a:pt x="636522" y="165452"/>
                    <a:pt x="640509" y="203327"/>
                    <a:pt x="645825" y="241201"/>
                  </a:cubicBezTo>
                  <a:cubicBezTo>
                    <a:pt x="647818" y="256485"/>
                    <a:pt x="645160" y="267780"/>
                    <a:pt x="625891" y="265123"/>
                  </a:cubicBezTo>
                  <a:cubicBezTo>
                    <a:pt x="612602" y="263129"/>
                    <a:pt x="603964" y="265787"/>
                    <a:pt x="604628" y="283063"/>
                  </a:cubicBezTo>
                  <a:cubicBezTo>
                    <a:pt x="604628" y="299010"/>
                    <a:pt x="611273" y="303662"/>
                    <a:pt x="625226" y="301668"/>
                  </a:cubicBezTo>
                  <a:cubicBezTo>
                    <a:pt x="644496" y="299010"/>
                    <a:pt x="649812" y="307648"/>
                    <a:pt x="648483" y="325589"/>
                  </a:cubicBezTo>
                  <a:cubicBezTo>
                    <a:pt x="646489" y="366786"/>
                    <a:pt x="637187" y="406654"/>
                    <a:pt x="625891" y="445858"/>
                  </a:cubicBezTo>
                  <a:cubicBezTo>
                    <a:pt x="619911" y="467121"/>
                    <a:pt x="609944" y="477753"/>
                    <a:pt x="586023" y="473766"/>
                  </a:cubicBezTo>
                  <a:cubicBezTo>
                    <a:pt x="578714" y="472437"/>
                    <a:pt x="570076" y="470444"/>
                    <a:pt x="563431" y="476424"/>
                  </a:cubicBezTo>
                  <a:cubicBezTo>
                    <a:pt x="561438" y="483733"/>
                    <a:pt x="567418" y="487055"/>
                    <a:pt x="571405" y="488384"/>
                  </a:cubicBezTo>
                  <a:cubicBezTo>
                    <a:pt x="588681" y="496358"/>
                    <a:pt x="585358" y="507654"/>
                    <a:pt x="579378" y="520943"/>
                  </a:cubicBezTo>
                  <a:cubicBezTo>
                    <a:pt x="562102" y="562805"/>
                    <a:pt x="545490" y="605331"/>
                    <a:pt x="531537" y="648521"/>
                  </a:cubicBezTo>
                  <a:cubicBezTo>
                    <a:pt x="518912" y="688389"/>
                    <a:pt x="514925" y="726264"/>
                    <a:pt x="538846" y="763474"/>
                  </a:cubicBezTo>
                  <a:cubicBezTo>
                    <a:pt x="547484" y="776763"/>
                    <a:pt x="558115" y="794039"/>
                    <a:pt x="530208" y="802013"/>
                  </a:cubicBezTo>
                  <a:cubicBezTo>
                    <a:pt x="519576" y="805335"/>
                    <a:pt x="522234" y="814638"/>
                    <a:pt x="531537" y="819289"/>
                  </a:cubicBezTo>
                  <a:cubicBezTo>
                    <a:pt x="563431" y="834572"/>
                    <a:pt x="588016" y="859157"/>
                    <a:pt x="613266" y="883078"/>
                  </a:cubicBezTo>
                  <a:cubicBezTo>
                    <a:pt x="639845" y="908328"/>
                    <a:pt x="657121" y="936235"/>
                    <a:pt x="649147" y="974774"/>
                  </a:cubicBezTo>
                  <a:cubicBezTo>
                    <a:pt x="645160" y="994708"/>
                    <a:pt x="643167" y="1015307"/>
                    <a:pt x="674397" y="1013313"/>
                  </a:cubicBezTo>
                  <a:cubicBezTo>
                    <a:pt x="685028" y="1012649"/>
                    <a:pt x="685693" y="1022616"/>
                    <a:pt x="688351" y="1029925"/>
                  </a:cubicBezTo>
                  <a:cubicBezTo>
                    <a:pt x="694995" y="1051188"/>
                    <a:pt x="700976" y="1072451"/>
                    <a:pt x="708285" y="1093714"/>
                  </a:cubicBezTo>
                  <a:cubicBezTo>
                    <a:pt x="713601" y="1107668"/>
                    <a:pt x="706956" y="1117635"/>
                    <a:pt x="700311" y="1128266"/>
                  </a:cubicBezTo>
                  <a:cubicBezTo>
                    <a:pt x="692338" y="1140891"/>
                    <a:pt x="690344" y="1153516"/>
                    <a:pt x="703634" y="1163483"/>
                  </a:cubicBezTo>
                  <a:cubicBezTo>
                    <a:pt x="710943" y="1169463"/>
                    <a:pt x="710943" y="1176773"/>
                    <a:pt x="711607" y="1184746"/>
                  </a:cubicBezTo>
                  <a:cubicBezTo>
                    <a:pt x="715594" y="1213983"/>
                    <a:pt x="710278" y="1243219"/>
                    <a:pt x="711607" y="1272456"/>
                  </a:cubicBezTo>
                  <a:cubicBezTo>
                    <a:pt x="712272" y="1287738"/>
                    <a:pt x="702969" y="1294383"/>
                    <a:pt x="691009" y="1300363"/>
                  </a:cubicBezTo>
                  <a:cubicBezTo>
                    <a:pt x="667752" y="1310995"/>
                    <a:pt x="665759" y="1324284"/>
                    <a:pt x="686357" y="1340231"/>
                  </a:cubicBezTo>
                  <a:cubicBezTo>
                    <a:pt x="695660" y="1347540"/>
                    <a:pt x="701640" y="1354850"/>
                    <a:pt x="699647" y="1366810"/>
                  </a:cubicBezTo>
                  <a:cubicBezTo>
                    <a:pt x="677055" y="1427941"/>
                    <a:pt x="663766" y="1493059"/>
                    <a:pt x="624562" y="1546880"/>
                  </a:cubicBezTo>
                  <a:cubicBezTo>
                    <a:pt x="616588" y="1557512"/>
                    <a:pt x="609279" y="1568143"/>
                    <a:pt x="601306" y="1578775"/>
                  </a:cubicBezTo>
                  <a:cubicBezTo>
                    <a:pt x="597983" y="1579440"/>
                    <a:pt x="596654" y="1581433"/>
                    <a:pt x="597319" y="1584755"/>
                  </a:cubicBezTo>
                  <a:cubicBezTo>
                    <a:pt x="552800" y="1631268"/>
                    <a:pt x="504293" y="1673129"/>
                    <a:pt x="437182" y="1682432"/>
                  </a:cubicBezTo>
                  <a:cubicBezTo>
                    <a:pt x="417248" y="1685090"/>
                    <a:pt x="396650" y="1687748"/>
                    <a:pt x="376716" y="1682432"/>
                  </a:cubicBezTo>
                  <a:cubicBezTo>
                    <a:pt x="356616" y="1676950"/>
                    <a:pt x="338634" y="1668935"/>
                    <a:pt x="322219" y="1659041"/>
                  </a:cubicBezTo>
                  <a:lnTo>
                    <a:pt x="296823" y="1639516"/>
                  </a:lnTo>
                  <a:lnTo>
                    <a:pt x="287466" y="1637569"/>
                  </a:lnTo>
                  <a:lnTo>
                    <a:pt x="267539" y="1620260"/>
                  </a:lnTo>
                  <a:lnTo>
                    <a:pt x="230874" y="1724474"/>
                  </a:lnTo>
                  <a:lnTo>
                    <a:pt x="231197" y="1724756"/>
                  </a:lnTo>
                  <a:lnTo>
                    <a:pt x="229379" y="1731315"/>
                  </a:lnTo>
                  <a:lnTo>
                    <a:pt x="226372" y="1731421"/>
                  </a:lnTo>
                  <a:lnTo>
                    <a:pt x="226372" y="1732082"/>
                  </a:lnTo>
                  <a:lnTo>
                    <a:pt x="226372" y="1752171"/>
                  </a:lnTo>
                  <a:lnTo>
                    <a:pt x="205733" y="1795935"/>
                  </a:lnTo>
                  <a:lnTo>
                    <a:pt x="208616" y="1793620"/>
                  </a:lnTo>
                  <a:lnTo>
                    <a:pt x="200298" y="1817264"/>
                  </a:lnTo>
                  <a:lnTo>
                    <a:pt x="198472" y="1818729"/>
                  </a:lnTo>
                  <a:cubicBezTo>
                    <a:pt x="188173" y="1829776"/>
                    <a:pt x="180366" y="1843232"/>
                    <a:pt x="171395" y="1855192"/>
                  </a:cubicBezTo>
                  <a:lnTo>
                    <a:pt x="167377" y="1853956"/>
                  </a:lnTo>
                  <a:lnTo>
                    <a:pt x="157874" y="1882465"/>
                  </a:lnTo>
                  <a:cubicBezTo>
                    <a:pt x="114566" y="1952164"/>
                    <a:pt x="132837" y="2025923"/>
                    <a:pt x="143665" y="2098328"/>
                  </a:cubicBezTo>
                  <a:cubicBezTo>
                    <a:pt x="147048" y="2123365"/>
                    <a:pt x="172762" y="2136899"/>
                    <a:pt x="193739" y="2148402"/>
                  </a:cubicBezTo>
                  <a:cubicBezTo>
                    <a:pt x="259377" y="2182237"/>
                    <a:pt x="330429" y="2192388"/>
                    <a:pt x="403512" y="2195094"/>
                  </a:cubicBezTo>
                  <a:cubicBezTo>
                    <a:pt x="439377" y="2196448"/>
                    <a:pt x="461031" y="2178853"/>
                    <a:pt x="476594" y="2149080"/>
                  </a:cubicBezTo>
                  <a:cubicBezTo>
                    <a:pt x="479978" y="2142312"/>
                    <a:pt x="482684" y="2136222"/>
                    <a:pt x="486744" y="2130132"/>
                  </a:cubicBezTo>
                  <a:cubicBezTo>
                    <a:pt x="492158" y="2121336"/>
                    <a:pt x="495541" y="2107125"/>
                    <a:pt x="509075" y="2111861"/>
                  </a:cubicBezTo>
                  <a:cubicBezTo>
                    <a:pt x="520579" y="2115922"/>
                    <a:pt x="517195" y="2130809"/>
                    <a:pt x="514488" y="2138929"/>
                  </a:cubicBezTo>
                  <a:cubicBezTo>
                    <a:pt x="504338" y="2168027"/>
                    <a:pt x="513812" y="2198478"/>
                    <a:pt x="507044" y="2227575"/>
                  </a:cubicBezTo>
                  <a:lnTo>
                    <a:pt x="504918" y="2227213"/>
                  </a:lnTo>
                  <a:lnTo>
                    <a:pt x="504294" y="2288426"/>
                  </a:lnTo>
                  <a:cubicBezTo>
                    <a:pt x="510939" y="2301715"/>
                    <a:pt x="502301" y="2310353"/>
                    <a:pt x="495656" y="2318991"/>
                  </a:cubicBezTo>
                  <a:cubicBezTo>
                    <a:pt x="461104" y="2365504"/>
                    <a:pt x="450473" y="2419326"/>
                    <a:pt x="452466" y="2475806"/>
                  </a:cubicBezTo>
                  <a:cubicBezTo>
                    <a:pt x="453130" y="2488430"/>
                    <a:pt x="449808" y="2500391"/>
                    <a:pt x="445821" y="2511687"/>
                  </a:cubicBezTo>
                  <a:lnTo>
                    <a:pt x="444485" y="2512173"/>
                  </a:lnTo>
                  <a:lnTo>
                    <a:pt x="437411" y="2561721"/>
                  </a:lnTo>
                  <a:cubicBezTo>
                    <a:pt x="418661" y="2611089"/>
                    <a:pt x="369075" y="2643357"/>
                    <a:pt x="308276" y="2636380"/>
                  </a:cubicBezTo>
                  <a:cubicBezTo>
                    <a:pt x="252460" y="2629735"/>
                    <a:pt x="196645" y="2627077"/>
                    <a:pt x="140830" y="2619103"/>
                  </a:cubicBezTo>
                  <a:cubicBezTo>
                    <a:pt x="94317" y="2612459"/>
                    <a:pt x="67074" y="2595183"/>
                    <a:pt x="35844" y="2564617"/>
                  </a:cubicBezTo>
                  <a:cubicBezTo>
                    <a:pt x="31193" y="2560630"/>
                    <a:pt x="25877" y="2534716"/>
                    <a:pt x="25877" y="2528071"/>
                  </a:cubicBezTo>
                  <a:cubicBezTo>
                    <a:pt x="24548" y="2464947"/>
                    <a:pt x="18568" y="2401158"/>
                    <a:pt x="45811" y="2341356"/>
                  </a:cubicBezTo>
                  <a:cubicBezTo>
                    <a:pt x="53785" y="2324744"/>
                    <a:pt x="58436" y="2308133"/>
                    <a:pt x="64416" y="2292850"/>
                  </a:cubicBezTo>
                  <a:lnTo>
                    <a:pt x="65133" y="2294828"/>
                  </a:lnTo>
                  <a:cubicBezTo>
                    <a:pt x="65669" y="2271736"/>
                    <a:pt x="66206" y="2248643"/>
                    <a:pt x="66742" y="2225551"/>
                  </a:cubicBezTo>
                  <a:cubicBezTo>
                    <a:pt x="65081" y="2201547"/>
                    <a:pt x="61758" y="2177460"/>
                    <a:pt x="58436" y="2153539"/>
                  </a:cubicBezTo>
                  <a:cubicBezTo>
                    <a:pt x="58438" y="2153543"/>
                    <a:pt x="58441" y="2153546"/>
                    <a:pt x="58443" y="2153550"/>
                  </a:cubicBezTo>
                  <a:cubicBezTo>
                    <a:pt x="58441" y="2153546"/>
                    <a:pt x="58438" y="2153542"/>
                    <a:pt x="58436" y="2153538"/>
                  </a:cubicBezTo>
                  <a:cubicBezTo>
                    <a:pt x="52954" y="2132607"/>
                    <a:pt x="59059" y="2110555"/>
                    <a:pt x="57688" y="2089064"/>
                  </a:cubicBezTo>
                  <a:lnTo>
                    <a:pt x="53187" y="2068133"/>
                  </a:lnTo>
                  <a:cubicBezTo>
                    <a:pt x="53165" y="2068251"/>
                    <a:pt x="53142" y="2068370"/>
                    <a:pt x="53120" y="2068488"/>
                  </a:cubicBezTo>
                  <a:cubicBezTo>
                    <a:pt x="36509" y="2035929"/>
                    <a:pt x="19897" y="2004035"/>
                    <a:pt x="8601" y="1968818"/>
                  </a:cubicBezTo>
                  <a:cubicBezTo>
                    <a:pt x="-6017" y="1922970"/>
                    <a:pt x="-37" y="1879114"/>
                    <a:pt x="11923" y="1835260"/>
                  </a:cubicBezTo>
                  <a:cubicBezTo>
                    <a:pt x="14581" y="1824629"/>
                    <a:pt x="18568" y="1814661"/>
                    <a:pt x="11923" y="1804694"/>
                  </a:cubicBezTo>
                  <a:cubicBezTo>
                    <a:pt x="-702" y="1786754"/>
                    <a:pt x="3950" y="1768149"/>
                    <a:pt x="11923" y="1751537"/>
                  </a:cubicBezTo>
                  <a:cubicBezTo>
                    <a:pt x="29864" y="1715656"/>
                    <a:pt x="49798" y="1681102"/>
                    <a:pt x="69067" y="1645886"/>
                  </a:cubicBezTo>
                  <a:cubicBezTo>
                    <a:pt x="79034" y="1627281"/>
                    <a:pt x="97364" y="1595606"/>
                    <a:pt x="113975" y="1583645"/>
                  </a:cubicBezTo>
                  <a:lnTo>
                    <a:pt x="158770" y="1565484"/>
                  </a:lnTo>
                  <a:lnTo>
                    <a:pt x="164116" y="1560687"/>
                  </a:lnTo>
                  <a:lnTo>
                    <a:pt x="198958" y="1560687"/>
                  </a:lnTo>
                  <a:lnTo>
                    <a:pt x="182242" y="1546168"/>
                  </a:lnTo>
                  <a:cubicBezTo>
                    <a:pt x="150932" y="1502503"/>
                    <a:pt x="123911" y="1446725"/>
                    <a:pt x="102758" y="1382092"/>
                  </a:cubicBezTo>
                  <a:lnTo>
                    <a:pt x="86829" y="1321512"/>
                  </a:lnTo>
                  <a:lnTo>
                    <a:pt x="81904" y="1299997"/>
                  </a:lnTo>
                  <a:cubicBezTo>
                    <a:pt x="76630" y="1272131"/>
                    <a:pt x="72269" y="1244015"/>
                    <a:pt x="68448" y="1215775"/>
                  </a:cubicBezTo>
                  <a:cubicBezTo>
                    <a:pt x="66123" y="1197170"/>
                    <a:pt x="63465" y="1178399"/>
                    <a:pt x="62551" y="1159545"/>
                  </a:cubicBezTo>
                  <a:lnTo>
                    <a:pt x="67074" y="1103375"/>
                  </a:lnTo>
                  <a:lnTo>
                    <a:pt x="67074" y="1000689"/>
                  </a:lnTo>
                  <a:cubicBezTo>
                    <a:pt x="73054" y="999360"/>
                    <a:pt x="78370" y="998031"/>
                    <a:pt x="84350" y="996702"/>
                  </a:cubicBezTo>
                  <a:cubicBezTo>
                    <a:pt x="103952" y="997034"/>
                    <a:pt x="114584" y="996203"/>
                    <a:pt x="119650" y="990970"/>
                  </a:cubicBezTo>
                  <a:lnTo>
                    <a:pt x="120020" y="989859"/>
                  </a:lnTo>
                  <a:lnTo>
                    <a:pt x="107600" y="994777"/>
                  </a:lnTo>
                  <a:cubicBezTo>
                    <a:pt x="101796" y="995629"/>
                    <a:pt x="94196" y="995836"/>
                    <a:pt x="84395" y="995836"/>
                  </a:cubicBezTo>
                  <a:cubicBezTo>
                    <a:pt x="82402" y="984873"/>
                    <a:pt x="83897" y="974241"/>
                    <a:pt x="85891" y="963610"/>
                  </a:cubicBezTo>
                  <a:lnTo>
                    <a:pt x="90224" y="932477"/>
                  </a:lnTo>
                  <a:lnTo>
                    <a:pt x="89666" y="932248"/>
                  </a:lnTo>
                  <a:cubicBezTo>
                    <a:pt x="90995" y="885736"/>
                    <a:pt x="108935" y="844539"/>
                    <a:pt x="125547" y="802677"/>
                  </a:cubicBezTo>
                  <a:cubicBezTo>
                    <a:pt x="140830" y="802677"/>
                    <a:pt x="156113" y="804006"/>
                    <a:pt x="170731" y="803342"/>
                  </a:cubicBezTo>
                  <a:lnTo>
                    <a:pt x="172377" y="801813"/>
                  </a:lnTo>
                  <a:lnTo>
                    <a:pt x="126257" y="801813"/>
                  </a:lnTo>
                  <a:cubicBezTo>
                    <a:pt x="118947" y="749984"/>
                    <a:pt x="142204" y="702143"/>
                    <a:pt x="148849" y="652308"/>
                  </a:cubicBezTo>
                  <a:cubicBezTo>
                    <a:pt x="157487" y="586526"/>
                    <a:pt x="158151" y="520079"/>
                    <a:pt x="139546" y="456290"/>
                  </a:cubicBezTo>
                  <a:cubicBezTo>
                    <a:pt x="122934" y="398482"/>
                    <a:pt x="126921" y="340673"/>
                    <a:pt x="126921" y="282200"/>
                  </a:cubicBezTo>
                  <a:lnTo>
                    <a:pt x="127914" y="274259"/>
                  </a:lnTo>
                  <a:lnTo>
                    <a:pt x="133074" y="261454"/>
                  </a:lnTo>
                  <a:lnTo>
                    <a:pt x="141965" y="242809"/>
                  </a:lnTo>
                  <a:cubicBezTo>
                    <a:pt x="141885" y="241868"/>
                    <a:pt x="141804" y="240928"/>
                    <a:pt x="141724" y="239987"/>
                  </a:cubicBezTo>
                  <a:lnTo>
                    <a:pt x="173389" y="161405"/>
                  </a:lnTo>
                  <a:lnTo>
                    <a:pt x="174718" y="152827"/>
                  </a:lnTo>
                  <a:cubicBezTo>
                    <a:pt x="179203" y="133225"/>
                    <a:pt x="184934" y="114371"/>
                    <a:pt x="192472" y="97074"/>
                  </a:cubicBezTo>
                  <a:lnTo>
                    <a:pt x="212242" y="64986"/>
                  </a:lnTo>
                  <a:lnTo>
                    <a:pt x="216248" y="55044"/>
                  </a:lnTo>
                  <a:lnTo>
                    <a:pt x="217945" y="55728"/>
                  </a:lnTo>
                  <a:lnTo>
                    <a:pt x="221064" y="50666"/>
                  </a:lnTo>
                  <a:cubicBezTo>
                    <a:pt x="244487" y="23921"/>
                    <a:pt x="277378" y="6645"/>
                    <a:pt x="324223" y="5316"/>
                  </a:cubicBezTo>
                  <a:cubicBezTo>
                    <a:pt x="347479" y="4651"/>
                    <a:pt x="370071" y="1993"/>
                    <a:pt x="393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653BDB3-0611-4767-BA2E-31F7122F93FB}"/>
                </a:ext>
              </a:extLst>
            </p:cNvPr>
            <p:cNvSpPr/>
            <p:nvPr/>
          </p:nvSpPr>
          <p:spPr>
            <a:xfrm>
              <a:off x="735233" y="8700"/>
              <a:ext cx="2682856" cy="1977468"/>
            </a:xfrm>
            <a:custGeom>
              <a:avLst/>
              <a:gdLst>
                <a:gd name="connsiteX0" fmla="*/ 1049185 w 2682856"/>
                <a:gd name="connsiteY0" fmla="*/ 392144 h 1977468"/>
                <a:gd name="connsiteX1" fmla="*/ 1047191 w 2682856"/>
                <a:gd name="connsiteY1" fmla="*/ 393473 h 1977468"/>
                <a:gd name="connsiteX2" fmla="*/ 1048520 w 2682856"/>
                <a:gd name="connsiteY2" fmla="*/ 395466 h 1977468"/>
                <a:gd name="connsiteX3" fmla="*/ 1051178 w 2682856"/>
                <a:gd name="connsiteY3" fmla="*/ 393473 h 1977468"/>
                <a:gd name="connsiteX4" fmla="*/ 1049185 w 2682856"/>
                <a:gd name="connsiteY4" fmla="*/ 392144 h 1977468"/>
                <a:gd name="connsiteX5" fmla="*/ 396678 w 2682856"/>
                <a:gd name="connsiteY5" fmla="*/ 164896 h 1977468"/>
                <a:gd name="connsiteX6" fmla="*/ 380731 w 2682856"/>
                <a:gd name="connsiteY6" fmla="*/ 217389 h 1977468"/>
                <a:gd name="connsiteX7" fmla="*/ 381395 w 2682856"/>
                <a:gd name="connsiteY7" fmla="*/ 410749 h 1977468"/>
                <a:gd name="connsiteX8" fmla="*/ 398007 w 2682856"/>
                <a:gd name="connsiteY8" fmla="*/ 445967 h 1977468"/>
                <a:gd name="connsiteX9" fmla="*/ 404651 w 2682856"/>
                <a:gd name="connsiteY9" fmla="*/ 448624 h 1977468"/>
                <a:gd name="connsiteX10" fmla="*/ 441197 w 2682856"/>
                <a:gd name="connsiteY10" fmla="*/ 437327 h 1977468"/>
                <a:gd name="connsiteX11" fmla="*/ 449171 w 2682856"/>
                <a:gd name="connsiteY11" fmla="*/ 424703 h 1977468"/>
                <a:gd name="connsiteX12" fmla="*/ 427908 w 2682856"/>
                <a:gd name="connsiteY12" fmla="*/ 291145 h 1977468"/>
                <a:gd name="connsiteX13" fmla="*/ 396678 w 2682856"/>
                <a:gd name="connsiteY13" fmla="*/ 164896 h 1977468"/>
                <a:gd name="connsiteX14" fmla="*/ 412625 w 2682856"/>
                <a:gd name="connsiteY14" fmla="*/ 1437 h 1977468"/>
                <a:gd name="connsiteX15" fmla="*/ 427243 w 2682856"/>
                <a:gd name="connsiteY15" fmla="*/ 109081 h 1977468"/>
                <a:gd name="connsiteX16" fmla="*/ 477743 w 2682856"/>
                <a:gd name="connsiteY16" fmla="*/ 338986 h 1977468"/>
                <a:gd name="connsiteX17" fmla="*/ 487045 w 2682856"/>
                <a:gd name="connsiteY17" fmla="*/ 441315 h 1977468"/>
                <a:gd name="connsiteX18" fmla="*/ 507644 w 2682856"/>
                <a:gd name="connsiteY18" fmla="*/ 558926 h 1977468"/>
                <a:gd name="connsiteX19" fmla="*/ 528907 w 2682856"/>
                <a:gd name="connsiteY19" fmla="*/ 645971 h 1977468"/>
                <a:gd name="connsiteX20" fmla="*/ 524920 w 2682856"/>
                <a:gd name="connsiteY20" fmla="*/ 711753 h 1977468"/>
                <a:gd name="connsiteX21" fmla="*/ 534887 w 2682856"/>
                <a:gd name="connsiteY21" fmla="*/ 740325 h 1977468"/>
                <a:gd name="connsiteX22" fmla="*/ 564788 w 2682856"/>
                <a:gd name="connsiteY22" fmla="*/ 810095 h 1977468"/>
                <a:gd name="connsiteX23" fmla="*/ 564124 w 2682856"/>
                <a:gd name="connsiteY23" fmla="*/ 841989 h 1977468"/>
                <a:gd name="connsiteX24" fmla="*/ 360797 w 2682856"/>
                <a:gd name="connsiteY24" fmla="*/ 931028 h 1977468"/>
                <a:gd name="connsiteX25" fmla="*/ 162785 w 2682856"/>
                <a:gd name="connsiteY25" fmla="*/ 994816 h 1977468"/>
                <a:gd name="connsiteX26" fmla="*/ 58464 w 2682856"/>
                <a:gd name="connsiteY26" fmla="*/ 981527 h 1977468"/>
                <a:gd name="connsiteX27" fmla="*/ 71089 w 2682856"/>
                <a:gd name="connsiteY27" fmla="*/ 939666 h 1977468"/>
                <a:gd name="connsiteX28" fmla="*/ 47168 w 2682856"/>
                <a:gd name="connsiteY28" fmla="*/ 735010 h 1977468"/>
                <a:gd name="connsiteX29" fmla="*/ 36537 w 2682856"/>
                <a:gd name="connsiteY29" fmla="*/ 666570 h 1977468"/>
                <a:gd name="connsiteX30" fmla="*/ 12616 w 2682856"/>
                <a:gd name="connsiteY30" fmla="*/ 553610 h 1977468"/>
                <a:gd name="connsiteX31" fmla="*/ 13945 w 2682856"/>
                <a:gd name="connsiteY31" fmla="*/ 542979 h 1977468"/>
                <a:gd name="connsiteX32" fmla="*/ 33214 w 2682856"/>
                <a:gd name="connsiteY32" fmla="*/ 451282 h 1977468"/>
                <a:gd name="connsiteX33" fmla="*/ 31221 w 2682856"/>
                <a:gd name="connsiteY33" fmla="*/ 326361 h 1977468"/>
                <a:gd name="connsiteX34" fmla="*/ 35208 w 2682856"/>
                <a:gd name="connsiteY34" fmla="*/ 273204 h 1977468"/>
                <a:gd name="connsiteX35" fmla="*/ 20589 w 2682856"/>
                <a:gd name="connsiteY35" fmla="*/ 253270 h 1977468"/>
                <a:gd name="connsiteX36" fmla="*/ 1320 w 2682856"/>
                <a:gd name="connsiteY36" fmla="*/ 230014 h 1977468"/>
                <a:gd name="connsiteX37" fmla="*/ 41852 w 2682856"/>
                <a:gd name="connsiteY37" fmla="*/ 89147 h 1977468"/>
                <a:gd name="connsiteX38" fmla="*/ 81720 w 2682856"/>
                <a:gd name="connsiteY38" fmla="*/ 2101 h 1977468"/>
                <a:gd name="connsiteX39" fmla="*/ 412625 w 2682856"/>
                <a:gd name="connsiteY39" fmla="*/ 1437 h 1977468"/>
                <a:gd name="connsiteX40" fmla="*/ 2534933 w 2682856"/>
                <a:gd name="connsiteY40" fmla="*/ 108 h 1977468"/>
                <a:gd name="connsiteX41" fmla="*/ 2551545 w 2682856"/>
                <a:gd name="connsiteY41" fmla="*/ 5424 h 1977468"/>
                <a:gd name="connsiteX42" fmla="*/ 2629952 w 2682856"/>
                <a:gd name="connsiteY42" fmla="*/ 190146 h 1977468"/>
                <a:gd name="connsiteX43" fmla="*/ 2653208 w 2682856"/>
                <a:gd name="connsiteY43" fmla="*/ 251277 h 1977468"/>
                <a:gd name="connsiteX44" fmla="*/ 2675136 w 2682856"/>
                <a:gd name="connsiteY44" fmla="*/ 392809 h 1977468"/>
                <a:gd name="connsiteX45" fmla="*/ 2670485 w 2682856"/>
                <a:gd name="connsiteY45" fmla="*/ 453940 h 1977468"/>
                <a:gd name="connsiteX46" fmla="*/ 2663175 w 2682856"/>
                <a:gd name="connsiteY46" fmla="*/ 819397 h 1977468"/>
                <a:gd name="connsiteX47" fmla="*/ 2660517 w 2682856"/>
                <a:gd name="connsiteY47" fmla="*/ 1097144 h 1977468"/>
                <a:gd name="connsiteX48" fmla="*/ 2667162 w 2682856"/>
                <a:gd name="connsiteY48" fmla="*/ 1139005 h 1977468"/>
                <a:gd name="connsiteX49" fmla="*/ 2643241 w 2682856"/>
                <a:gd name="connsiteY49" fmla="*/ 1228044 h 1977468"/>
                <a:gd name="connsiteX50" fmla="*/ 2629287 w 2682856"/>
                <a:gd name="connsiteY50" fmla="*/ 1313760 h 1977468"/>
                <a:gd name="connsiteX51" fmla="*/ 2636597 w 2682856"/>
                <a:gd name="connsiteY51" fmla="*/ 1341668 h 1977468"/>
                <a:gd name="connsiteX52" fmla="*/ 2643906 w 2682856"/>
                <a:gd name="connsiteY52" fmla="*/ 1709782 h 1977468"/>
                <a:gd name="connsiteX53" fmla="*/ 2643906 w 2682856"/>
                <a:gd name="connsiteY53" fmla="*/ 1771578 h 1977468"/>
                <a:gd name="connsiteX54" fmla="*/ 2661846 w 2682856"/>
                <a:gd name="connsiteY54" fmla="*/ 1828722 h 1977468"/>
                <a:gd name="connsiteX55" fmla="*/ 2617992 w 2682856"/>
                <a:gd name="connsiteY55" fmla="*/ 1911781 h 1977468"/>
                <a:gd name="connsiteX56" fmla="*/ 2419980 w 2682856"/>
                <a:gd name="connsiteY56" fmla="*/ 1972911 h 1977468"/>
                <a:gd name="connsiteX57" fmla="*/ 2399382 w 2682856"/>
                <a:gd name="connsiteY57" fmla="*/ 1957629 h 1977468"/>
                <a:gd name="connsiteX58" fmla="*/ 2352869 w 2682856"/>
                <a:gd name="connsiteY58" fmla="*/ 1828058 h 1977468"/>
                <a:gd name="connsiteX59" fmla="*/ 2302370 w 2682856"/>
                <a:gd name="connsiteY59" fmla="*/ 1655296 h 1977468"/>
                <a:gd name="connsiteX60" fmla="*/ 2302370 w 2682856"/>
                <a:gd name="connsiteY60" fmla="*/ 1497817 h 1977468"/>
                <a:gd name="connsiteX61" fmla="*/ 2501710 w 2682856"/>
                <a:gd name="connsiteY61" fmla="*/ 1506456 h 1977468"/>
                <a:gd name="connsiteX62" fmla="*/ 2468487 w 2682856"/>
                <a:gd name="connsiteY62" fmla="*/ 1495824 h 1977468"/>
                <a:gd name="connsiteX63" fmla="*/ 2489749 w 2682856"/>
                <a:gd name="connsiteY63" fmla="*/ 1451969 h 1977468"/>
                <a:gd name="connsiteX64" fmla="*/ 2497723 w 2682856"/>
                <a:gd name="connsiteY64" fmla="*/ 1433364 h 1977468"/>
                <a:gd name="connsiteX65" fmla="*/ 2518322 w 2682856"/>
                <a:gd name="connsiteY65" fmla="*/ 1408114 h 1977468"/>
                <a:gd name="connsiteX66" fmla="*/ 2470480 w 2682856"/>
                <a:gd name="connsiteY66" fmla="*/ 1414759 h 1977468"/>
                <a:gd name="connsiteX67" fmla="*/ 2482440 w 2682856"/>
                <a:gd name="connsiteY67" fmla="*/ 1400141 h 1977468"/>
                <a:gd name="connsiteX68" fmla="*/ 2484434 w 2682856"/>
                <a:gd name="connsiteY68" fmla="*/ 1339674 h 1977468"/>
                <a:gd name="connsiteX69" fmla="*/ 2482440 w 2682856"/>
                <a:gd name="connsiteY69" fmla="*/ 1337681 h 1977468"/>
                <a:gd name="connsiteX70" fmla="*/ 2467822 w 2682856"/>
                <a:gd name="connsiteY70" fmla="*/ 1278543 h 1977468"/>
                <a:gd name="connsiteX71" fmla="*/ 2484434 w 2682856"/>
                <a:gd name="connsiteY71" fmla="*/ 1214090 h 1977468"/>
                <a:gd name="connsiteX72" fmla="*/ 2486427 w 2682856"/>
                <a:gd name="connsiteY72" fmla="*/ 1211432 h 1977468"/>
                <a:gd name="connsiteX73" fmla="*/ 2483769 w 2682856"/>
                <a:gd name="connsiteY73" fmla="*/ 1213426 h 1977468"/>
                <a:gd name="connsiteX74" fmla="*/ 2461842 w 2682856"/>
                <a:gd name="connsiteY74" fmla="*/ 1226050 h 1977468"/>
                <a:gd name="connsiteX75" fmla="*/ 2490414 w 2682856"/>
                <a:gd name="connsiteY75" fmla="*/ 1121729 h 1977468"/>
                <a:gd name="connsiteX76" fmla="*/ 2470480 w 2682856"/>
                <a:gd name="connsiteY76" fmla="*/ 1103788 h 1977468"/>
                <a:gd name="connsiteX77" fmla="*/ 2487092 w 2682856"/>
                <a:gd name="connsiteY77" fmla="*/ 1058605 h 1977468"/>
                <a:gd name="connsiteX78" fmla="*/ 2482440 w 2682856"/>
                <a:gd name="connsiteY78" fmla="*/ 1043322 h 1977468"/>
                <a:gd name="connsiteX79" fmla="*/ 2457191 w 2682856"/>
                <a:gd name="connsiteY79" fmla="*/ 990165 h 1977468"/>
                <a:gd name="connsiteX80" fmla="*/ 2453204 w 2682856"/>
                <a:gd name="connsiteY80" fmla="*/ 960264 h 1977468"/>
                <a:gd name="connsiteX81" fmla="*/ 2426625 w 2682856"/>
                <a:gd name="connsiteY81" fmla="*/ 973553 h 1977468"/>
                <a:gd name="connsiteX82" fmla="*/ 2419980 w 2682856"/>
                <a:gd name="connsiteY82" fmla="*/ 973553 h 1977468"/>
                <a:gd name="connsiteX83" fmla="*/ 2425296 w 2682856"/>
                <a:gd name="connsiteY83" fmla="*/ 960928 h 1977468"/>
                <a:gd name="connsiteX84" fmla="*/ 2478454 w 2682856"/>
                <a:gd name="connsiteY84" fmla="*/ 865245 h 1977468"/>
                <a:gd name="connsiteX85" fmla="*/ 2479782 w 2682856"/>
                <a:gd name="connsiteY85" fmla="*/ 851291 h 1977468"/>
                <a:gd name="connsiteX86" fmla="*/ 2467158 w 2682856"/>
                <a:gd name="connsiteY86" fmla="*/ 851955 h 1977468"/>
                <a:gd name="connsiteX87" fmla="*/ 2429947 w 2682856"/>
                <a:gd name="connsiteY87" fmla="*/ 855942 h 1977468"/>
                <a:gd name="connsiteX88" fmla="*/ 2500381 w 2682856"/>
                <a:gd name="connsiteY88" fmla="*/ 804114 h 1977468"/>
                <a:gd name="connsiteX89" fmla="*/ 2458520 w 2682856"/>
                <a:gd name="connsiteY89" fmla="*/ 796805 h 1977468"/>
                <a:gd name="connsiteX90" fmla="*/ 2438586 w 2682856"/>
                <a:gd name="connsiteY90" fmla="*/ 788831 h 1977468"/>
                <a:gd name="connsiteX91" fmla="*/ 2452539 w 2682856"/>
                <a:gd name="connsiteY91" fmla="*/ 765575 h 1977468"/>
                <a:gd name="connsiteX92" fmla="*/ 2464500 w 2682856"/>
                <a:gd name="connsiteY92" fmla="*/ 754279 h 1977468"/>
                <a:gd name="connsiteX93" fmla="*/ 2453868 w 2682856"/>
                <a:gd name="connsiteY93" fmla="*/ 722384 h 1977468"/>
                <a:gd name="connsiteX94" fmla="*/ 2473802 w 2682856"/>
                <a:gd name="connsiteY94" fmla="*/ 661918 h 1977468"/>
                <a:gd name="connsiteX95" fmla="*/ 2489749 w 2682856"/>
                <a:gd name="connsiteY95" fmla="*/ 398789 h 1977468"/>
                <a:gd name="connsiteX96" fmla="*/ 2481776 w 2682856"/>
                <a:gd name="connsiteY96" fmla="*/ 380848 h 1977468"/>
                <a:gd name="connsiteX97" fmla="*/ 2459184 w 2682856"/>
                <a:gd name="connsiteY97" fmla="*/ 412078 h 1977468"/>
                <a:gd name="connsiteX98" fmla="*/ 2447888 w 2682856"/>
                <a:gd name="connsiteY98" fmla="*/ 448624 h 1977468"/>
                <a:gd name="connsiteX99" fmla="*/ 2414000 w 2682856"/>
                <a:gd name="connsiteY99" fmla="*/ 582182 h 1977468"/>
                <a:gd name="connsiteX100" fmla="*/ 2396059 w 2682856"/>
                <a:gd name="connsiteY100" fmla="*/ 585504 h 1977468"/>
                <a:gd name="connsiteX101" fmla="*/ 2388750 w 2682856"/>
                <a:gd name="connsiteY101" fmla="*/ 525702 h 1977468"/>
                <a:gd name="connsiteX102" fmla="*/ 2461177 w 2682856"/>
                <a:gd name="connsiteY102" fmla="*/ 376861 h 1977468"/>
                <a:gd name="connsiteX103" fmla="*/ 2428618 w 2682856"/>
                <a:gd name="connsiteY103" fmla="*/ 273204 h 1977468"/>
                <a:gd name="connsiteX104" fmla="*/ 2335593 w 2682856"/>
                <a:gd name="connsiteY104" fmla="*/ 222705 h 1977468"/>
                <a:gd name="connsiteX105" fmla="*/ 2404698 w 2682856"/>
                <a:gd name="connsiteY105" fmla="*/ 238652 h 1977468"/>
                <a:gd name="connsiteX106" fmla="*/ 2446559 w 2682856"/>
                <a:gd name="connsiteY106" fmla="*/ 243968 h 1977468"/>
                <a:gd name="connsiteX107" fmla="*/ 2443901 w 2682856"/>
                <a:gd name="connsiteY107" fmla="*/ 198120 h 1977468"/>
                <a:gd name="connsiteX108" fmla="*/ 2440579 w 2682856"/>
                <a:gd name="connsiteY108" fmla="*/ 190811 h 1977468"/>
                <a:gd name="connsiteX109" fmla="*/ 2355527 w 2682856"/>
                <a:gd name="connsiteY109" fmla="*/ 33332 h 1977468"/>
                <a:gd name="connsiteX110" fmla="*/ 2344896 w 2682856"/>
                <a:gd name="connsiteY110" fmla="*/ 773 h 1977468"/>
                <a:gd name="connsiteX111" fmla="*/ 2534933 w 2682856"/>
                <a:gd name="connsiteY111" fmla="*/ 108 h 1977468"/>
                <a:gd name="connsiteX112" fmla="*/ 2045222 w 2682856"/>
                <a:gd name="connsiteY112" fmla="*/ 108 h 1977468"/>
                <a:gd name="connsiteX113" fmla="*/ 2071801 w 2682856"/>
                <a:gd name="connsiteY113" fmla="*/ 1437 h 1977468"/>
                <a:gd name="connsiteX114" fmla="*/ 2114327 w 2682856"/>
                <a:gd name="connsiteY114" fmla="*/ 42634 h 1977468"/>
                <a:gd name="connsiteX115" fmla="*/ 2031933 w 2682856"/>
                <a:gd name="connsiteY115" fmla="*/ 51272 h 1977468"/>
                <a:gd name="connsiteX116" fmla="*/ 1949539 w 2682856"/>
                <a:gd name="connsiteY116" fmla="*/ 115725 h 1977468"/>
                <a:gd name="connsiteX117" fmla="*/ 1930269 w 2682856"/>
                <a:gd name="connsiteY117" fmla="*/ 265230 h 1977468"/>
                <a:gd name="connsiteX118" fmla="*/ 1926947 w 2682856"/>
                <a:gd name="connsiteY118" fmla="*/ 354933 h 1977468"/>
                <a:gd name="connsiteX119" fmla="*/ 1908342 w 2682856"/>
                <a:gd name="connsiteY119" fmla="*/ 462577 h 1977468"/>
                <a:gd name="connsiteX120" fmla="*/ 1894388 w 2682856"/>
                <a:gd name="connsiteY120" fmla="*/ 620720 h 1977468"/>
                <a:gd name="connsiteX121" fmla="*/ 1895052 w 2682856"/>
                <a:gd name="connsiteY121" fmla="*/ 644641 h 1977468"/>
                <a:gd name="connsiteX122" fmla="*/ 1914986 w 2682856"/>
                <a:gd name="connsiteY122" fmla="*/ 769562 h 1977468"/>
                <a:gd name="connsiteX123" fmla="*/ 1934256 w 2682856"/>
                <a:gd name="connsiteY123" fmla="*/ 824713 h 1977468"/>
                <a:gd name="connsiteX124" fmla="*/ 1940236 w 2682856"/>
                <a:gd name="connsiteY124" fmla="*/ 877870 h 1977468"/>
                <a:gd name="connsiteX125" fmla="*/ 1943559 w 2682856"/>
                <a:gd name="connsiteY125" fmla="*/ 940330 h 1977468"/>
                <a:gd name="connsiteX126" fmla="*/ 1986084 w 2682856"/>
                <a:gd name="connsiteY126" fmla="*/ 1091164 h 1977468"/>
                <a:gd name="connsiteX127" fmla="*/ 2001367 w 2682856"/>
                <a:gd name="connsiteY127" fmla="*/ 1217413 h 1977468"/>
                <a:gd name="connsiteX128" fmla="*/ 2016650 w 2682856"/>
                <a:gd name="connsiteY128" fmla="*/ 1265919 h 1977468"/>
                <a:gd name="connsiteX129" fmla="*/ 2039242 w 2682856"/>
                <a:gd name="connsiteY129" fmla="*/ 1388181 h 1977468"/>
                <a:gd name="connsiteX130" fmla="*/ 2057182 w 2682856"/>
                <a:gd name="connsiteY130" fmla="*/ 1418746 h 1977468"/>
                <a:gd name="connsiteX131" fmla="*/ 2128945 w 2682856"/>
                <a:gd name="connsiteY131" fmla="*/ 1484529 h 1977468"/>
                <a:gd name="connsiteX132" fmla="*/ 2191405 w 2682856"/>
                <a:gd name="connsiteY132" fmla="*/ 1634698 h 1977468"/>
                <a:gd name="connsiteX133" fmla="*/ 2191405 w 2682856"/>
                <a:gd name="connsiteY133" fmla="*/ 1643336 h 1977468"/>
                <a:gd name="connsiteX134" fmla="*/ 2101702 w 2682856"/>
                <a:gd name="connsiteY134" fmla="*/ 1589514 h 1977468"/>
                <a:gd name="connsiteX135" fmla="*/ 1705015 w 2682856"/>
                <a:gd name="connsiteY135" fmla="*/ 1521739 h 1977468"/>
                <a:gd name="connsiteX136" fmla="*/ 1283077 w 2682856"/>
                <a:gd name="connsiteY136" fmla="*/ 1509114 h 1977468"/>
                <a:gd name="connsiteX137" fmla="*/ 1054500 w 2682856"/>
                <a:gd name="connsiteY137" fmla="*/ 1529712 h 1977468"/>
                <a:gd name="connsiteX138" fmla="*/ 1017290 w 2682856"/>
                <a:gd name="connsiteY138" fmla="*/ 1532370 h 1977468"/>
                <a:gd name="connsiteX139" fmla="*/ 1002672 w 2682856"/>
                <a:gd name="connsiteY139" fmla="*/ 1491838 h 1977468"/>
                <a:gd name="connsiteX140" fmla="*/ 976093 w 2682856"/>
                <a:gd name="connsiteY140" fmla="*/ 1465259 h 1977468"/>
                <a:gd name="connsiteX141" fmla="*/ 985396 w 2682856"/>
                <a:gd name="connsiteY141" fmla="*/ 1428713 h 1977468"/>
                <a:gd name="connsiteX142" fmla="*/ 1027257 w 2682856"/>
                <a:gd name="connsiteY142" fmla="*/ 1412102 h 1977468"/>
                <a:gd name="connsiteX143" fmla="*/ 1037889 w 2682856"/>
                <a:gd name="connsiteY143" fmla="*/ 1389510 h 1977468"/>
                <a:gd name="connsiteX144" fmla="*/ 1019948 w 2682856"/>
                <a:gd name="connsiteY144" fmla="*/ 1380872 h 1977468"/>
                <a:gd name="connsiteX145" fmla="*/ 977422 w 2682856"/>
                <a:gd name="connsiteY145" fmla="*/ 1376221 h 1977468"/>
                <a:gd name="connsiteX146" fmla="*/ 814628 w 2682856"/>
                <a:gd name="connsiteY146" fmla="*/ 1376885 h 1977468"/>
                <a:gd name="connsiteX147" fmla="*/ 789378 w 2682856"/>
                <a:gd name="connsiteY147" fmla="*/ 1372234 h 1977468"/>
                <a:gd name="connsiteX148" fmla="*/ 938219 w 2682856"/>
                <a:gd name="connsiteY148" fmla="*/ 1277879 h 1977468"/>
                <a:gd name="connsiteX149" fmla="*/ 863134 w 2682856"/>
                <a:gd name="connsiteY149" fmla="*/ 1222729 h 1977468"/>
                <a:gd name="connsiteX150" fmla="*/ 865127 w 2682856"/>
                <a:gd name="connsiteY150" fmla="*/ 1153624 h 1977468"/>
                <a:gd name="connsiteX151" fmla="*/ 889713 w 2682856"/>
                <a:gd name="connsiteY151" fmla="*/ 1095815 h 1977468"/>
                <a:gd name="connsiteX152" fmla="*/ 958153 w 2682856"/>
                <a:gd name="connsiteY152" fmla="*/ 1070566 h 1977468"/>
                <a:gd name="connsiteX153" fmla="*/ 867785 w 2682856"/>
                <a:gd name="connsiteY153" fmla="*/ 1065914 h 1977468"/>
                <a:gd name="connsiteX154" fmla="*/ 853167 w 2682856"/>
                <a:gd name="connsiteY154" fmla="*/ 1029369 h 1977468"/>
                <a:gd name="connsiteX155" fmla="*/ 879746 w 2682856"/>
                <a:gd name="connsiteY155" fmla="*/ 1000132 h 1977468"/>
                <a:gd name="connsiteX156" fmla="*/ 952837 w 2682856"/>
                <a:gd name="connsiteY156" fmla="*/ 972224 h 1977468"/>
                <a:gd name="connsiteX157" fmla="*/ 990047 w 2682856"/>
                <a:gd name="connsiteY157" fmla="*/ 971560 h 1977468"/>
                <a:gd name="connsiteX158" fmla="*/ 970778 w 2682856"/>
                <a:gd name="connsiteY158" fmla="*/ 943652 h 1977468"/>
                <a:gd name="connsiteX159" fmla="*/ 914962 w 2682856"/>
                <a:gd name="connsiteY159" fmla="*/ 892488 h 1977468"/>
                <a:gd name="connsiteX160" fmla="*/ 834562 w 2682856"/>
                <a:gd name="connsiteY160" fmla="*/ 857272 h 1977468"/>
                <a:gd name="connsiteX161" fmla="*/ 819944 w 2682856"/>
                <a:gd name="connsiteY161" fmla="*/ 841989 h 1977468"/>
                <a:gd name="connsiteX162" fmla="*/ 841207 w 2682856"/>
                <a:gd name="connsiteY162" fmla="*/ 835344 h 1977468"/>
                <a:gd name="connsiteX163" fmla="*/ 880410 w 2682856"/>
                <a:gd name="connsiteY163" fmla="*/ 826706 h 1977468"/>
                <a:gd name="connsiteX164" fmla="*/ 841871 w 2682856"/>
                <a:gd name="connsiteY164" fmla="*/ 805443 h 1977468"/>
                <a:gd name="connsiteX165" fmla="*/ 929581 w 2682856"/>
                <a:gd name="connsiteY165" fmla="*/ 746970 h 1977468"/>
                <a:gd name="connsiteX166" fmla="*/ 716287 w 2682856"/>
                <a:gd name="connsiteY166" fmla="*/ 601451 h 1977468"/>
                <a:gd name="connsiteX167" fmla="*/ 717616 w 2682856"/>
                <a:gd name="connsiteY167" fmla="*/ 600122 h 1977468"/>
                <a:gd name="connsiteX168" fmla="*/ 897022 w 2682856"/>
                <a:gd name="connsiteY168" fmla="*/ 660588 h 1977468"/>
                <a:gd name="connsiteX169" fmla="*/ 877088 w 2682856"/>
                <a:gd name="connsiteY169" fmla="*/ 560254 h 1977468"/>
                <a:gd name="connsiteX170" fmla="*/ 860476 w 2682856"/>
                <a:gd name="connsiteY170" fmla="*/ 463906 h 1977468"/>
                <a:gd name="connsiteX171" fmla="*/ 858483 w 2682856"/>
                <a:gd name="connsiteY171" fmla="*/ 436663 h 1977468"/>
                <a:gd name="connsiteX172" fmla="*/ 861805 w 2682856"/>
                <a:gd name="connsiteY172" fmla="*/ 393473 h 1977468"/>
                <a:gd name="connsiteX173" fmla="*/ 847851 w 2682856"/>
                <a:gd name="connsiteY173" fmla="*/ 352940 h 1977468"/>
                <a:gd name="connsiteX174" fmla="*/ 845858 w 2682856"/>
                <a:gd name="connsiteY174" fmla="*/ 337657 h 1977468"/>
                <a:gd name="connsiteX175" fmla="*/ 863134 w 2682856"/>
                <a:gd name="connsiteY175" fmla="*/ 338986 h 1977468"/>
                <a:gd name="connsiteX176" fmla="*/ 1007323 w 2682856"/>
                <a:gd name="connsiteY176" fmla="*/ 386163 h 1977468"/>
                <a:gd name="connsiteX177" fmla="*/ 1036560 w 2682856"/>
                <a:gd name="connsiteY177" fmla="*/ 386828 h 1977468"/>
                <a:gd name="connsiteX178" fmla="*/ 993369 w 2682856"/>
                <a:gd name="connsiteY178" fmla="*/ 350947 h 1977468"/>
                <a:gd name="connsiteX179" fmla="*/ 608643 w 2682856"/>
                <a:gd name="connsiteY179" fmla="*/ 2101 h 1977468"/>
                <a:gd name="connsiteX180" fmla="*/ 772102 w 2682856"/>
                <a:gd name="connsiteY180" fmla="*/ 1437 h 1977468"/>
                <a:gd name="connsiteX181" fmla="*/ 2045222 w 2682856"/>
                <a:gd name="connsiteY18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2682856" h="1977468">
                  <a:moveTo>
                    <a:pt x="1049185" y="392144"/>
                  </a:moveTo>
                  <a:cubicBezTo>
                    <a:pt x="1048520" y="392808"/>
                    <a:pt x="1047856" y="392808"/>
                    <a:pt x="1047191" y="393473"/>
                  </a:cubicBezTo>
                  <a:cubicBezTo>
                    <a:pt x="1047856" y="394137"/>
                    <a:pt x="1047856" y="394802"/>
                    <a:pt x="1048520" y="395466"/>
                  </a:cubicBezTo>
                  <a:cubicBezTo>
                    <a:pt x="1049185" y="394802"/>
                    <a:pt x="1050514" y="394137"/>
                    <a:pt x="1051178" y="393473"/>
                  </a:cubicBezTo>
                  <a:cubicBezTo>
                    <a:pt x="1050514" y="392808"/>
                    <a:pt x="1049849" y="392808"/>
                    <a:pt x="1049185" y="392144"/>
                  </a:cubicBezTo>
                  <a:close/>
                  <a:moveTo>
                    <a:pt x="396678" y="164896"/>
                  </a:moveTo>
                  <a:cubicBezTo>
                    <a:pt x="380731" y="181508"/>
                    <a:pt x="380731" y="199448"/>
                    <a:pt x="380731" y="217389"/>
                  </a:cubicBezTo>
                  <a:cubicBezTo>
                    <a:pt x="379402" y="281842"/>
                    <a:pt x="400000" y="345631"/>
                    <a:pt x="381395" y="410749"/>
                  </a:cubicBezTo>
                  <a:cubicBezTo>
                    <a:pt x="377408" y="425368"/>
                    <a:pt x="390033" y="435335"/>
                    <a:pt x="398007" y="445967"/>
                  </a:cubicBezTo>
                  <a:cubicBezTo>
                    <a:pt x="399336" y="447959"/>
                    <a:pt x="404651" y="448624"/>
                    <a:pt x="404651" y="448624"/>
                  </a:cubicBezTo>
                  <a:cubicBezTo>
                    <a:pt x="412625" y="430684"/>
                    <a:pt x="428572" y="439986"/>
                    <a:pt x="441197" y="437327"/>
                  </a:cubicBezTo>
                  <a:cubicBezTo>
                    <a:pt x="448506" y="435999"/>
                    <a:pt x="451164" y="433342"/>
                    <a:pt x="449171" y="424703"/>
                  </a:cubicBezTo>
                  <a:cubicBezTo>
                    <a:pt x="441862" y="380183"/>
                    <a:pt x="443855" y="334335"/>
                    <a:pt x="427908" y="291145"/>
                  </a:cubicBezTo>
                  <a:cubicBezTo>
                    <a:pt x="413289" y="251277"/>
                    <a:pt x="413289" y="208086"/>
                    <a:pt x="396678" y="164896"/>
                  </a:cubicBezTo>
                  <a:close/>
                  <a:moveTo>
                    <a:pt x="412625" y="1437"/>
                  </a:moveTo>
                  <a:cubicBezTo>
                    <a:pt x="423256" y="36654"/>
                    <a:pt x="427243" y="73199"/>
                    <a:pt x="427243" y="109081"/>
                  </a:cubicBezTo>
                  <a:cubicBezTo>
                    <a:pt x="427908" y="190146"/>
                    <a:pt x="453822" y="264566"/>
                    <a:pt x="477743" y="338986"/>
                  </a:cubicBezTo>
                  <a:cubicBezTo>
                    <a:pt x="488374" y="373539"/>
                    <a:pt x="487045" y="406762"/>
                    <a:pt x="487045" y="441315"/>
                  </a:cubicBezTo>
                  <a:cubicBezTo>
                    <a:pt x="487045" y="481848"/>
                    <a:pt x="499006" y="520387"/>
                    <a:pt x="507644" y="558926"/>
                  </a:cubicBezTo>
                  <a:cubicBezTo>
                    <a:pt x="514288" y="588163"/>
                    <a:pt x="513624" y="618064"/>
                    <a:pt x="528907" y="645971"/>
                  </a:cubicBezTo>
                  <a:cubicBezTo>
                    <a:pt x="538874" y="665241"/>
                    <a:pt x="522262" y="689161"/>
                    <a:pt x="524920" y="711753"/>
                  </a:cubicBezTo>
                  <a:cubicBezTo>
                    <a:pt x="526249" y="722385"/>
                    <a:pt x="524255" y="734345"/>
                    <a:pt x="534887" y="740325"/>
                  </a:cubicBezTo>
                  <a:cubicBezTo>
                    <a:pt x="564124" y="755608"/>
                    <a:pt x="564788" y="781522"/>
                    <a:pt x="564788" y="810095"/>
                  </a:cubicBezTo>
                  <a:cubicBezTo>
                    <a:pt x="564124" y="820726"/>
                    <a:pt x="564124" y="831357"/>
                    <a:pt x="564124" y="841989"/>
                  </a:cubicBezTo>
                  <a:cubicBezTo>
                    <a:pt x="505650" y="892488"/>
                    <a:pt x="429901" y="905113"/>
                    <a:pt x="360797" y="931028"/>
                  </a:cubicBezTo>
                  <a:cubicBezTo>
                    <a:pt x="295679" y="955613"/>
                    <a:pt x="228568" y="973553"/>
                    <a:pt x="162785" y="994816"/>
                  </a:cubicBezTo>
                  <a:cubicBezTo>
                    <a:pt x="125575" y="1006777"/>
                    <a:pt x="91023" y="1003454"/>
                    <a:pt x="58464" y="981527"/>
                  </a:cubicBezTo>
                  <a:cubicBezTo>
                    <a:pt x="71089" y="970231"/>
                    <a:pt x="71089" y="954948"/>
                    <a:pt x="71089" y="939666"/>
                  </a:cubicBezTo>
                  <a:cubicBezTo>
                    <a:pt x="71753" y="870561"/>
                    <a:pt x="63780" y="802121"/>
                    <a:pt x="47168" y="735010"/>
                  </a:cubicBezTo>
                  <a:cubicBezTo>
                    <a:pt x="41852" y="712418"/>
                    <a:pt x="45175" y="688497"/>
                    <a:pt x="36537" y="666570"/>
                  </a:cubicBezTo>
                  <a:cubicBezTo>
                    <a:pt x="21918" y="630688"/>
                    <a:pt x="29892" y="589491"/>
                    <a:pt x="12616" y="553610"/>
                  </a:cubicBezTo>
                  <a:cubicBezTo>
                    <a:pt x="11287" y="550952"/>
                    <a:pt x="13280" y="546301"/>
                    <a:pt x="13945" y="542979"/>
                  </a:cubicBezTo>
                  <a:cubicBezTo>
                    <a:pt x="21254" y="513078"/>
                    <a:pt x="37201" y="485835"/>
                    <a:pt x="33214" y="451282"/>
                  </a:cubicBezTo>
                  <a:cubicBezTo>
                    <a:pt x="28563" y="410084"/>
                    <a:pt x="37201" y="367558"/>
                    <a:pt x="31221" y="326361"/>
                  </a:cubicBezTo>
                  <a:cubicBezTo>
                    <a:pt x="27899" y="306427"/>
                    <a:pt x="23247" y="291145"/>
                    <a:pt x="35208" y="273204"/>
                  </a:cubicBezTo>
                  <a:cubicBezTo>
                    <a:pt x="44510" y="259250"/>
                    <a:pt x="36537" y="251941"/>
                    <a:pt x="20589" y="253270"/>
                  </a:cubicBezTo>
                  <a:cubicBezTo>
                    <a:pt x="1984" y="254599"/>
                    <a:pt x="-2667" y="243968"/>
                    <a:pt x="1320" y="230014"/>
                  </a:cubicBezTo>
                  <a:cubicBezTo>
                    <a:pt x="15274" y="182837"/>
                    <a:pt x="21254" y="134330"/>
                    <a:pt x="41852" y="89147"/>
                  </a:cubicBezTo>
                  <a:cubicBezTo>
                    <a:pt x="55142" y="60575"/>
                    <a:pt x="74411" y="33996"/>
                    <a:pt x="81720" y="2101"/>
                  </a:cubicBezTo>
                  <a:cubicBezTo>
                    <a:pt x="192022" y="2101"/>
                    <a:pt x="302323" y="1437"/>
                    <a:pt x="412625" y="1437"/>
                  </a:cubicBezTo>
                  <a:close/>
                  <a:moveTo>
                    <a:pt x="2534933" y="108"/>
                  </a:moveTo>
                  <a:cubicBezTo>
                    <a:pt x="2540913" y="108"/>
                    <a:pt x="2547558" y="-1220"/>
                    <a:pt x="2551545" y="5424"/>
                  </a:cubicBezTo>
                  <a:cubicBezTo>
                    <a:pt x="2587426" y="62568"/>
                    <a:pt x="2626630" y="119048"/>
                    <a:pt x="2629952" y="190146"/>
                  </a:cubicBezTo>
                  <a:cubicBezTo>
                    <a:pt x="2630616" y="212738"/>
                    <a:pt x="2638590" y="233336"/>
                    <a:pt x="2653208" y="251277"/>
                  </a:cubicBezTo>
                  <a:cubicBezTo>
                    <a:pt x="2687761" y="294467"/>
                    <a:pt x="2687761" y="342974"/>
                    <a:pt x="2675136" y="392809"/>
                  </a:cubicBezTo>
                  <a:cubicBezTo>
                    <a:pt x="2669820" y="413407"/>
                    <a:pt x="2669155" y="433341"/>
                    <a:pt x="2670485" y="453940"/>
                  </a:cubicBezTo>
                  <a:cubicBezTo>
                    <a:pt x="2680452" y="576201"/>
                    <a:pt x="2673142" y="697799"/>
                    <a:pt x="2663175" y="819397"/>
                  </a:cubicBezTo>
                  <a:cubicBezTo>
                    <a:pt x="2655866" y="911757"/>
                    <a:pt x="2648557" y="1004783"/>
                    <a:pt x="2660517" y="1097144"/>
                  </a:cubicBezTo>
                  <a:cubicBezTo>
                    <a:pt x="2662511" y="1111098"/>
                    <a:pt x="2661846" y="1126380"/>
                    <a:pt x="2667162" y="1139005"/>
                  </a:cubicBezTo>
                  <a:cubicBezTo>
                    <a:pt x="2682445" y="1175551"/>
                    <a:pt x="2668491" y="1204123"/>
                    <a:pt x="2643241" y="1228044"/>
                  </a:cubicBezTo>
                  <a:cubicBezTo>
                    <a:pt x="2615998" y="1253958"/>
                    <a:pt x="2605367" y="1279872"/>
                    <a:pt x="2629287" y="1313760"/>
                  </a:cubicBezTo>
                  <a:cubicBezTo>
                    <a:pt x="2634603" y="1321069"/>
                    <a:pt x="2635932" y="1332365"/>
                    <a:pt x="2636597" y="1341668"/>
                  </a:cubicBezTo>
                  <a:cubicBezTo>
                    <a:pt x="2642577" y="1464594"/>
                    <a:pt x="2655202" y="1586856"/>
                    <a:pt x="2643906" y="1709782"/>
                  </a:cubicBezTo>
                  <a:cubicBezTo>
                    <a:pt x="2641912" y="1730381"/>
                    <a:pt x="2643906" y="1750979"/>
                    <a:pt x="2643906" y="1771578"/>
                  </a:cubicBezTo>
                  <a:cubicBezTo>
                    <a:pt x="2643906" y="1792176"/>
                    <a:pt x="2647893" y="1812110"/>
                    <a:pt x="2661846" y="1828722"/>
                  </a:cubicBezTo>
                  <a:cubicBezTo>
                    <a:pt x="2648557" y="1857294"/>
                    <a:pt x="2640583" y="1888524"/>
                    <a:pt x="2617992" y="1911781"/>
                  </a:cubicBezTo>
                  <a:cubicBezTo>
                    <a:pt x="2562841" y="1966931"/>
                    <a:pt x="2496394" y="1987530"/>
                    <a:pt x="2419980" y="1972911"/>
                  </a:cubicBezTo>
                  <a:cubicBezTo>
                    <a:pt x="2415329" y="1964273"/>
                    <a:pt x="2406691" y="1962280"/>
                    <a:pt x="2399382" y="1957629"/>
                  </a:cubicBezTo>
                  <a:cubicBezTo>
                    <a:pt x="2390744" y="1911781"/>
                    <a:pt x="2375461" y="1869255"/>
                    <a:pt x="2352869" y="1828058"/>
                  </a:cubicBezTo>
                  <a:cubicBezTo>
                    <a:pt x="2323633" y="1774900"/>
                    <a:pt x="2299047" y="1719085"/>
                    <a:pt x="2302370" y="1655296"/>
                  </a:cubicBezTo>
                  <a:cubicBezTo>
                    <a:pt x="2305028" y="1602803"/>
                    <a:pt x="2302370" y="1550310"/>
                    <a:pt x="2302370" y="1497817"/>
                  </a:cubicBezTo>
                  <a:cubicBezTo>
                    <a:pt x="2348218" y="1568251"/>
                    <a:pt x="2463171" y="1550310"/>
                    <a:pt x="2501710" y="1506456"/>
                  </a:cubicBezTo>
                  <a:cubicBezTo>
                    <a:pt x="2492407" y="1499146"/>
                    <a:pt x="2478454" y="1508449"/>
                    <a:pt x="2468487" y="1495824"/>
                  </a:cubicBezTo>
                  <a:cubicBezTo>
                    <a:pt x="2485763" y="1486522"/>
                    <a:pt x="2509683" y="1479212"/>
                    <a:pt x="2489749" y="1451969"/>
                  </a:cubicBezTo>
                  <a:cubicBezTo>
                    <a:pt x="2485763" y="1445989"/>
                    <a:pt x="2493072" y="1439344"/>
                    <a:pt x="2497723" y="1433364"/>
                  </a:cubicBezTo>
                  <a:cubicBezTo>
                    <a:pt x="2504368" y="1425391"/>
                    <a:pt x="2514335" y="1419410"/>
                    <a:pt x="2518322" y="1408114"/>
                  </a:cubicBezTo>
                  <a:cubicBezTo>
                    <a:pt x="2501710" y="1404792"/>
                    <a:pt x="2487092" y="1422068"/>
                    <a:pt x="2470480" y="1414759"/>
                  </a:cubicBezTo>
                  <a:cubicBezTo>
                    <a:pt x="2470480" y="1405457"/>
                    <a:pt x="2478454" y="1404128"/>
                    <a:pt x="2482440" y="1400141"/>
                  </a:cubicBezTo>
                  <a:cubicBezTo>
                    <a:pt x="2514999" y="1370240"/>
                    <a:pt x="2514999" y="1370904"/>
                    <a:pt x="2484434" y="1339674"/>
                  </a:cubicBezTo>
                  <a:cubicBezTo>
                    <a:pt x="2483769" y="1339010"/>
                    <a:pt x="2483105" y="1338345"/>
                    <a:pt x="2482440" y="1337681"/>
                  </a:cubicBezTo>
                  <a:cubicBezTo>
                    <a:pt x="2462506" y="1321734"/>
                    <a:pt x="2458520" y="1303129"/>
                    <a:pt x="2467822" y="1278543"/>
                  </a:cubicBezTo>
                  <a:cubicBezTo>
                    <a:pt x="2475131" y="1257945"/>
                    <a:pt x="2483769" y="1237346"/>
                    <a:pt x="2484434" y="1214090"/>
                  </a:cubicBezTo>
                  <a:cubicBezTo>
                    <a:pt x="2485098" y="1213426"/>
                    <a:pt x="2485763" y="1212097"/>
                    <a:pt x="2486427" y="1211432"/>
                  </a:cubicBezTo>
                  <a:cubicBezTo>
                    <a:pt x="2485763" y="1212097"/>
                    <a:pt x="2484434" y="1212761"/>
                    <a:pt x="2483769" y="1213426"/>
                  </a:cubicBezTo>
                  <a:cubicBezTo>
                    <a:pt x="2475796" y="1215419"/>
                    <a:pt x="2473802" y="1226050"/>
                    <a:pt x="2461842" y="1226050"/>
                  </a:cubicBezTo>
                  <a:cubicBezTo>
                    <a:pt x="2471144" y="1192163"/>
                    <a:pt x="2479782" y="1159604"/>
                    <a:pt x="2490414" y="1121729"/>
                  </a:cubicBezTo>
                  <a:cubicBezTo>
                    <a:pt x="2453204" y="1139670"/>
                    <a:pt x="2465828" y="1118407"/>
                    <a:pt x="2470480" y="1103788"/>
                  </a:cubicBezTo>
                  <a:cubicBezTo>
                    <a:pt x="2475796" y="1088506"/>
                    <a:pt x="2481776" y="1073887"/>
                    <a:pt x="2487092" y="1058605"/>
                  </a:cubicBezTo>
                  <a:cubicBezTo>
                    <a:pt x="2489749" y="1051960"/>
                    <a:pt x="2491078" y="1045315"/>
                    <a:pt x="2482440" y="1043322"/>
                  </a:cubicBezTo>
                  <a:cubicBezTo>
                    <a:pt x="2450546" y="1036677"/>
                    <a:pt x="2458520" y="1011427"/>
                    <a:pt x="2457191" y="990165"/>
                  </a:cubicBezTo>
                  <a:cubicBezTo>
                    <a:pt x="2456526" y="980198"/>
                    <a:pt x="2462506" y="965579"/>
                    <a:pt x="2453204" y="960264"/>
                  </a:cubicBezTo>
                  <a:cubicBezTo>
                    <a:pt x="2443901" y="955612"/>
                    <a:pt x="2435263" y="968902"/>
                    <a:pt x="2426625" y="973553"/>
                  </a:cubicBezTo>
                  <a:cubicBezTo>
                    <a:pt x="2425296" y="974217"/>
                    <a:pt x="2423967" y="973553"/>
                    <a:pt x="2419980" y="973553"/>
                  </a:cubicBezTo>
                  <a:cubicBezTo>
                    <a:pt x="2421974" y="968902"/>
                    <a:pt x="2423303" y="964915"/>
                    <a:pt x="2425296" y="960928"/>
                  </a:cubicBezTo>
                  <a:cubicBezTo>
                    <a:pt x="2443237" y="929034"/>
                    <a:pt x="2461177" y="897139"/>
                    <a:pt x="2478454" y="865245"/>
                  </a:cubicBezTo>
                  <a:cubicBezTo>
                    <a:pt x="2480447" y="861258"/>
                    <a:pt x="2485763" y="855942"/>
                    <a:pt x="2479782" y="851291"/>
                  </a:cubicBezTo>
                  <a:cubicBezTo>
                    <a:pt x="2477125" y="849298"/>
                    <a:pt x="2471809" y="851291"/>
                    <a:pt x="2467158" y="851955"/>
                  </a:cubicBezTo>
                  <a:cubicBezTo>
                    <a:pt x="2455861" y="853284"/>
                    <a:pt x="2445230" y="863251"/>
                    <a:pt x="2429947" y="855942"/>
                  </a:cubicBezTo>
                  <a:cubicBezTo>
                    <a:pt x="2449881" y="833350"/>
                    <a:pt x="2479118" y="826706"/>
                    <a:pt x="2500381" y="804114"/>
                  </a:cubicBezTo>
                  <a:cubicBezTo>
                    <a:pt x="2483769" y="801456"/>
                    <a:pt x="2471144" y="799462"/>
                    <a:pt x="2458520" y="796805"/>
                  </a:cubicBezTo>
                  <a:cubicBezTo>
                    <a:pt x="2451210" y="794811"/>
                    <a:pt x="2439914" y="800127"/>
                    <a:pt x="2438586" y="788831"/>
                  </a:cubicBezTo>
                  <a:cubicBezTo>
                    <a:pt x="2437921" y="779528"/>
                    <a:pt x="2441908" y="769561"/>
                    <a:pt x="2452539" y="765575"/>
                  </a:cubicBezTo>
                  <a:cubicBezTo>
                    <a:pt x="2457191" y="763581"/>
                    <a:pt x="2462506" y="762252"/>
                    <a:pt x="2464500" y="754279"/>
                  </a:cubicBezTo>
                  <a:cubicBezTo>
                    <a:pt x="2444566" y="749627"/>
                    <a:pt x="2447223" y="737003"/>
                    <a:pt x="2453868" y="722384"/>
                  </a:cubicBezTo>
                  <a:cubicBezTo>
                    <a:pt x="2462506" y="703115"/>
                    <a:pt x="2468487" y="682516"/>
                    <a:pt x="2473802" y="661918"/>
                  </a:cubicBezTo>
                  <a:cubicBezTo>
                    <a:pt x="2496394" y="574873"/>
                    <a:pt x="2487756" y="486498"/>
                    <a:pt x="2489749" y="398789"/>
                  </a:cubicBezTo>
                  <a:cubicBezTo>
                    <a:pt x="2489749" y="392809"/>
                    <a:pt x="2489749" y="386164"/>
                    <a:pt x="2481776" y="380848"/>
                  </a:cubicBezTo>
                  <a:cubicBezTo>
                    <a:pt x="2477789" y="394138"/>
                    <a:pt x="2467822" y="402776"/>
                    <a:pt x="2459184" y="412078"/>
                  </a:cubicBezTo>
                  <a:cubicBezTo>
                    <a:pt x="2449217" y="422045"/>
                    <a:pt x="2445230" y="434670"/>
                    <a:pt x="2447888" y="448624"/>
                  </a:cubicBezTo>
                  <a:cubicBezTo>
                    <a:pt x="2457855" y="498459"/>
                    <a:pt x="2435263" y="540320"/>
                    <a:pt x="2414000" y="582182"/>
                  </a:cubicBezTo>
                  <a:cubicBezTo>
                    <a:pt x="2409349" y="590820"/>
                    <a:pt x="2401375" y="595471"/>
                    <a:pt x="2396059" y="585504"/>
                  </a:cubicBezTo>
                  <a:cubicBezTo>
                    <a:pt x="2386092" y="566899"/>
                    <a:pt x="2375461" y="546965"/>
                    <a:pt x="2388750" y="525702"/>
                  </a:cubicBezTo>
                  <a:cubicBezTo>
                    <a:pt x="2418651" y="479189"/>
                    <a:pt x="2440579" y="428025"/>
                    <a:pt x="2461177" y="376861"/>
                  </a:cubicBezTo>
                  <a:cubicBezTo>
                    <a:pt x="2481776" y="326362"/>
                    <a:pt x="2481111" y="299119"/>
                    <a:pt x="2428618" y="273204"/>
                  </a:cubicBezTo>
                  <a:cubicBezTo>
                    <a:pt x="2397388" y="257257"/>
                    <a:pt x="2366823" y="239317"/>
                    <a:pt x="2335593" y="222705"/>
                  </a:cubicBezTo>
                  <a:cubicBezTo>
                    <a:pt x="2359514" y="225363"/>
                    <a:pt x="2382106" y="233336"/>
                    <a:pt x="2404698" y="238652"/>
                  </a:cubicBezTo>
                  <a:cubicBezTo>
                    <a:pt x="2418651" y="241975"/>
                    <a:pt x="2433270" y="257922"/>
                    <a:pt x="2446559" y="243968"/>
                  </a:cubicBezTo>
                  <a:cubicBezTo>
                    <a:pt x="2459184" y="230679"/>
                    <a:pt x="2445894" y="213402"/>
                    <a:pt x="2443901" y="198120"/>
                  </a:cubicBezTo>
                  <a:cubicBezTo>
                    <a:pt x="2443237" y="195462"/>
                    <a:pt x="2441908" y="193468"/>
                    <a:pt x="2440579" y="190811"/>
                  </a:cubicBezTo>
                  <a:cubicBezTo>
                    <a:pt x="2414000" y="137653"/>
                    <a:pt x="2388086" y="83831"/>
                    <a:pt x="2355527" y="33332"/>
                  </a:cubicBezTo>
                  <a:cubicBezTo>
                    <a:pt x="2348882" y="24694"/>
                    <a:pt x="2342902" y="14727"/>
                    <a:pt x="2344896" y="773"/>
                  </a:cubicBezTo>
                  <a:cubicBezTo>
                    <a:pt x="2408020" y="773"/>
                    <a:pt x="2471809" y="108"/>
                    <a:pt x="2534933" y="108"/>
                  </a:cubicBezTo>
                  <a:close/>
                  <a:moveTo>
                    <a:pt x="2045222" y="108"/>
                  </a:moveTo>
                  <a:cubicBezTo>
                    <a:pt x="2053860" y="108"/>
                    <a:pt x="2063163" y="772"/>
                    <a:pt x="2071801" y="1437"/>
                  </a:cubicBezTo>
                  <a:cubicBezTo>
                    <a:pt x="2083097" y="18713"/>
                    <a:pt x="2101702" y="27351"/>
                    <a:pt x="2114327" y="42634"/>
                  </a:cubicBezTo>
                  <a:cubicBezTo>
                    <a:pt x="2087083" y="45956"/>
                    <a:pt x="2059176" y="51936"/>
                    <a:pt x="2031933" y="51272"/>
                  </a:cubicBezTo>
                  <a:cubicBezTo>
                    <a:pt x="1985420" y="49943"/>
                    <a:pt x="1965486" y="82502"/>
                    <a:pt x="1949539" y="115725"/>
                  </a:cubicBezTo>
                  <a:cubicBezTo>
                    <a:pt x="1927611" y="162238"/>
                    <a:pt x="1923625" y="214731"/>
                    <a:pt x="1930269" y="265230"/>
                  </a:cubicBezTo>
                  <a:cubicBezTo>
                    <a:pt x="1934920" y="296460"/>
                    <a:pt x="1934256" y="325032"/>
                    <a:pt x="1926947" y="354933"/>
                  </a:cubicBezTo>
                  <a:cubicBezTo>
                    <a:pt x="1917644" y="390150"/>
                    <a:pt x="1919638" y="428689"/>
                    <a:pt x="1908342" y="462577"/>
                  </a:cubicBezTo>
                  <a:cubicBezTo>
                    <a:pt x="1891066" y="515070"/>
                    <a:pt x="1899039" y="568227"/>
                    <a:pt x="1894388" y="620720"/>
                  </a:cubicBezTo>
                  <a:cubicBezTo>
                    <a:pt x="1893724" y="628694"/>
                    <a:pt x="1891730" y="637996"/>
                    <a:pt x="1895052" y="644641"/>
                  </a:cubicBezTo>
                  <a:cubicBezTo>
                    <a:pt x="1916980" y="683845"/>
                    <a:pt x="1909006" y="727701"/>
                    <a:pt x="1914986" y="769562"/>
                  </a:cubicBezTo>
                  <a:cubicBezTo>
                    <a:pt x="1917644" y="789496"/>
                    <a:pt x="1922960" y="808101"/>
                    <a:pt x="1934256" y="824713"/>
                  </a:cubicBezTo>
                  <a:cubicBezTo>
                    <a:pt x="1945552" y="841324"/>
                    <a:pt x="1950868" y="862587"/>
                    <a:pt x="1940236" y="877870"/>
                  </a:cubicBezTo>
                  <a:cubicBezTo>
                    <a:pt x="1924953" y="901791"/>
                    <a:pt x="1934256" y="920396"/>
                    <a:pt x="1943559" y="940330"/>
                  </a:cubicBezTo>
                  <a:cubicBezTo>
                    <a:pt x="1966815" y="988172"/>
                    <a:pt x="1982098" y="1039336"/>
                    <a:pt x="1986084" y="1091164"/>
                  </a:cubicBezTo>
                  <a:cubicBezTo>
                    <a:pt x="1989407" y="1133690"/>
                    <a:pt x="1991400" y="1175551"/>
                    <a:pt x="2001367" y="1217413"/>
                  </a:cubicBezTo>
                  <a:cubicBezTo>
                    <a:pt x="2005354" y="1234025"/>
                    <a:pt x="2010005" y="1249972"/>
                    <a:pt x="2016650" y="1265919"/>
                  </a:cubicBezTo>
                  <a:cubicBezTo>
                    <a:pt x="2033926" y="1304458"/>
                    <a:pt x="2043893" y="1344990"/>
                    <a:pt x="2039242" y="1388181"/>
                  </a:cubicBezTo>
                  <a:cubicBezTo>
                    <a:pt x="2037248" y="1403464"/>
                    <a:pt x="2041235" y="1416089"/>
                    <a:pt x="2057182" y="1418746"/>
                  </a:cubicBezTo>
                  <a:cubicBezTo>
                    <a:pt x="2096386" y="1424062"/>
                    <a:pt x="2114327" y="1455292"/>
                    <a:pt x="2128945" y="1484529"/>
                  </a:cubicBezTo>
                  <a:cubicBezTo>
                    <a:pt x="2153530" y="1533035"/>
                    <a:pt x="2170806" y="1584863"/>
                    <a:pt x="2191405" y="1634698"/>
                  </a:cubicBezTo>
                  <a:cubicBezTo>
                    <a:pt x="2193398" y="1636027"/>
                    <a:pt x="2192069" y="1640014"/>
                    <a:pt x="2191405" y="1643336"/>
                  </a:cubicBezTo>
                  <a:cubicBezTo>
                    <a:pt x="2169477" y="1612106"/>
                    <a:pt x="2135590" y="1600146"/>
                    <a:pt x="2101702" y="1589514"/>
                  </a:cubicBezTo>
                  <a:cubicBezTo>
                    <a:pt x="1972131" y="1550975"/>
                    <a:pt x="1839902" y="1530377"/>
                    <a:pt x="1705015" y="1521739"/>
                  </a:cubicBezTo>
                  <a:cubicBezTo>
                    <a:pt x="1564812" y="1512436"/>
                    <a:pt x="1423945" y="1505792"/>
                    <a:pt x="1283077" y="1509114"/>
                  </a:cubicBezTo>
                  <a:cubicBezTo>
                    <a:pt x="1206663" y="1511107"/>
                    <a:pt x="1130250" y="1519745"/>
                    <a:pt x="1054500" y="1529712"/>
                  </a:cubicBezTo>
                  <a:cubicBezTo>
                    <a:pt x="1041876" y="1531041"/>
                    <a:pt x="1029915" y="1531041"/>
                    <a:pt x="1017290" y="1532370"/>
                  </a:cubicBezTo>
                  <a:cubicBezTo>
                    <a:pt x="1020613" y="1515759"/>
                    <a:pt x="1015297" y="1503134"/>
                    <a:pt x="1002672" y="1491838"/>
                  </a:cubicBezTo>
                  <a:cubicBezTo>
                    <a:pt x="993369" y="1483864"/>
                    <a:pt x="984731" y="1474562"/>
                    <a:pt x="976093" y="1465259"/>
                  </a:cubicBezTo>
                  <a:cubicBezTo>
                    <a:pt x="959482" y="1446654"/>
                    <a:pt x="962140" y="1437351"/>
                    <a:pt x="985396" y="1428713"/>
                  </a:cubicBezTo>
                  <a:cubicBezTo>
                    <a:pt x="999350" y="1423398"/>
                    <a:pt x="1015297" y="1422069"/>
                    <a:pt x="1027257" y="1412102"/>
                  </a:cubicBezTo>
                  <a:cubicBezTo>
                    <a:pt x="1034566" y="1406122"/>
                    <a:pt x="1040547" y="1399477"/>
                    <a:pt x="1037889" y="1389510"/>
                  </a:cubicBezTo>
                  <a:cubicBezTo>
                    <a:pt x="1035231" y="1380207"/>
                    <a:pt x="1026593" y="1383530"/>
                    <a:pt x="1019948" y="1380872"/>
                  </a:cubicBezTo>
                  <a:cubicBezTo>
                    <a:pt x="1005994" y="1376221"/>
                    <a:pt x="992041" y="1376221"/>
                    <a:pt x="977422" y="1376221"/>
                  </a:cubicBezTo>
                  <a:cubicBezTo>
                    <a:pt x="922936" y="1376221"/>
                    <a:pt x="868450" y="1376885"/>
                    <a:pt x="814628" y="1376885"/>
                  </a:cubicBezTo>
                  <a:cubicBezTo>
                    <a:pt x="805990" y="1376885"/>
                    <a:pt x="796687" y="1380207"/>
                    <a:pt x="789378" y="1372234"/>
                  </a:cubicBezTo>
                  <a:cubicBezTo>
                    <a:pt x="828582" y="1327714"/>
                    <a:pt x="874430" y="1293827"/>
                    <a:pt x="938219" y="1277879"/>
                  </a:cubicBezTo>
                  <a:cubicBezTo>
                    <a:pt x="899015" y="1271235"/>
                    <a:pt x="870443" y="1257945"/>
                    <a:pt x="863134" y="1222729"/>
                  </a:cubicBezTo>
                  <a:cubicBezTo>
                    <a:pt x="859147" y="1200801"/>
                    <a:pt x="858483" y="1176216"/>
                    <a:pt x="865127" y="1153624"/>
                  </a:cubicBezTo>
                  <a:cubicBezTo>
                    <a:pt x="871108" y="1133690"/>
                    <a:pt x="856489" y="1105118"/>
                    <a:pt x="889713" y="1095815"/>
                  </a:cubicBezTo>
                  <a:cubicBezTo>
                    <a:pt x="910311" y="1089835"/>
                    <a:pt x="930245" y="1081197"/>
                    <a:pt x="958153" y="1070566"/>
                  </a:cubicBezTo>
                  <a:cubicBezTo>
                    <a:pt x="922271" y="1072559"/>
                    <a:pt x="895028" y="1070566"/>
                    <a:pt x="867785" y="1065914"/>
                  </a:cubicBezTo>
                  <a:cubicBezTo>
                    <a:pt x="845858" y="1062592"/>
                    <a:pt x="839878" y="1046645"/>
                    <a:pt x="853167" y="1029369"/>
                  </a:cubicBezTo>
                  <a:cubicBezTo>
                    <a:pt x="861141" y="1018737"/>
                    <a:pt x="873101" y="1010764"/>
                    <a:pt x="879746" y="1000132"/>
                  </a:cubicBezTo>
                  <a:cubicBezTo>
                    <a:pt x="897022" y="970896"/>
                    <a:pt x="921607" y="963586"/>
                    <a:pt x="952837" y="972224"/>
                  </a:cubicBezTo>
                  <a:cubicBezTo>
                    <a:pt x="965462" y="975547"/>
                    <a:pt x="984067" y="980863"/>
                    <a:pt x="990047" y="971560"/>
                  </a:cubicBezTo>
                  <a:cubicBezTo>
                    <a:pt x="997356" y="960264"/>
                    <a:pt x="979416" y="950962"/>
                    <a:pt x="970778" y="943652"/>
                  </a:cubicBezTo>
                  <a:cubicBezTo>
                    <a:pt x="951508" y="927041"/>
                    <a:pt x="942870" y="898469"/>
                    <a:pt x="914962" y="892488"/>
                  </a:cubicBezTo>
                  <a:cubicBezTo>
                    <a:pt x="885726" y="886508"/>
                    <a:pt x="859812" y="872554"/>
                    <a:pt x="834562" y="857272"/>
                  </a:cubicBezTo>
                  <a:cubicBezTo>
                    <a:pt x="828582" y="853285"/>
                    <a:pt x="816621" y="851956"/>
                    <a:pt x="819944" y="841989"/>
                  </a:cubicBezTo>
                  <a:cubicBezTo>
                    <a:pt x="822601" y="832686"/>
                    <a:pt x="833897" y="837338"/>
                    <a:pt x="841207" y="835344"/>
                  </a:cubicBezTo>
                  <a:cubicBezTo>
                    <a:pt x="854496" y="831357"/>
                    <a:pt x="877752" y="844647"/>
                    <a:pt x="880410" y="826706"/>
                  </a:cubicBezTo>
                  <a:cubicBezTo>
                    <a:pt x="883068" y="807437"/>
                    <a:pt x="857154" y="812088"/>
                    <a:pt x="841871" y="805443"/>
                  </a:cubicBezTo>
                  <a:cubicBezTo>
                    <a:pt x="867785" y="780858"/>
                    <a:pt x="900344" y="766903"/>
                    <a:pt x="929581" y="746970"/>
                  </a:cubicBezTo>
                  <a:cubicBezTo>
                    <a:pt x="843864" y="717734"/>
                    <a:pt x="782733" y="655273"/>
                    <a:pt x="716287" y="601451"/>
                  </a:cubicBezTo>
                  <a:lnTo>
                    <a:pt x="717616" y="600122"/>
                  </a:lnTo>
                  <a:cubicBezTo>
                    <a:pt x="777418" y="616069"/>
                    <a:pt x="832568" y="647963"/>
                    <a:pt x="897022" y="660588"/>
                  </a:cubicBezTo>
                  <a:cubicBezTo>
                    <a:pt x="886390" y="624707"/>
                    <a:pt x="875094" y="593477"/>
                    <a:pt x="877088" y="560254"/>
                  </a:cubicBezTo>
                  <a:cubicBezTo>
                    <a:pt x="879081" y="527030"/>
                    <a:pt x="876423" y="494472"/>
                    <a:pt x="860476" y="463906"/>
                  </a:cubicBezTo>
                  <a:cubicBezTo>
                    <a:pt x="855825" y="455268"/>
                    <a:pt x="849845" y="442643"/>
                    <a:pt x="858483" y="436663"/>
                  </a:cubicBezTo>
                  <a:cubicBezTo>
                    <a:pt x="879081" y="422045"/>
                    <a:pt x="869779" y="409420"/>
                    <a:pt x="861805" y="393473"/>
                  </a:cubicBezTo>
                  <a:cubicBezTo>
                    <a:pt x="855160" y="380848"/>
                    <a:pt x="852502" y="366894"/>
                    <a:pt x="847851" y="352940"/>
                  </a:cubicBezTo>
                  <a:cubicBezTo>
                    <a:pt x="846522" y="348289"/>
                    <a:pt x="841871" y="342309"/>
                    <a:pt x="845858" y="337657"/>
                  </a:cubicBezTo>
                  <a:cubicBezTo>
                    <a:pt x="851174" y="331013"/>
                    <a:pt x="857818" y="336993"/>
                    <a:pt x="863134" y="338986"/>
                  </a:cubicBezTo>
                  <a:cubicBezTo>
                    <a:pt x="911640" y="354269"/>
                    <a:pt x="959482" y="370881"/>
                    <a:pt x="1007323" y="386163"/>
                  </a:cubicBezTo>
                  <a:cubicBezTo>
                    <a:pt x="1015961" y="388821"/>
                    <a:pt x="1024599" y="396130"/>
                    <a:pt x="1036560" y="386828"/>
                  </a:cubicBezTo>
                  <a:cubicBezTo>
                    <a:pt x="1021942" y="374203"/>
                    <a:pt x="1007323" y="363572"/>
                    <a:pt x="993369" y="350947"/>
                  </a:cubicBezTo>
                  <a:cubicBezTo>
                    <a:pt x="863798" y="235994"/>
                    <a:pt x="745523" y="109081"/>
                    <a:pt x="608643" y="2101"/>
                  </a:cubicBezTo>
                  <a:cubicBezTo>
                    <a:pt x="663129" y="2101"/>
                    <a:pt x="717616" y="1437"/>
                    <a:pt x="772102" y="1437"/>
                  </a:cubicBezTo>
                  <a:cubicBezTo>
                    <a:pt x="1198025" y="108"/>
                    <a:pt x="1621292" y="108"/>
                    <a:pt x="2045222" y="108"/>
                  </a:cubicBezTo>
                  <a:close/>
                </a:path>
              </a:pathLst>
            </a:custGeom>
            <a:solidFill>
              <a:schemeClr val="accent4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7E51B6-FC76-404F-85B6-8DD9A7DD647F}"/>
                </a:ext>
              </a:extLst>
            </p:cNvPr>
            <p:cNvSpPr/>
            <p:nvPr/>
          </p:nvSpPr>
          <p:spPr>
            <a:xfrm>
              <a:off x="1790993" y="4017568"/>
              <a:ext cx="644533" cy="1681102"/>
            </a:xfrm>
            <a:custGeom>
              <a:avLst/>
              <a:gdLst>
                <a:gd name="connsiteX0" fmla="*/ 407318 w 644533"/>
                <a:gd name="connsiteY0" fmla="*/ 665 h 1681101"/>
                <a:gd name="connsiteX1" fmla="*/ 428581 w 644533"/>
                <a:gd name="connsiteY1" fmla="*/ 2658 h 1681101"/>
                <a:gd name="connsiteX2" fmla="*/ 457153 w 644533"/>
                <a:gd name="connsiteY2" fmla="*/ 35881 h 1681101"/>
                <a:gd name="connsiteX3" fmla="*/ 465792 w 644533"/>
                <a:gd name="connsiteY3" fmla="*/ 63124 h 1681101"/>
                <a:gd name="connsiteX4" fmla="*/ 487719 w 644533"/>
                <a:gd name="connsiteY4" fmla="*/ 54486 h 1681101"/>
                <a:gd name="connsiteX5" fmla="*/ 510311 w 644533"/>
                <a:gd name="connsiteY5" fmla="*/ 56480 h 1681101"/>
                <a:gd name="connsiteX6" fmla="*/ 559481 w 644533"/>
                <a:gd name="connsiteY6" fmla="*/ 128242 h 1681101"/>
                <a:gd name="connsiteX7" fmla="*/ 578751 w 644533"/>
                <a:gd name="connsiteY7" fmla="*/ 241201 h 1681101"/>
                <a:gd name="connsiteX8" fmla="*/ 558817 w 644533"/>
                <a:gd name="connsiteY8" fmla="*/ 265123 h 1681101"/>
                <a:gd name="connsiteX9" fmla="*/ 537554 w 644533"/>
                <a:gd name="connsiteY9" fmla="*/ 283063 h 1681101"/>
                <a:gd name="connsiteX10" fmla="*/ 558152 w 644533"/>
                <a:gd name="connsiteY10" fmla="*/ 301668 h 1681101"/>
                <a:gd name="connsiteX11" fmla="*/ 581409 w 644533"/>
                <a:gd name="connsiteY11" fmla="*/ 325589 h 1681101"/>
                <a:gd name="connsiteX12" fmla="*/ 558817 w 644533"/>
                <a:gd name="connsiteY12" fmla="*/ 445858 h 1681101"/>
                <a:gd name="connsiteX13" fmla="*/ 518949 w 644533"/>
                <a:gd name="connsiteY13" fmla="*/ 473765 h 1681101"/>
                <a:gd name="connsiteX14" fmla="*/ 496357 w 644533"/>
                <a:gd name="connsiteY14" fmla="*/ 476423 h 1681101"/>
                <a:gd name="connsiteX15" fmla="*/ 504331 w 644533"/>
                <a:gd name="connsiteY15" fmla="*/ 488383 h 1681101"/>
                <a:gd name="connsiteX16" fmla="*/ 512304 w 644533"/>
                <a:gd name="connsiteY16" fmla="*/ 520942 h 1681101"/>
                <a:gd name="connsiteX17" fmla="*/ 464463 w 644533"/>
                <a:gd name="connsiteY17" fmla="*/ 648520 h 1681101"/>
                <a:gd name="connsiteX18" fmla="*/ 471772 w 644533"/>
                <a:gd name="connsiteY18" fmla="*/ 763473 h 1681101"/>
                <a:gd name="connsiteX19" fmla="*/ 463134 w 644533"/>
                <a:gd name="connsiteY19" fmla="*/ 802012 h 1681101"/>
                <a:gd name="connsiteX20" fmla="*/ 464463 w 644533"/>
                <a:gd name="connsiteY20" fmla="*/ 819288 h 1681101"/>
                <a:gd name="connsiteX21" fmla="*/ 546192 w 644533"/>
                <a:gd name="connsiteY21" fmla="*/ 883077 h 1681101"/>
                <a:gd name="connsiteX22" fmla="*/ 582073 w 644533"/>
                <a:gd name="connsiteY22" fmla="*/ 974773 h 1681101"/>
                <a:gd name="connsiteX23" fmla="*/ 607323 w 644533"/>
                <a:gd name="connsiteY23" fmla="*/ 1013312 h 1681101"/>
                <a:gd name="connsiteX24" fmla="*/ 621277 w 644533"/>
                <a:gd name="connsiteY24" fmla="*/ 1029924 h 1681101"/>
                <a:gd name="connsiteX25" fmla="*/ 641211 w 644533"/>
                <a:gd name="connsiteY25" fmla="*/ 1093713 h 1681101"/>
                <a:gd name="connsiteX26" fmla="*/ 633237 w 644533"/>
                <a:gd name="connsiteY26" fmla="*/ 1128265 h 1681101"/>
                <a:gd name="connsiteX27" fmla="*/ 636560 w 644533"/>
                <a:gd name="connsiteY27" fmla="*/ 1163482 h 1681101"/>
                <a:gd name="connsiteX28" fmla="*/ 644533 w 644533"/>
                <a:gd name="connsiteY28" fmla="*/ 1184745 h 1681101"/>
                <a:gd name="connsiteX29" fmla="*/ 644533 w 644533"/>
                <a:gd name="connsiteY29" fmla="*/ 1272455 h 1681101"/>
                <a:gd name="connsiteX30" fmla="*/ 623935 w 644533"/>
                <a:gd name="connsiteY30" fmla="*/ 1300362 h 1681101"/>
                <a:gd name="connsiteX31" fmla="*/ 619283 w 644533"/>
                <a:gd name="connsiteY31" fmla="*/ 1340230 h 1681101"/>
                <a:gd name="connsiteX32" fmla="*/ 632573 w 644533"/>
                <a:gd name="connsiteY32" fmla="*/ 1366809 h 1681101"/>
                <a:gd name="connsiteX33" fmla="*/ 557488 w 644533"/>
                <a:gd name="connsiteY33" fmla="*/ 1546879 h 1681101"/>
                <a:gd name="connsiteX34" fmla="*/ 534232 w 644533"/>
                <a:gd name="connsiteY34" fmla="*/ 1578774 h 1681101"/>
                <a:gd name="connsiteX35" fmla="*/ 530245 w 644533"/>
                <a:gd name="connsiteY35" fmla="*/ 1584754 h 1681101"/>
                <a:gd name="connsiteX36" fmla="*/ 530245 w 644533"/>
                <a:gd name="connsiteY36" fmla="*/ 1584754 h 1681101"/>
                <a:gd name="connsiteX37" fmla="*/ 370108 w 644533"/>
                <a:gd name="connsiteY37" fmla="*/ 1682431 h 1681101"/>
                <a:gd name="connsiteX38" fmla="*/ 309642 w 644533"/>
                <a:gd name="connsiteY38" fmla="*/ 1682431 h 1681101"/>
                <a:gd name="connsiteX39" fmla="*/ 134887 w 644533"/>
                <a:gd name="connsiteY39" fmla="*/ 1536912 h 1681101"/>
                <a:gd name="connsiteX40" fmla="*/ 154821 w 644533"/>
                <a:gd name="connsiteY40" fmla="*/ 1500367 h 1681101"/>
                <a:gd name="connsiteX41" fmla="*/ 112295 w 644533"/>
                <a:gd name="connsiteY41" fmla="*/ 1488406 h 1681101"/>
                <a:gd name="connsiteX42" fmla="*/ 106979 w 644533"/>
                <a:gd name="connsiteY42" fmla="*/ 1489071 h 1681101"/>
                <a:gd name="connsiteX43" fmla="*/ 56480 w 644533"/>
                <a:gd name="connsiteY43" fmla="*/ 1372125 h 1681101"/>
                <a:gd name="connsiteX44" fmla="*/ 65782 w 644533"/>
                <a:gd name="connsiteY44" fmla="*/ 1355513 h 1681101"/>
                <a:gd name="connsiteX45" fmla="*/ 93025 w 644533"/>
                <a:gd name="connsiteY45" fmla="*/ 1328934 h 1681101"/>
                <a:gd name="connsiteX46" fmla="*/ 53822 w 644533"/>
                <a:gd name="connsiteY46" fmla="*/ 1301691 h 1681101"/>
                <a:gd name="connsiteX47" fmla="*/ 34552 w 644533"/>
                <a:gd name="connsiteY47" fmla="*/ 1289066 h 1681101"/>
                <a:gd name="connsiteX48" fmla="*/ 23256 w 644533"/>
                <a:gd name="connsiteY48" fmla="*/ 1172785 h 1681101"/>
                <a:gd name="connsiteX49" fmla="*/ 53157 w 644533"/>
                <a:gd name="connsiteY49" fmla="*/ 1164811 h 1681101"/>
                <a:gd name="connsiteX50" fmla="*/ 47842 w 644533"/>
                <a:gd name="connsiteY50" fmla="*/ 1132917 h 1681101"/>
                <a:gd name="connsiteX51" fmla="*/ 15947 w 644533"/>
                <a:gd name="connsiteY51" fmla="*/ 1114312 h 1681101"/>
                <a:gd name="connsiteX52" fmla="*/ 0 w 644533"/>
                <a:gd name="connsiteY52" fmla="*/ 1103680 h 1681101"/>
                <a:gd name="connsiteX53" fmla="*/ 0 w 644533"/>
                <a:gd name="connsiteY53" fmla="*/ 1000688 h 1681101"/>
                <a:gd name="connsiteX54" fmla="*/ 17276 w 644533"/>
                <a:gd name="connsiteY54" fmla="*/ 996701 h 1681101"/>
                <a:gd name="connsiteX55" fmla="*/ 54486 w 644533"/>
                <a:gd name="connsiteY55" fmla="*/ 958826 h 1681101"/>
                <a:gd name="connsiteX56" fmla="*/ 22592 w 644533"/>
                <a:gd name="connsiteY56" fmla="*/ 932247 h 1681101"/>
                <a:gd name="connsiteX57" fmla="*/ 58473 w 644533"/>
                <a:gd name="connsiteY57" fmla="*/ 802676 h 1681101"/>
                <a:gd name="connsiteX58" fmla="*/ 103657 w 644533"/>
                <a:gd name="connsiteY58" fmla="*/ 803341 h 1681101"/>
                <a:gd name="connsiteX59" fmla="*/ 122262 w 644533"/>
                <a:gd name="connsiteY59" fmla="*/ 786065 h 1681101"/>
                <a:gd name="connsiteX60" fmla="*/ 111631 w 644533"/>
                <a:gd name="connsiteY60" fmla="*/ 766795 h 1681101"/>
                <a:gd name="connsiteX61" fmla="*/ 88374 w 644533"/>
                <a:gd name="connsiteY61" fmla="*/ 713638 h 1681101"/>
                <a:gd name="connsiteX62" fmla="*/ 148841 w 644533"/>
                <a:gd name="connsiteY62" fmla="*/ 653171 h 1681101"/>
                <a:gd name="connsiteX63" fmla="*/ 171433 w 644533"/>
                <a:gd name="connsiteY63" fmla="*/ 643869 h 1681101"/>
                <a:gd name="connsiteX64" fmla="*/ 162794 w 644533"/>
                <a:gd name="connsiteY64" fmla="*/ 621277 h 1681101"/>
                <a:gd name="connsiteX65" fmla="*/ 136216 w 644533"/>
                <a:gd name="connsiteY65" fmla="*/ 591376 h 1681101"/>
                <a:gd name="connsiteX66" fmla="*/ 132229 w 644533"/>
                <a:gd name="connsiteY66" fmla="*/ 491041 h 1681101"/>
                <a:gd name="connsiteX67" fmla="*/ 113624 w 644533"/>
                <a:gd name="connsiteY67" fmla="*/ 440542 h 1681101"/>
                <a:gd name="connsiteX68" fmla="*/ 94354 w 644533"/>
                <a:gd name="connsiteY68" fmla="*/ 419943 h 1681101"/>
                <a:gd name="connsiteX69" fmla="*/ 115617 w 644533"/>
                <a:gd name="connsiteY69" fmla="*/ 271767 h 1681101"/>
                <a:gd name="connsiteX70" fmla="*/ 116946 w 644533"/>
                <a:gd name="connsiteY70" fmla="*/ 247846 h 1681101"/>
                <a:gd name="connsiteX71" fmla="*/ 100335 w 644533"/>
                <a:gd name="connsiteY71" fmla="*/ 200005 h 1681101"/>
                <a:gd name="connsiteX72" fmla="*/ 107644 w 644533"/>
                <a:gd name="connsiteY72" fmla="*/ 152827 h 1681101"/>
                <a:gd name="connsiteX73" fmla="*/ 257149 w 644533"/>
                <a:gd name="connsiteY73" fmla="*/ 5316 h 1681101"/>
                <a:gd name="connsiteX74" fmla="*/ 326253 w 644533"/>
                <a:gd name="connsiteY74" fmla="*/ 0 h 1681101"/>
                <a:gd name="connsiteX75" fmla="*/ 407318 w 644533"/>
                <a:gd name="connsiteY75" fmla="*/ 665 h 16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533" h="1681101">
                  <a:moveTo>
                    <a:pt x="407318" y="665"/>
                  </a:moveTo>
                  <a:cubicBezTo>
                    <a:pt x="414628" y="1329"/>
                    <a:pt x="421272" y="2658"/>
                    <a:pt x="428581" y="2658"/>
                  </a:cubicBezTo>
                  <a:cubicBezTo>
                    <a:pt x="451173" y="2658"/>
                    <a:pt x="461140" y="12625"/>
                    <a:pt x="457153" y="35881"/>
                  </a:cubicBezTo>
                  <a:cubicBezTo>
                    <a:pt x="455160" y="45848"/>
                    <a:pt x="451838" y="56480"/>
                    <a:pt x="465792" y="63124"/>
                  </a:cubicBezTo>
                  <a:cubicBezTo>
                    <a:pt x="477752" y="69105"/>
                    <a:pt x="482403" y="61131"/>
                    <a:pt x="487719" y="54486"/>
                  </a:cubicBezTo>
                  <a:cubicBezTo>
                    <a:pt x="496357" y="44519"/>
                    <a:pt x="503666" y="50500"/>
                    <a:pt x="510311" y="56480"/>
                  </a:cubicBezTo>
                  <a:cubicBezTo>
                    <a:pt x="532903" y="76414"/>
                    <a:pt x="551508" y="98341"/>
                    <a:pt x="559481" y="128242"/>
                  </a:cubicBezTo>
                  <a:cubicBezTo>
                    <a:pt x="569448" y="165452"/>
                    <a:pt x="573435" y="203327"/>
                    <a:pt x="578751" y="241201"/>
                  </a:cubicBezTo>
                  <a:cubicBezTo>
                    <a:pt x="580744" y="256485"/>
                    <a:pt x="578086" y="267780"/>
                    <a:pt x="558817" y="265123"/>
                  </a:cubicBezTo>
                  <a:cubicBezTo>
                    <a:pt x="545528" y="263129"/>
                    <a:pt x="536890" y="265787"/>
                    <a:pt x="537554" y="283063"/>
                  </a:cubicBezTo>
                  <a:cubicBezTo>
                    <a:pt x="537554" y="299010"/>
                    <a:pt x="544199" y="303662"/>
                    <a:pt x="558152" y="301668"/>
                  </a:cubicBezTo>
                  <a:cubicBezTo>
                    <a:pt x="577422" y="299010"/>
                    <a:pt x="582738" y="307648"/>
                    <a:pt x="581409" y="325589"/>
                  </a:cubicBezTo>
                  <a:cubicBezTo>
                    <a:pt x="579415" y="366786"/>
                    <a:pt x="570113" y="406654"/>
                    <a:pt x="558817" y="445858"/>
                  </a:cubicBezTo>
                  <a:cubicBezTo>
                    <a:pt x="552837" y="467120"/>
                    <a:pt x="542870" y="477752"/>
                    <a:pt x="518949" y="473765"/>
                  </a:cubicBezTo>
                  <a:cubicBezTo>
                    <a:pt x="511640" y="472436"/>
                    <a:pt x="503002" y="470443"/>
                    <a:pt x="496357" y="476423"/>
                  </a:cubicBezTo>
                  <a:cubicBezTo>
                    <a:pt x="494364" y="483732"/>
                    <a:pt x="500344" y="487054"/>
                    <a:pt x="504331" y="488383"/>
                  </a:cubicBezTo>
                  <a:cubicBezTo>
                    <a:pt x="521607" y="496357"/>
                    <a:pt x="518284" y="507653"/>
                    <a:pt x="512304" y="520942"/>
                  </a:cubicBezTo>
                  <a:cubicBezTo>
                    <a:pt x="495028" y="562804"/>
                    <a:pt x="478416" y="605330"/>
                    <a:pt x="464463" y="648520"/>
                  </a:cubicBezTo>
                  <a:cubicBezTo>
                    <a:pt x="451838" y="688388"/>
                    <a:pt x="447851" y="726263"/>
                    <a:pt x="471772" y="763473"/>
                  </a:cubicBezTo>
                  <a:cubicBezTo>
                    <a:pt x="480410" y="776762"/>
                    <a:pt x="491041" y="794038"/>
                    <a:pt x="463134" y="802012"/>
                  </a:cubicBezTo>
                  <a:cubicBezTo>
                    <a:pt x="452502" y="805334"/>
                    <a:pt x="455160" y="814637"/>
                    <a:pt x="464463" y="819288"/>
                  </a:cubicBezTo>
                  <a:cubicBezTo>
                    <a:pt x="496357" y="834571"/>
                    <a:pt x="520942" y="859156"/>
                    <a:pt x="546192" y="883077"/>
                  </a:cubicBezTo>
                  <a:cubicBezTo>
                    <a:pt x="572771" y="908327"/>
                    <a:pt x="590047" y="936234"/>
                    <a:pt x="582073" y="974773"/>
                  </a:cubicBezTo>
                  <a:cubicBezTo>
                    <a:pt x="578086" y="994707"/>
                    <a:pt x="576093" y="1015306"/>
                    <a:pt x="607323" y="1013312"/>
                  </a:cubicBezTo>
                  <a:cubicBezTo>
                    <a:pt x="617954" y="1012648"/>
                    <a:pt x="618619" y="1022615"/>
                    <a:pt x="621277" y="1029924"/>
                  </a:cubicBezTo>
                  <a:cubicBezTo>
                    <a:pt x="627921" y="1051187"/>
                    <a:pt x="633902" y="1072450"/>
                    <a:pt x="641211" y="1093713"/>
                  </a:cubicBezTo>
                  <a:cubicBezTo>
                    <a:pt x="646527" y="1107667"/>
                    <a:pt x="639882" y="1117634"/>
                    <a:pt x="633237" y="1128265"/>
                  </a:cubicBezTo>
                  <a:cubicBezTo>
                    <a:pt x="625264" y="1140890"/>
                    <a:pt x="623270" y="1153515"/>
                    <a:pt x="636560" y="1163482"/>
                  </a:cubicBezTo>
                  <a:cubicBezTo>
                    <a:pt x="643869" y="1169462"/>
                    <a:pt x="643869" y="1176772"/>
                    <a:pt x="644533" y="1184745"/>
                  </a:cubicBezTo>
                  <a:cubicBezTo>
                    <a:pt x="648520" y="1213982"/>
                    <a:pt x="643204" y="1243218"/>
                    <a:pt x="644533" y="1272455"/>
                  </a:cubicBezTo>
                  <a:cubicBezTo>
                    <a:pt x="645198" y="1287737"/>
                    <a:pt x="635895" y="1294382"/>
                    <a:pt x="623935" y="1300362"/>
                  </a:cubicBezTo>
                  <a:cubicBezTo>
                    <a:pt x="600678" y="1310994"/>
                    <a:pt x="598685" y="1324283"/>
                    <a:pt x="619283" y="1340230"/>
                  </a:cubicBezTo>
                  <a:cubicBezTo>
                    <a:pt x="628586" y="1347539"/>
                    <a:pt x="634566" y="1354849"/>
                    <a:pt x="632573" y="1366809"/>
                  </a:cubicBezTo>
                  <a:cubicBezTo>
                    <a:pt x="609981" y="1427940"/>
                    <a:pt x="596692" y="1493058"/>
                    <a:pt x="557488" y="1546879"/>
                  </a:cubicBezTo>
                  <a:cubicBezTo>
                    <a:pt x="549514" y="1557511"/>
                    <a:pt x="542205" y="1568142"/>
                    <a:pt x="534232" y="1578774"/>
                  </a:cubicBezTo>
                  <a:cubicBezTo>
                    <a:pt x="530909" y="1579439"/>
                    <a:pt x="529580" y="1581432"/>
                    <a:pt x="530245" y="1584754"/>
                  </a:cubicBezTo>
                  <a:cubicBezTo>
                    <a:pt x="530245" y="1584754"/>
                    <a:pt x="530245" y="1584754"/>
                    <a:pt x="530245" y="1584754"/>
                  </a:cubicBezTo>
                  <a:cubicBezTo>
                    <a:pt x="485726" y="1631267"/>
                    <a:pt x="437219" y="1673128"/>
                    <a:pt x="370108" y="1682431"/>
                  </a:cubicBezTo>
                  <a:cubicBezTo>
                    <a:pt x="350174" y="1685089"/>
                    <a:pt x="329576" y="1687747"/>
                    <a:pt x="309642" y="1682431"/>
                  </a:cubicBezTo>
                  <a:cubicBezTo>
                    <a:pt x="229241" y="1660504"/>
                    <a:pt x="182728" y="1598044"/>
                    <a:pt x="134887" y="1536912"/>
                  </a:cubicBezTo>
                  <a:cubicBezTo>
                    <a:pt x="142196" y="1524952"/>
                    <a:pt x="161466" y="1516978"/>
                    <a:pt x="154821" y="1500367"/>
                  </a:cubicBezTo>
                  <a:cubicBezTo>
                    <a:pt x="146847" y="1482426"/>
                    <a:pt x="126913" y="1491064"/>
                    <a:pt x="112295" y="1488406"/>
                  </a:cubicBezTo>
                  <a:cubicBezTo>
                    <a:pt x="110966" y="1488406"/>
                    <a:pt x="108973" y="1489071"/>
                    <a:pt x="106979" y="1489071"/>
                  </a:cubicBezTo>
                  <a:cubicBezTo>
                    <a:pt x="77743" y="1455183"/>
                    <a:pt x="65118" y="1414651"/>
                    <a:pt x="56480" y="1372125"/>
                  </a:cubicBezTo>
                  <a:cubicBezTo>
                    <a:pt x="55151" y="1364816"/>
                    <a:pt x="57144" y="1358171"/>
                    <a:pt x="65782" y="1355513"/>
                  </a:cubicBezTo>
                  <a:cubicBezTo>
                    <a:pt x="85052" y="1357506"/>
                    <a:pt x="93025" y="1350862"/>
                    <a:pt x="93025" y="1328934"/>
                  </a:cubicBezTo>
                  <a:cubicBezTo>
                    <a:pt x="93025" y="1297704"/>
                    <a:pt x="73091" y="1301691"/>
                    <a:pt x="53822" y="1301691"/>
                  </a:cubicBezTo>
                  <a:cubicBezTo>
                    <a:pt x="47177" y="1297704"/>
                    <a:pt x="35881" y="1294382"/>
                    <a:pt x="34552" y="1289066"/>
                  </a:cubicBezTo>
                  <a:cubicBezTo>
                    <a:pt x="26579" y="1251192"/>
                    <a:pt x="11296" y="1213317"/>
                    <a:pt x="23256" y="1172785"/>
                  </a:cubicBezTo>
                  <a:cubicBezTo>
                    <a:pt x="33888" y="1172120"/>
                    <a:pt x="48506" y="1178100"/>
                    <a:pt x="53157" y="1164811"/>
                  </a:cubicBezTo>
                  <a:cubicBezTo>
                    <a:pt x="56480" y="1154844"/>
                    <a:pt x="59138" y="1141555"/>
                    <a:pt x="47842" y="1132917"/>
                  </a:cubicBezTo>
                  <a:cubicBezTo>
                    <a:pt x="37875" y="1125608"/>
                    <a:pt x="26579" y="1120292"/>
                    <a:pt x="15947" y="1114312"/>
                  </a:cubicBezTo>
                  <a:cubicBezTo>
                    <a:pt x="11960" y="1108996"/>
                    <a:pt x="6645" y="1105009"/>
                    <a:pt x="0" y="1103680"/>
                  </a:cubicBezTo>
                  <a:cubicBezTo>
                    <a:pt x="0" y="1069128"/>
                    <a:pt x="0" y="1035240"/>
                    <a:pt x="0" y="1000688"/>
                  </a:cubicBezTo>
                  <a:cubicBezTo>
                    <a:pt x="5980" y="999359"/>
                    <a:pt x="11296" y="998030"/>
                    <a:pt x="17276" y="996701"/>
                  </a:cubicBezTo>
                  <a:cubicBezTo>
                    <a:pt x="56480" y="997365"/>
                    <a:pt x="59802" y="993378"/>
                    <a:pt x="54486" y="958826"/>
                  </a:cubicBezTo>
                  <a:cubicBezTo>
                    <a:pt x="51828" y="940221"/>
                    <a:pt x="36546" y="937563"/>
                    <a:pt x="22592" y="932247"/>
                  </a:cubicBezTo>
                  <a:cubicBezTo>
                    <a:pt x="23921" y="885735"/>
                    <a:pt x="41861" y="844538"/>
                    <a:pt x="58473" y="802676"/>
                  </a:cubicBezTo>
                  <a:cubicBezTo>
                    <a:pt x="73756" y="802676"/>
                    <a:pt x="89039" y="804005"/>
                    <a:pt x="103657" y="803341"/>
                  </a:cubicBezTo>
                  <a:cubicBezTo>
                    <a:pt x="113624" y="802676"/>
                    <a:pt x="119604" y="795367"/>
                    <a:pt x="122262" y="786065"/>
                  </a:cubicBezTo>
                  <a:cubicBezTo>
                    <a:pt x="124920" y="776762"/>
                    <a:pt x="118940" y="770782"/>
                    <a:pt x="111631" y="766795"/>
                  </a:cubicBezTo>
                  <a:cubicBezTo>
                    <a:pt x="89703" y="754835"/>
                    <a:pt x="80401" y="738223"/>
                    <a:pt x="88374" y="713638"/>
                  </a:cubicBezTo>
                  <a:cubicBezTo>
                    <a:pt x="101663" y="673105"/>
                    <a:pt x="121598" y="653171"/>
                    <a:pt x="148841" y="653171"/>
                  </a:cubicBezTo>
                  <a:cubicBezTo>
                    <a:pt x="158143" y="653171"/>
                    <a:pt x="166781" y="654500"/>
                    <a:pt x="171433" y="643869"/>
                  </a:cubicBezTo>
                  <a:cubicBezTo>
                    <a:pt x="176084" y="633237"/>
                    <a:pt x="170104" y="627257"/>
                    <a:pt x="162794" y="621277"/>
                  </a:cubicBezTo>
                  <a:cubicBezTo>
                    <a:pt x="152827" y="612639"/>
                    <a:pt x="143525" y="603336"/>
                    <a:pt x="136216" y="591376"/>
                  </a:cubicBezTo>
                  <a:cubicBezTo>
                    <a:pt x="116282" y="558152"/>
                    <a:pt x="120269" y="524265"/>
                    <a:pt x="132229" y="491041"/>
                  </a:cubicBezTo>
                  <a:cubicBezTo>
                    <a:pt x="140867" y="466456"/>
                    <a:pt x="140867" y="450509"/>
                    <a:pt x="113624" y="440542"/>
                  </a:cubicBezTo>
                  <a:cubicBezTo>
                    <a:pt x="104321" y="437219"/>
                    <a:pt x="94354" y="430575"/>
                    <a:pt x="94354" y="419943"/>
                  </a:cubicBezTo>
                  <a:cubicBezTo>
                    <a:pt x="91696" y="369444"/>
                    <a:pt x="61131" y="314293"/>
                    <a:pt x="115617" y="271767"/>
                  </a:cubicBezTo>
                  <a:cubicBezTo>
                    <a:pt x="124255" y="265123"/>
                    <a:pt x="129571" y="252498"/>
                    <a:pt x="116946" y="247846"/>
                  </a:cubicBezTo>
                  <a:cubicBezTo>
                    <a:pt x="90368" y="237215"/>
                    <a:pt x="96348" y="219274"/>
                    <a:pt x="100335" y="200005"/>
                  </a:cubicBezTo>
                  <a:cubicBezTo>
                    <a:pt x="103657" y="184722"/>
                    <a:pt x="104321" y="168110"/>
                    <a:pt x="107644" y="152827"/>
                  </a:cubicBezTo>
                  <a:cubicBezTo>
                    <a:pt x="125584" y="74420"/>
                    <a:pt x="163459" y="7974"/>
                    <a:pt x="257149" y="5316"/>
                  </a:cubicBezTo>
                  <a:cubicBezTo>
                    <a:pt x="280405" y="4651"/>
                    <a:pt x="302997" y="1993"/>
                    <a:pt x="326253" y="0"/>
                  </a:cubicBezTo>
                  <a:cubicBezTo>
                    <a:pt x="354826" y="665"/>
                    <a:pt x="381404" y="665"/>
                    <a:pt x="407318" y="6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BC1218-09BA-4916-B612-5E8070266D0D}"/>
                </a:ext>
              </a:extLst>
            </p:cNvPr>
            <p:cNvSpPr/>
            <p:nvPr/>
          </p:nvSpPr>
          <p:spPr>
            <a:xfrm>
              <a:off x="1782355" y="6171107"/>
              <a:ext cx="445193" cy="398680"/>
            </a:xfrm>
            <a:custGeom>
              <a:avLst/>
              <a:gdLst>
                <a:gd name="connsiteX0" fmla="*/ 0 w 445192"/>
                <a:gd name="connsiteY0" fmla="*/ 0 h 398680"/>
                <a:gd name="connsiteX1" fmla="*/ 187380 w 445192"/>
                <a:gd name="connsiteY1" fmla="*/ 138873 h 398680"/>
                <a:gd name="connsiteX2" fmla="*/ 232564 w 445192"/>
                <a:gd name="connsiteY2" fmla="*/ 160136 h 398680"/>
                <a:gd name="connsiteX3" fmla="*/ 323595 w 445192"/>
                <a:gd name="connsiteY3" fmla="*/ 172097 h 398680"/>
                <a:gd name="connsiteX4" fmla="*/ 445857 w 445192"/>
                <a:gd name="connsiteY4" fmla="*/ 134887 h 398680"/>
                <a:gd name="connsiteX5" fmla="*/ 437219 w 445192"/>
                <a:gd name="connsiteY5" fmla="*/ 165452 h 398680"/>
                <a:gd name="connsiteX6" fmla="*/ 394029 w 445192"/>
                <a:gd name="connsiteY6" fmla="*/ 322267 h 398680"/>
                <a:gd name="connsiteX7" fmla="*/ 387384 w 445192"/>
                <a:gd name="connsiteY7" fmla="*/ 358148 h 398680"/>
                <a:gd name="connsiteX8" fmla="*/ 358148 w 445192"/>
                <a:gd name="connsiteY8" fmla="*/ 368779 h 398680"/>
                <a:gd name="connsiteX9" fmla="*/ 215287 w 445192"/>
                <a:gd name="connsiteY9" fmla="*/ 396687 h 398680"/>
                <a:gd name="connsiteX10" fmla="*/ 58473 w 445192"/>
                <a:gd name="connsiteY10" fmla="*/ 347516 h 398680"/>
                <a:gd name="connsiteX11" fmla="*/ 21263 w 445192"/>
                <a:gd name="connsiteY11" fmla="*/ 287714 h 398680"/>
                <a:gd name="connsiteX12" fmla="*/ 15283 w 445192"/>
                <a:gd name="connsiteY12" fmla="*/ 186715 h 398680"/>
                <a:gd name="connsiteX13" fmla="*/ 6645 w 445192"/>
                <a:gd name="connsiteY13" fmla="*/ 143525 h 398680"/>
                <a:gd name="connsiteX14" fmla="*/ 0 w 445192"/>
                <a:gd name="connsiteY14" fmla="*/ 0 h 3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192" h="398680">
                  <a:moveTo>
                    <a:pt x="0" y="0"/>
                  </a:moveTo>
                  <a:cubicBezTo>
                    <a:pt x="35217" y="83058"/>
                    <a:pt x="112295" y="110301"/>
                    <a:pt x="187380" y="138873"/>
                  </a:cubicBezTo>
                  <a:cubicBezTo>
                    <a:pt x="202662" y="146183"/>
                    <a:pt x="217281" y="152827"/>
                    <a:pt x="232564" y="160136"/>
                  </a:cubicBezTo>
                  <a:cubicBezTo>
                    <a:pt x="261800" y="173426"/>
                    <a:pt x="291037" y="177412"/>
                    <a:pt x="323595" y="172097"/>
                  </a:cubicBezTo>
                  <a:cubicBezTo>
                    <a:pt x="378746" y="164123"/>
                    <a:pt x="406654" y="152827"/>
                    <a:pt x="445857" y="134887"/>
                  </a:cubicBezTo>
                  <a:cubicBezTo>
                    <a:pt x="452502" y="148176"/>
                    <a:pt x="443864" y="156814"/>
                    <a:pt x="437219" y="165452"/>
                  </a:cubicBezTo>
                  <a:cubicBezTo>
                    <a:pt x="402667" y="211965"/>
                    <a:pt x="392036" y="265787"/>
                    <a:pt x="394029" y="322267"/>
                  </a:cubicBezTo>
                  <a:cubicBezTo>
                    <a:pt x="394693" y="334891"/>
                    <a:pt x="391371" y="346852"/>
                    <a:pt x="387384" y="358148"/>
                  </a:cubicBezTo>
                  <a:cubicBezTo>
                    <a:pt x="375424" y="356819"/>
                    <a:pt x="366786" y="364128"/>
                    <a:pt x="358148" y="368779"/>
                  </a:cubicBezTo>
                  <a:cubicBezTo>
                    <a:pt x="312964" y="392036"/>
                    <a:pt x="267780" y="405989"/>
                    <a:pt x="215287" y="396687"/>
                  </a:cubicBezTo>
                  <a:cubicBezTo>
                    <a:pt x="160137" y="387384"/>
                    <a:pt x="107644" y="374095"/>
                    <a:pt x="58473" y="347516"/>
                  </a:cubicBezTo>
                  <a:cubicBezTo>
                    <a:pt x="34552" y="334227"/>
                    <a:pt x="21263" y="316286"/>
                    <a:pt x="21263" y="287714"/>
                  </a:cubicBezTo>
                  <a:cubicBezTo>
                    <a:pt x="20598" y="253826"/>
                    <a:pt x="17941" y="219938"/>
                    <a:pt x="15283" y="186715"/>
                  </a:cubicBezTo>
                  <a:cubicBezTo>
                    <a:pt x="13954" y="172097"/>
                    <a:pt x="16612" y="156150"/>
                    <a:pt x="6645" y="143525"/>
                  </a:cubicBezTo>
                  <a:cubicBezTo>
                    <a:pt x="13289" y="96348"/>
                    <a:pt x="6645" y="4784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A10DAD-1E93-467B-96D8-0897708D3EF2}"/>
                </a:ext>
              </a:extLst>
            </p:cNvPr>
            <p:cNvSpPr/>
            <p:nvPr/>
          </p:nvSpPr>
          <p:spPr>
            <a:xfrm>
              <a:off x="1777039" y="5578254"/>
              <a:ext cx="451838" cy="765276"/>
            </a:xfrm>
            <a:custGeom>
              <a:avLst/>
              <a:gdLst>
                <a:gd name="connsiteX0" fmla="*/ 362717 w 451838"/>
                <a:gd name="connsiteY0" fmla="*/ 651159 h 765276"/>
                <a:gd name="connsiteX1" fmla="*/ 389378 w 451838"/>
                <a:gd name="connsiteY1" fmla="*/ 651989 h 765276"/>
                <a:gd name="connsiteX2" fmla="*/ 451838 w 451838"/>
                <a:gd name="connsiteY2" fmla="*/ 662621 h 765276"/>
                <a:gd name="connsiteX3" fmla="*/ 451174 w 451838"/>
                <a:gd name="connsiteY3" fmla="*/ 727739 h 765276"/>
                <a:gd name="connsiteX4" fmla="*/ 329576 w 451838"/>
                <a:gd name="connsiteY4" fmla="*/ 764949 h 765276"/>
                <a:gd name="connsiteX5" fmla="*/ 348846 w 451838"/>
                <a:gd name="connsiteY5" fmla="*/ 707140 h 765276"/>
                <a:gd name="connsiteX6" fmla="*/ 357484 w 451838"/>
                <a:gd name="connsiteY6" fmla="*/ 677239 h 765276"/>
                <a:gd name="connsiteX7" fmla="*/ 362717 w 451838"/>
                <a:gd name="connsiteY7" fmla="*/ 651159 h 765276"/>
                <a:gd name="connsiteX8" fmla="*/ 167493 w 451838"/>
                <a:gd name="connsiteY8" fmla="*/ 192951 h 765276"/>
                <a:gd name="connsiteX9" fmla="*/ 152613 w 451838"/>
                <a:gd name="connsiteY9" fmla="*/ 235248 h 765276"/>
                <a:gd name="connsiteX10" fmla="*/ 155496 w 451838"/>
                <a:gd name="connsiteY10" fmla="*/ 232933 h 765276"/>
                <a:gd name="connsiteX11" fmla="*/ 147178 w 451838"/>
                <a:gd name="connsiteY11" fmla="*/ 256577 h 765276"/>
                <a:gd name="connsiteX12" fmla="*/ 145352 w 451838"/>
                <a:gd name="connsiteY12" fmla="*/ 258042 h 765276"/>
                <a:gd name="connsiteX13" fmla="*/ 118275 w 451838"/>
                <a:gd name="connsiteY13" fmla="*/ 294505 h 765276"/>
                <a:gd name="connsiteX14" fmla="*/ 109637 w 451838"/>
                <a:gd name="connsiteY14" fmla="*/ 291847 h 765276"/>
                <a:gd name="connsiteX15" fmla="*/ 53157 w 451838"/>
                <a:gd name="connsiteY15" fmla="*/ 379557 h 765276"/>
                <a:gd name="connsiteX16" fmla="*/ 37210 w 451838"/>
                <a:gd name="connsiteY16" fmla="*/ 473911 h 765276"/>
                <a:gd name="connsiteX17" fmla="*/ 74420 w 451838"/>
                <a:gd name="connsiteY17" fmla="*/ 584877 h 765276"/>
                <a:gd name="connsiteX18" fmla="*/ 134887 w 451838"/>
                <a:gd name="connsiteY18" fmla="*/ 604811 h 765276"/>
                <a:gd name="connsiteX19" fmla="*/ 192695 w 451838"/>
                <a:gd name="connsiteY19" fmla="*/ 694514 h 765276"/>
                <a:gd name="connsiteX20" fmla="*/ 192695 w 451838"/>
                <a:gd name="connsiteY20" fmla="*/ 731724 h 765276"/>
                <a:gd name="connsiteX21" fmla="*/ 5316 w 451838"/>
                <a:gd name="connsiteY21" fmla="*/ 592851 h 765276"/>
                <a:gd name="connsiteX22" fmla="*/ 0 w 451838"/>
                <a:gd name="connsiteY22" fmla="*/ 507134 h 765276"/>
                <a:gd name="connsiteX23" fmla="*/ 92361 w 451838"/>
                <a:gd name="connsiteY23" fmla="*/ 275235 h 765276"/>
                <a:gd name="connsiteX24" fmla="*/ 66447 w 451838"/>
                <a:gd name="connsiteY24" fmla="*/ 257295 h 765276"/>
                <a:gd name="connsiteX25" fmla="*/ 108308 w 451838"/>
                <a:gd name="connsiteY25" fmla="*/ 211446 h 765276"/>
                <a:gd name="connsiteX26" fmla="*/ 110996 w 451838"/>
                <a:gd name="connsiteY26" fmla="*/ 0 h 765276"/>
                <a:gd name="connsiteX27" fmla="*/ 168172 w 451838"/>
                <a:gd name="connsiteY27" fmla="*/ 0 h 765276"/>
                <a:gd name="connsiteX28" fmla="*/ 215818 w 451838"/>
                <a:gd name="connsiteY28" fmla="*/ 55595 h 765276"/>
                <a:gd name="connsiteX29" fmla="*/ 177754 w 451838"/>
                <a:gd name="connsiteY29" fmla="*/ 163787 h 765276"/>
                <a:gd name="connsiteX30" fmla="*/ 178077 w 451838"/>
                <a:gd name="connsiteY30" fmla="*/ 164069 h 765276"/>
                <a:gd name="connsiteX31" fmla="*/ 176259 w 451838"/>
                <a:gd name="connsiteY31" fmla="*/ 170628 h 765276"/>
                <a:gd name="connsiteX32" fmla="*/ 168110 w 451838"/>
                <a:gd name="connsiteY32" fmla="*/ 170914 h 765276"/>
                <a:gd name="connsiteX33" fmla="*/ 115617 w 451838"/>
                <a:gd name="connsiteY33" fmla="*/ 184203 h 765276"/>
                <a:gd name="connsiteX34" fmla="*/ 61131 w 451838"/>
                <a:gd name="connsiteY34" fmla="*/ 217427 h 765276"/>
                <a:gd name="connsiteX35" fmla="*/ 4651 w 451838"/>
                <a:gd name="connsiteY35" fmla="*/ 187526 h 765276"/>
                <a:gd name="connsiteX36" fmla="*/ 39868 w 451838"/>
                <a:gd name="connsiteY36" fmla="*/ 84533 h 765276"/>
                <a:gd name="connsiteX37" fmla="*/ 64869 w 451838"/>
                <a:gd name="connsiteY37" fmla="*/ 59616 h 765276"/>
                <a:gd name="connsiteX38" fmla="*/ 84154 w 451838"/>
                <a:gd name="connsiteY38" fmla="*/ 31057 h 765276"/>
                <a:gd name="connsiteX39" fmla="*/ 85052 w 451838"/>
                <a:gd name="connsiteY39" fmla="*/ 30711 h 765276"/>
                <a:gd name="connsiteX40" fmla="*/ 87710 w 451838"/>
                <a:gd name="connsiteY40" fmla="*/ 28054 h 765276"/>
                <a:gd name="connsiteX41" fmla="*/ 84387 w 451838"/>
                <a:gd name="connsiteY41" fmla="*/ 30711 h 765276"/>
                <a:gd name="connsiteX42" fmla="*/ 84154 w 451838"/>
                <a:gd name="connsiteY42" fmla="*/ 31057 h 765276"/>
                <a:gd name="connsiteX43" fmla="*/ 59138 w 451838"/>
                <a:gd name="connsiteY43" fmla="*/ 40678 h 765276"/>
                <a:gd name="connsiteX44" fmla="*/ 105650 w 451838"/>
                <a:gd name="connsiteY44" fmla="*/ 4797 h 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51838" h="765276">
                  <a:moveTo>
                    <a:pt x="362717" y="651159"/>
                  </a:moveTo>
                  <a:cubicBezTo>
                    <a:pt x="368448" y="647836"/>
                    <a:pt x="377750" y="648999"/>
                    <a:pt x="389378" y="651989"/>
                  </a:cubicBezTo>
                  <a:cubicBezTo>
                    <a:pt x="409977" y="657305"/>
                    <a:pt x="431239" y="659299"/>
                    <a:pt x="451838" y="662621"/>
                  </a:cubicBezTo>
                  <a:cubicBezTo>
                    <a:pt x="451838" y="684548"/>
                    <a:pt x="451174" y="705811"/>
                    <a:pt x="451174" y="727739"/>
                  </a:cubicBezTo>
                  <a:cubicBezTo>
                    <a:pt x="412634" y="745679"/>
                    <a:pt x="375424" y="768271"/>
                    <a:pt x="329576" y="764949"/>
                  </a:cubicBezTo>
                  <a:cubicBezTo>
                    <a:pt x="333563" y="745015"/>
                    <a:pt x="338879" y="725745"/>
                    <a:pt x="348846" y="707140"/>
                  </a:cubicBezTo>
                  <a:cubicBezTo>
                    <a:pt x="354161" y="697838"/>
                    <a:pt x="359477" y="687871"/>
                    <a:pt x="357484" y="677239"/>
                  </a:cubicBezTo>
                  <a:cubicBezTo>
                    <a:pt x="354826" y="662289"/>
                    <a:pt x="356986" y="654481"/>
                    <a:pt x="362717" y="651159"/>
                  </a:cubicBezTo>
                  <a:close/>
                  <a:moveTo>
                    <a:pt x="167493" y="192951"/>
                  </a:moveTo>
                  <a:lnTo>
                    <a:pt x="152613" y="235248"/>
                  </a:lnTo>
                  <a:lnTo>
                    <a:pt x="155496" y="232933"/>
                  </a:lnTo>
                  <a:lnTo>
                    <a:pt x="147178" y="256577"/>
                  </a:lnTo>
                  <a:lnTo>
                    <a:pt x="145352" y="258042"/>
                  </a:lnTo>
                  <a:cubicBezTo>
                    <a:pt x="135053" y="269089"/>
                    <a:pt x="127246" y="282545"/>
                    <a:pt x="118275" y="294505"/>
                  </a:cubicBezTo>
                  <a:cubicBezTo>
                    <a:pt x="116282" y="291183"/>
                    <a:pt x="112959" y="288525"/>
                    <a:pt x="109637" y="291847"/>
                  </a:cubicBezTo>
                  <a:cubicBezTo>
                    <a:pt x="85716" y="317761"/>
                    <a:pt x="59138" y="342347"/>
                    <a:pt x="53157" y="379557"/>
                  </a:cubicBezTo>
                  <a:cubicBezTo>
                    <a:pt x="47842" y="410787"/>
                    <a:pt x="41197" y="442681"/>
                    <a:pt x="37210" y="473911"/>
                  </a:cubicBezTo>
                  <a:cubicBezTo>
                    <a:pt x="31894" y="516437"/>
                    <a:pt x="50499" y="550989"/>
                    <a:pt x="74420" y="584877"/>
                  </a:cubicBezTo>
                  <a:cubicBezTo>
                    <a:pt x="90367" y="607469"/>
                    <a:pt x="112959" y="601489"/>
                    <a:pt x="134887" y="604811"/>
                  </a:cubicBezTo>
                  <a:cubicBezTo>
                    <a:pt x="195353" y="614113"/>
                    <a:pt x="207314" y="633383"/>
                    <a:pt x="192695" y="694514"/>
                  </a:cubicBezTo>
                  <a:cubicBezTo>
                    <a:pt x="190038" y="707139"/>
                    <a:pt x="191367" y="719100"/>
                    <a:pt x="192695" y="731724"/>
                  </a:cubicBezTo>
                  <a:cubicBezTo>
                    <a:pt x="116946" y="702488"/>
                    <a:pt x="40532" y="675244"/>
                    <a:pt x="5316" y="592851"/>
                  </a:cubicBezTo>
                  <a:cubicBezTo>
                    <a:pt x="-1993" y="564943"/>
                    <a:pt x="11296" y="535042"/>
                    <a:pt x="0" y="507134"/>
                  </a:cubicBezTo>
                  <a:cubicBezTo>
                    <a:pt x="9967" y="422083"/>
                    <a:pt x="43855" y="345669"/>
                    <a:pt x="92361" y="275235"/>
                  </a:cubicBezTo>
                  <a:cubicBezTo>
                    <a:pt x="71762" y="279887"/>
                    <a:pt x="61795" y="283209"/>
                    <a:pt x="66447" y="257295"/>
                  </a:cubicBezTo>
                  <a:cubicBezTo>
                    <a:pt x="71762" y="231380"/>
                    <a:pt x="85716" y="218755"/>
                    <a:pt x="108308" y="211446"/>
                  </a:cubicBezTo>
                  <a:close/>
                  <a:moveTo>
                    <a:pt x="110996" y="0"/>
                  </a:moveTo>
                  <a:lnTo>
                    <a:pt x="168172" y="0"/>
                  </a:lnTo>
                  <a:lnTo>
                    <a:pt x="215818" y="55595"/>
                  </a:lnTo>
                  <a:lnTo>
                    <a:pt x="177754" y="163787"/>
                  </a:lnTo>
                  <a:lnTo>
                    <a:pt x="178077" y="164069"/>
                  </a:lnTo>
                  <a:lnTo>
                    <a:pt x="176259" y="170628"/>
                  </a:lnTo>
                  <a:lnTo>
                    <a:pt x="168110" y="170914"/>
                  </a:lnTo>
                  <a:cubicBezTo>
                    <a:pt x="148841" y="168920"/>
                    <a:pt x="131565" y="172907"/>
                    <a:pt x="115617" y="184203"/>
                  </a:cubicBezTo>
                  <a:cubicBezTo>
                    <a:pt x="98341" y="196828"/>
                    <a:pt x="79072" y="206795"/>
                    <a:pt x="61131" y="217427"/>
                  </a:cubicBezTo>
                  <a:cubicBezTo>
                    <a:pt x="35881" y="232710"/>
                    <a:pt x="5980" y="218091"/>
                    <a:pt x="4651" y="187526"/>
                  </a:cubicBezTo>
                  <a:cubicBezTo>
                    <a:pt x="2658" y="148986"/>
                    <a:pt x="13954" y="114434"/>
                    <a:pt x="39868" y="84533"/>
                  </a:cubicBezTo>
                  <a:cubicBezTo>
                    <a:pt x="47510" y="75563"/>
                    <a:pt x="56646" y="67922"/>
                    <a:pt x="64869" y="59616"/>
                  </a:cubicBezTo>
                  <a:lnTo>
                    <a:pt x="84154" y="31057"/>
                  </a:lnTo>
                  <a:lnTo>
                    <a:pt x="85052" y="30711"/>
                  </a:lnTo>
                  <a:cubicBezTo>
                    <a:pt x="85716" y="30047"/>
                    <a:pt x="87045" y="28718"/>
                    <a:pt x="87710" y="28054"/>
                  </a:cubicBezTo>
                  <a:cubicBezTo>
                    <a:pt x="89039" y="31376"/>
                    <a:pt x="87045" y="32040"/>
                    <a:pt x="84387" y="30711"/>
                  </a:cubicBezTo>
                  <a:lnTo>
                    <a:pt x="84154" y="31057"/>
                  </a:lnTo>
                  <a:lnTo>
                    <a:pt x="59138" y="40678"/>
                  </a:lnTo>
                  <a:cubicBezTo>
                    <a:pt x="67111" y="18751"/>
                    <a:pt x="87710" y="14100"/>
                    <a:pt x="105650" y="4797"/>
                  </a:cubicBezTo>
                  <a:close/>
                </a:path>
              </a:pathLst>
            </a:custGeom>
            <a:solidFill>
              <a:schemeClr val="accent1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87158A-D470-405D-810A-745BA7533B0D}"/>
                </a:ext>
              </a:extLst>
            </p:cNvPr>
            <p:cNvSpPr/>
            <p:nvPr/>
          </p:nvSpPr>
          <p:spPr>
            <a:xfrm>
              <a:off x="1441682" y="2436469"/>
              <a:ext cx="1542760" cy="3698080"/>
            </a:xfrm>
            <a:custGeom>
              <a:avLst/>
              <a:gdLst>
                <a:gd name="connsiteX0" fmla="*/ 902547 w 1542760"/>
                <a:gd name="connsiteY0" fmla="*/ 3154867 h 3698080"/>
                <a:gd name="connsiteX1" fmla="*/ 892785 w 1542760"/>
                <a:gd name="connsiteY1" fmla="*/ 3186247 h 3698080"/>
                <a:gd name="connsiteX2" fmla="*/ 801435 w 1542760"/>
                <a:gd name="connsiteY2" fmla="*/ 3560011 h 3698080"/>
                <a:gd name="connsiteX3" fmla="*/ 724730 w 1542760"/>
                <a:gd name="connsiteY3" fmla="*/ 3668095 h 3698080"/>
                <a:gd name="connsiteX4" fmla="*/ 650117 w 1542760"/>
                <a:gd name="connsiteY4" fmla="*/ 3698080 h 3698080"/>
                <a:gd name="connsiteX5" fmla="*/ 691259 w 1542760"/>
                <a:gd name="connsiteY5" fmla="*/ 3516079 h 3698080"/>
                <a:gd name="connsiteX6" fmla="*/ 734493 w 1542760"/>
                <a:gd name="connsiteY6" fmla="*/ 3257374 h 3698080"/>
                <a:gd name="connsiteX7" fmla="*/ 902547 w 1542760"/>
                <a:gd name="connsiteY7" fmla="*/ 3154867 h 3698080"/>
                <a:gd name="connsiteX8" fmla="*/ 440050 w 1542760"/>
                <a:gd name="connsiteY8" fmla="*/ 1839896 h 3698080"/>
                <a:gd name="connsiteX9" fmla="*/ 434890 w 1542760"/>
                <a:gd name="connsiteY9" fmla="*/ 1852701 h 3698080"/>
                <a:gd name="connsiteX10" fmla="*/ 435226 w 1542760"/>
                <a:gd name="connsiteY10" fmla="*/ 1850010 h 3698080"/>
                <a:gd name="connsiteX11" fmla="*/ 559481 w 1542760"/>
                <a:gd name="connsiteY11" fmla="*/ 65250 h 3698080"/>
                <a:gd name="connsiteX12" fmla="*/ 657158 w 1542760"/>
                <a:gd name="connsiteY12" fmla="*/ 96480 h 3698080"/>
                <a:gd name="connsiteX13" fmla="*/ 696362 w 1542760"/>
                <a:gd name="connsiteY13" fmla="*/ 164256 h 3698080"/>
                <a:gd name="connsiteX14" fmla="*/ 695697 w 1542760"/>
                <a:gd name="connsiteY14" fmla="*/ 186184 h 3698080"/>
                <a:gd name="connsiteX15" fmla="*/ 691046 w 1542760"/>
                <a:gd name="connsiteY15" fmla="*/ 200137 h 3698080"/>
                <a:gd name="connsiteX16" fmla="*/ 687059 w 1542760"/>
                <a:gd name="connsiteY16" fmla="*/ 323064 h 3698080"/>
                <a:gd name="connsiteX17" fmla="*/ 687059 w 1542760"/>
                <a:gd name="connsiteY17" fmla="*/ 805467 h 3698080"/>
                <a:gd name="connsiteX18" fmla="*/ 685066 w 1542760"/>
                <a:gd name="connsiteY18" fmla="*/ 818756 h 3698080"/>
                <a:gd name="connsiteX19" fmla="*/ 692375 w 1542760"/>
                <a:gd name="connsiteY19" fmla="*/ 1385548 h 3698080"/>
                <a:gd name="connsiteX20" fmla="*/ 702342 w 1542760"/>
                <a:gd name="connsiteY20" fmla="*/ 1576914 h 3698080"/>
                <a:gd name="connsiteX21" fmla="*/ 633237 w 1542760"/>
                <a:gd name="connsiteY21" fmla="*/ 1582230 h 3698080"/>
                <a:gd name="connsiteX22" fmla="*/ 530079 w 1542760"/>
                <a:gd name="connsiteY22" fmla="*/ 1627829 h 3698080"/>
                <a:gd name="connsiteX23" fmla="*/ 525912 w 1542760"/>
                <a:gd name="connsiteY23" fmla="*/ 1634569 h 3698080"/>
                <a:gd name="connsiteX24" fmla="*/ 523224 w 1542760"/>
                <a:gd name="connsiteY24" fmla="*/ 1633486 h 3698080"/>
                <a:gd name="connsiteX25" fmla="*/ 516936 w 1542760"/>
                <a:gd name="connsiteY25" fmla="*/ 1649089 h 3698080"/>
                <a:gd name="connsiteX26" fmla="*/ 501486 w 1542760"/>
                <a:gd name="connsiteY26" fmla="*/ 1674082 h 3698080"/>
                <a:gd name="connsiteX27" fmla="*/ 483732 w 1542760"/>
                <a:gd name="connsiteY27" fmla="*/ 1729742 h 3698080"/>
                <a:gd name="connsiteX28" fmla="*/ 483292 w 1542760"/>
                <a:gd name="connsiteY28" fmla="*/ 1732583 h 3698080"/>
                <a:gd name="connsiteX29" fmla="*/ 448700 w 1542760"/>
                <a:gd name="connsiteY29" fmla="*/ 1818429 h 3698080"/>
                <a:gd name="connsiteX30" fmla="*/ 446771 w 1542760"/>
                <a:gd name="connsiteY30" fmla="*/ 1795856 h 3698080"/>
                <a:gd name="connsiteX31" fmla="*/ 415956 w 1542760"/>
                <a:gd name="connsiteY31" fmla="*/ 1749676 h 3698080"/>
                <a:gd name="connsiteX32" fmla="*/ 334227 w 1542760"/>
                <a:gd name="connsiteY32" fmla="*/ 1644690 h 3698080"/>
                <a:gd name="connsiteX33" fmla="*/ 301668 w 1542760"/>
                <a:gd name="connsiteY33" fmla="*/ 1536382 h 3698080"/>
                <a:gd name="connsiteX34" fmla="*/ 251169 w 1542760"/>
                <a:gd name="connsiteY34" fmla="*/ 1190194 h 3698080"/>
                <a:gd name="connsiteX35" fmla="*/ 182064 w 1542760"/>
                <a:gd name="connsiteY35" fmla="*/ 808125 h 3698080"/>
                <a:gd name="connsiteX36" fmla="*/ 126249 w 1542760"/>
                <a:gd name="connsiteY36" fmla="*/ 605462 h 3698080"/>
                <a:gd name="connsiteX37" fmla="*/ 1993 w 1542760"/>
                <a:gd name="connsiteY37" fmla="*/ 120401 h 3698080"/>
                <a:gd name="connsiteX38" fmla="*/ 0 w 1542760"/>
                <a:gd name="connsiteY38" fmla="*/ 85849 h 3698080"/>
                <a:gd name="connsiteX39" fmla="*/ 559481 w 1542760"/>
                <a:gd name="connsiteY39" fmla="*/ 65250 h 3698080"/>
                <a:gd name="connsiteX40" fmla="*/ 1542760 w 1542760"/>
                <a:gd name="connsiteY40" fmla="*/ 0 h 3698080"/>
                <a:gd name="connsiteX41" fmla="*/ 1499570 w 1542760"/>
                <a:gd name="connsiteY41" fmla="*/ 233893 h 3698080"/>
                <a:gd name="connsiteX42" fmla="*/ 1376643 w 1542760"/>
                <a:gd name="connsiteY42" fmla="*/ 772775 h 3698080"/>
                <a:gd name="connsiteX43" fmla="*/ 1251724 w 1542760"/>
                <a:gd name="connsiteY43" fmla="*/ 1190062 h 3698080"/>
                <a:gd name="connsiteX44" fmla="*/ 1203218 w 1542760"/>
                <a:gd name="connsiteY44" fmla="*/ 1482427 h 3698080"/>
                <a:gd name="connsiteX45" fmla="*/ 1168001 w 1542760"/>
                <a:gd name="connsiteY45" fmla="*/ 1908351 h 3698080"/>
                <a:gd name="connsiteX46" fmla="*/ 1183283 w 1542760"/>
                <a:gd name="connsiteY46" fmla="*/ 2108355 h 3698080"/>
                <a:gd name="connsiteX47" fmla="*/ 1152718 w 1542760"/>
                <a:gd name="connsiteY47" fmla="*/ 2463181 h 3698080"/>
                <a:gd name="connsiteX48" fmla="*/ 1023147 w 1542760"/>
                <a:gd name="connsiteY48" fmla="*/ 2903722 h 3698080"/>
                <a:gd name="connsiteX49" fmla="*/ 1003213 w 1542760"/>
                <a:gd name="connsiteY49" fmla="*/ 2940933 h 3698080"/>
                <a:gd name="connsiteX50" fmla="*/ 989924 w 1542760"/>
                <a:gd name="connsiteY50" fmla="*/ 2914354 h 3698080"/>
                <a:gd name="connsiteX51" fmla="*/ 994575 w 1542760"/>
                <a:gd name="connsiteY51" fmla="*/ 2874486 h 3698080"/>
                <a:gd name="connsiteX52" fmla="*/ 1015173 w 1542760"/>
                <a:gd name="connsiteY52" fmla="*/ 2846578 h 3698080"/>
                <a:gd name="connsiteX53" fmla="*/ 1015173 w 1542760"/>
                <a:gd name="connsiteY53" fmla="*/ 2758869 h 3698080"/>
                <a:gd name="connsiteX54" fmla="*/ 1007200 w 1542760"/>
                <a:gd name="connsiteY54" fmla="*/ 2737606 h 3698080"/>
                <a:gd name="connsiteX55" fmla="*/ 1003877 w 1542760"/>
                <a:gd name="connsiteY55" fmla="*/ 2702389 h 3698080"/>
                <a:gd name="connsiteX56" fmla="*/ 1011851 w 1542760"/>
                <a:gd name="connsiteY56" fmla="*/ 2667837 h 3698080"/>
                <a:gd name="connsiteX57" fmla="*/ 991917 w 1542760"/>
                <a:gd name="connsiteY57" fmla="*/ 2604048 h 3698080"/>
                <a:gd name="connsiteX58" fmla="*/ 977963 w 1542760"/>
                <a:gd name="connsiteY58" fmla="*/ 2587436 h 3698080"/>
                <a:gd name="connsiteX59" fmla="*/ 952714 w 1542760"/>
                <a:gd name="connsiteY59" fmla="*/ 2548897 h 3698080"/>
                <a:gd name="connsiteX60" fmla="*/ 916832 w 1542760"/>
                <a:gd name="connsiteY60" fmla="*/ 2457201 h 3698080"/>
                <a:gd name="connsiteX61" fmla="*/ 835103 w 1542760"/>
                <a:gd name="connsiteY61" fmla="*/ 2393412 h 3698080"/>
                <a:gd name="connsiteX62" fmla="*/ 833774 w 1542760"/>
                <a:gd name="connsiteY62" fmla="*/ 2376136 h 3698080"/>
                <a:gd name="connsiteX63" fmla="*/ 842412 w 1542760"/>
                <a:gd name="connsiteY63" fmla="*/ 2337596 h 3698080"/>
                <a:gd name="connsiteX64" fmla="*/ 835103 w 1542760"/>
                <a:gd name="connsiteY64" fmla="*/ 2222644 h 3698080"/>
                <a:gd name="connsiteX65" fmla="*/ 882944 w 1542760"/>
                <a:gd name="connsiteY65" fmla="*/ 2095066 h 3698080"/>
                <a:gd name="connsiteX66" fmla="*/ 874971 w 1542760"/>
                <a:gd name="connsiteY66" fmla="*/ 2062507 h 3698080"/>
                <a:gd name="connsiteX67" fmla="*/ 866997 w 1542760"/>
                <a:gd name="connsiteY67" fmla="*/ 2050547 h 3698080"/>
                <a:gd name="connsiteX68" fmla="*/ 889589 w 1542760"/>
                <a:gd name="connsiteY68" fmla="*/ 2047889 h 3698080"/>
                <a:gd name="connsiteX69" fmla="*/ 929457 w 1542760"/>
                <a:gd name="connsiteY69" fmla="*/ 2019981 h 3698080"/>
                <a:gd name="connsiteX70" fmla="*/ 952049 w 1542760"/>
                <a:gd name="connsiteY70" fmla="*/ 1899713 h 3698080"/>
                <a:gd name="connsiteX71" fmla="*/ 928793 w 1542760"/>
                <a:gd name="connsiteY71" fmla="*/ 1875792 h 3698080"/>
                <a:gd name="connsiteX72" fmla="*/ 908194 w 1542760"/>
                <a:gd name="connsiteY72" fmla="*/ 1857187 h 3698080"/>
                <a:gd name="connsiteX73" fmla="*/ 929457 w 1542760"/>
                <a:gd name="connsiteY73" fmla="*/ 1839246 h 3698080"/>
                <a:gd name="connsiteX74" fmla="*/ 949391 w 1542760"/>
                <a:gd name="connsiteY74" fmla="*/ 1815325 h 3698080"/>
                <a:gd name="connsiteX75" fmla="*/ 930121 w 1542760"/>
                <a:gd name="connsiteY75" fmla="*/ 1702366 h 3698080"/>
                <a:gd name="connsiteX76" fmla="*/ 880951 w 1542760"/>
                <a:gd name="connsiteY76" fmla="*/ 1630604 h 3698080"/>
                <a:gd name="connsiteX77" fmla="*/ 858359 w 1542760"/>
                <a:gd name="connsiteY77" fmla="*/ 1628610 h 3698080"/>
                <a:gd name="connsiteX78" fmla="*/ 836432 w 1542760"/>
                <a:gd name="connsiteY78" fmla="*/ 1637248 h 3698080"/>
                <a:gd name="connsiteX79" fmla="*/ 827794 w 1542760"/>
                <a:gd name="connsiteY79" fmla="*/ 1610005 h 3698080"/>
                <a:gd name="connsiteX80" fmla="*/ 799222 w 1542760"/>
                <a:gd name="connsiteY80" fmla="*/ 1576781 h 3698080"/>
                <a:gd name="connsiteX81" fmla="*/ 777959 w 1542760"/>
                <a:gd name="connsiteY81" fmla="*/ 1574788 h 3698080"/>
                <a:gd name="connsiteX82" fmla="*/ 779952 w 1542760"/>
                <a:gd name="connsiteY82" fmla="*/ 1561499 h 3698080"/>
                <a:gd name="connsiteX83" fmla="*/ 914839 w 1542760"/>
                <a:gd name="connsiteY83" fmla="*/ 1245213 h 3698080"/>
                <a:gd name="connsiteX84" fmla="*/ 950055 w 1542760"/>
                <a:gd name="connsiteY84" fmla="*/ 1159496 h 3698080"/>
                <a:gd name="connsiteX85" fmla="*/ 970654 w 1542760"/>
                <a:gd name="connsiteY85" fmla="*/ 886399 h 3698080"/>
                <a:gd name="connsiteX86" fmla="*/ 972648 w 1542760"/>
                <a:gd name="connsiteY86" fmla="*/ 576758 h 3698080"/>
                <a:gd name="connsiteX87" fmla="*/ 941417 w 1542760"/>
                <a:gd name="connsiteY87" fmla="*/ 528251 h 3698080"/>
                <a:gd name="connsiteX88" fmla="*/ 798557 w 1542760"/>
                <a:gd name="connsiteY88" fmla="*/ 440542 h 3698080"/>
                <a:gd name="connsiteX89" fmla="*/ 731446 w 1542760"/>
                <a:gd name="connsiteY89" fmla="*/ 332898 h 3698080"/>
                <a:gd name="connsiteX90" fmla="*/ 718821 w 1542760"/>
                <a:gd name="connsiteY90" fmla="*/ 165452 h 3698080"/>
                <a:gd name="connsiteX91" fmla="*/ 1013180 w 1542760"/>
                <a:gd name="connsiteY91" fmla="*/ 196018 h 3698080"/>
                <a:gd name="connsiteX92" fmla="*/ 1366012 w 1542760"/>
                <a:gd name="connsiteY92" fmla="*/ 109637 h 3698080"/>
                <a:gd name="connsiteX93" fmla="*/ 1542760 w 1542760"/>
                <a:gd name="connsiteY93" fmla="*/ 0 h 369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42760" h="3698080">
                  <a:moveTo>
                    <a:pt x="902547" y="3154867"/>
                  </a:moveTo>
                  <a:cubicBezTo>
                    <a:pt x="904639" y="3166722"/>
                    <a:pt x="897666" y="3176485"/>
                    <a:pt x="892785" y="3186247"/>
                  </a:cubicBezTo>
                  <a:cubicBezTo>
                    <a:pt x="837696" y="3304791"/>
                    <a:pt x="813290" y="3431006"/>
                    <a:pt x="801435" y="3560011"/>
                  </a:cubicBezTo>
                  <a:cubicBezTo>
                    <a:pt x="796554" y="3612310"/>
                    <a:pt x="777727" y="3650662"/>
                    <a:pt x="724730" y="3668095"/>
                  </a:cubicBezTo>
                  <a:cubicBezTo>
                    <a:pt x="699627" y="3677160"/>
                    <a:pt x="677312" y="3693199"/>
                    <a:pt x="650117" y="3698080"/>
                  </a:cubicBezTo>
                  <a:cubicBezTo>
                    <a:pt x="664063" y="3637413"/>
                    <a:pt x="679405" y="3576746"/>
                    <a:pt x="691259" y="3516079"/>
                  </a:cubicBezTo>
                  <a:cubicBezTo>
                    <a:pt x="707995" y="3430309"/>
                    <a:pt x="729611" y="3345236"/>
                    <a:pt x="734493" y="3257374"/>
                  </a:cubicBezTo>
                  <a:cubicBezTo>
                    <a:pt x="805619" y="3247611"/>
                    <a:pt x="855827" y="3204377"/>
                    <a:pt x="902547" y="3154867"/>
                  </a:cubicBezTo>
                  <a:close/>
                  <a:moveTo>
                    <a:pt x="440050" y="1839896"/>
                  </a:moveTo>
                  <a:lnTo>
                    <a:pt x="434890" y="1852701"/>
                  </a:lnTo>
                  <a:lnTo>
                    <a:pt x="435226" y="1850010"/>
                  </a:lnTo>
                  <a:close/>
                  <a:moveTo>
                    <a:pt x="559481" y="65250"/>
                  </a:moveTo>
                  <a:cubicBezTo>
                    <a:pt x="594698" y="65915"/>
                    <a:pt x="627257" y="77875"/>
                    <a:pt x="657158" y="96480"/>
                  </a:cubicBezTo>
                  <a:cubicBezTo>
                    <a:pt x="682408" y="112428"/>
                    <a:pt x="697026" y="133026"/>
                    <a:pt x="696362" y="164256"/>
                  </a:cubicBezTo>
                  <a:cubicBezTo>
                    <a:pt x="696362" y="171565"/>
                    <a:pt x="695697" y="178874"/>
                    <a:pt x="695697" y="186184"/>
                  </a:cubicBezTo>
                  <a:cubicBezTo>
                    <a:pt x="689717" y="189506"/>
                    <a:pt x="691046" y="195486"/>
                    <a:pt x="691046" y="200137"/>
                  </a:cubicBezTo>
                  <a:cubicBezTo>
                    <a:pt x="689717" y="240670"/>
                    <a:pt x="688388" y="281867"/>
                    <a:pt x="687059" y="323064"/>
                  </a:cubicBezTo>
                  <a:cubicBezTo>
                    <a:pt x="681743" y="483865"/>
                    <a:pt x="684401" y="644666"/>
                    <a:pt x="687059" y="805467"/>
                  </a:cubicBezTo>
                  <a:cubicBezTo>
                    <a:pt x="686395" y="810118"/>
                    <a:pt x="685066" y="814105"/>
                    <a:pt x="685066" y="818756"/>
                  </a:cubicBezTo>
                  <a:cubicBezTo>
                    <a:pt x="687059" y="1007466"/>
                    <a:pt x="687059" y="1196175"/>
                    <a:pt x="692375" y="1385548"/>
                  </a:cubicBezTo>
                  <a:cubicBezTo>
                    <a:pt x="694368" y="1449336"/>
                    <a:pt x="690381" y="1513790"/>
                    <a:pt x="702342" y="1576914"/>
                  </a:cubicBezTo>
                  <a:cubicBezTo>
                    <a:pt x="679085" y="1578908"/>
                    <a:pt x="656494" y="1581566"/>
                    <a:pt x="633237" y="1582230"/>
                  </a:cubicBezTo>
                  <a:cubicBezTo>
                    <a:pt x="586392" y="1583891"/>
                    <a:pt x="553501" y="1601167"/>
                    <a:pt x="530079" y="1627829"/>
                  </a:cubicBezTo>
                  <a:lnTo>
                    <a:pt x="525912" y="1634569"/>
                  </a:lnTo>
                  <a:lnTo>
                    <a:pt x="523224" y="1633486"/>
                  </a:lnTo>
                  <a:lnTo>
                    <a:pt x="516936" y="1649089"/>
                  </a:lnTo>
                  <a:lnTo>
                    <a:pt x="501486" y="1674082"/>
                  </a:lnTo>
                  <a:cubicBezTo>
                    <a:pt x="493948" y="1691327"/>
                    <a:pt x="488217" y="1710140"/>
                    <a:pt x="483732" y="1729742"/>
                  </a:cubicBezTo>
                  <a:lnTo>
                    <a:pt x="483292" y="1732583"/>
                  </a:lnTo>
                  <a:lnTo>
                    <a:pt x="448700" y="1818429"/>
                  </a:lnTo>
                  <a:lnTo>
                    <a:pt x="446771" y="1795856"/>
                  </a:lnTo>
                  <a:cubicBezTo>
                    <a:pt x="441206" y="1779743"/>
                    <a:pt x="428581" y="1764959"/>
                    <a:pt x="415956" y="1749676"/>
                  </a:cubicBezTo>
                  <a:cubicBezTo>
                    <a:pt x="387384" y="1715788"/>
                    <a:pt x="360141" y="1680571"/>
                    <a:pt x="334227" y="1644690"/>
                  </a:cubicBezTo>
                  <a:cubicBezTo>
                    <a:pt x="310971" y="1612796"/>
                    <a:pt x="301668" y="1573592"/>
                    <a:pt x="301668" y="1536382"/>
                  </a:cubicBezTo>
                  <a:cubicBezTo>
                    <a:pt x="302333" y="1418106"/>
                    <a:pt x="273760" y="1305147"/>
                    <a:pt x="251169" y="1190194"/>
                  </a:cubicBezTo>
                  <a:cubicBezTo>
                    <a:pt x="225919" y="1063281"/>
                    <a:pt x="205320" y="935039"/>
                    <a:pt x="182064" y="808125"/>
                  </a:cubicBezTo>
                  <a:cubicBezTo>
                    <a:pt x="169439" y="739020"/>
                    <a:pt x="146183" y="672573"/>
                    <a:pt x="126249" y="605462"/>
                  </a:cubicBezTo>
                  <a:cubicBezTo>
                    <a:pt x="79072" y="445326"/>
                    <a:pt x="41861" y="282531"/>
                    <a:pt x="1993" y="120401"/>
                  </a:cubicBezTo>
                  <a:cubicBezTo>
                    <a:pt x="-664" y="109105"/>
                    <a:pt x="665" y="97145"/>
                    <a:pt x="0" y="85849"/>
                  </a:cubicBezTo>
                  <a:cubicBezTo>
                    <a:pt x="186051" y="63257"/>
                    <a:pt x="372766" y="63257"/>
                    <a:pt x="559481" y="65250"/>
                  </a:cubicBezTo>
                  <a:close/>
                  <a:moveTo>
                    <a:pt x="1542760" y="0"/>
                  </a:moveTo>
                  <a:cubicBezTo>
                    <a:pt x="1532129" y="78407"/>
                    <a:pt x="1514853" y="156150"/>
                    <a:pt x="1499570" y="233893"/>
                  </a:cubicBezTo>
                  <a:cubicBezTo>
                    <a:pt x="1463024" y="414628"/>
                    <a:pt x="1432459" y="596692"/>
                    <a:pt x="1376643" y="772775"/>
                  </a:cubicBezTo>
                  <a:cubicBezTo>
                    <a:pt x="1332789" y="910985"/>
                    <a:pt x="1292921" y="1050524"/>
                    <a:pt x="1251724" y="1190062"/>
                  </a:cubicBezTo>
                  <a:cubicBezTo>
                    <a:pt x="1223152" y="1285081"/>
                    <a:pt x="1214514" y="1384086"/>
                    <a:pt x="1203218" y="1482427"/>
                  </a:cubicBezTo>
                  <a:cubicBezTo>
                    <a:pt x="1186606" y="1623959"/>
                    <a:pt x="1168665" y="1765490"/>
                    <a:pt x="1168001" y="1908351"/>
                  </a:cubicBezTo>
                  <a:cubicBezTo>
                    <a:pt x="1167336" y="1975462"/>
                    <a:pt x="1176639" y="2041908"/>
                    <a:pt x="1183283" y="2108355"/>
                  </a:cubicBezTo>
                  <a:cubicBezTo>
                    <a:pt x="1195908" y="2228624"/>
                    <a:pt x="1181955" y="2346235"/>
                    <a:pt x="1152718" y="2463181"/>
                  </a:cubicBezTo>
                  <a:cubicBezTo>
                    <a:pt x="1115508" y="2612022"/>
                    <a:pt x="1079627" y="2760862"/>
                    <a:pt x="1023147" y="2903722"/>
                  </a:cubicBezTo>
                  <a:cubicBezTo>
                    <a:pt x="1017831" y="2917012"/>
                    <a:pt x="1013180" y="2930301"/>
                    <a:pt x="1003213" y="2940933"/>
                  </a:cubicBezTo>
                  <a:cubicBezTo>
                    <a:pt x="1004542" y="2928972"/>
                    <a:pt x="999226" y="2921663"/>
                    <a:pt x="989924" y="2914354"/>
                  </a:cubicBezTo>
                  <a:cubicBezTo>
                    <a:pt x="969325" y="2898407"/>
                    <a:pt x="971319" y="2885782"/>
                    <a:pt x="994575" y="2874486"/>
                  </a:cubicBezTo>
                  <a:cubicBezTo>
                    <a:pt x="1006535" y="2868506"/>
                    <a:pt x="1015838" y="2861861"/>
                    <a:pt x="1015173" y="2846578"/>
                  </a:cubicBezTo>
                  <a:cubicBezTo>
                    <a:pt x="1013844" y="2817342"/>
                    <a:pt x="1019160" y="2788105"/>
                    <a:pt x="1015173" y="2758869"/>
                  </a:cubicBezTo>
                  <a:cubicBezTo>
                    <a:pt x="1013844" y="2750895"/>
                    <a:pt x="1014509" y="2743586"/>
                    <a:pt x="1007200" y="2737606"/>
                  </a:cubicBezTo>
                  <a:cubicBezTo>
                    <a:pt x="993910" y="2727639"/>
                    <a:pt x="996568" y="2715014"/>
                    <a:pt x="1003877" y="2702389"/>
                  </a:cubicBezTo>
                  <a:cubicBezTo>
                    <a:pt x="1010522" y="2691758"/>
                    <a:pt x="1016502" y="2681791"/>
                    <a:pt x="1011851" y="2667837"/>
                  </a:cubicBezTo>
                  <a:cubicBezTo>
                    <a:pt x="1004542" y="2647238"/>
                    <a:pt x="998562" y="2625311"/>
                    <a:pt x="991917" y="2604048"/>
                  </a:cubicBezTo>
                  <a:cubicBezTo>
                    <a:pt x="989259" y="2596739"/>
                    <a:pt x="988595" y="2586772"/>
                    <a:pt x="977963" y="2587436"/>
                  </a:cubicBezTo>
                  <a:cubicBezTo>
                    <a:pt x="946069" y="2589430"/>
                    <a:pt x="948062" y="2568831"/>
                    <a:pt x="952714" y="2548897"/>
                  </a:cubicBezTo>
                  <a:cubicBezTo>
                    <a:pt x="961352" y="2509694"/>
                    <a:pt x="943411" y="2481786"/>
                    <a:pt x="916832" y="2457201"/>
                  </a:cubicBezTo>
                  <a:cubicBezTo>
                    <a:pt x="891582" y="2433280"/>
                    <a:pt x="866997" y="2408694"/>
                    <a:pt x="835103" y="2393412"/>
                  </a:cubicBezTo>
                  <a:cubicBezTo>
                    <a:pt x="825800" y="2388760"/>
                    <a:pt x="822478" y="2379458"/>
                    <a:pt x="833774" y="2376136"/>
                  </a:cubicBezTo>
                  <a:cubicBezTo>
                    <a:pt x="861681" y="2368162"/>
                    <a:pt x="851050" y="2350886"/>
                    <a:pt x="842412" y="2337596"/>
                  </a:cubicBezTo>
                  <a:cubicBezTo>
                    <a:pt x="818491" y="2299722"/>
                    <a:pt x="822478" y="2261847"/>
                    <a:pt x="835103" y="2222644"/>
                  </a:cubicBezTo>
                  <a:cubicBezTo>
                    <a:pt x="848392" y="2179453"/>
                    <a:pt x="865004" y="2136928"/>
                    <a:pt x="882944" y="2095066"/>
                  </a:cubicBezTo>
                  <a:cubicBezTo>
                    <a:pt x="888925" y="2081777"/>
                    <a:pt x="892247" y="2070481"/>
                    <a:pt x="874971" y="2062507"/>
                  </a:cubicBezTo>
                  <a:cubicBezTo>
                    <a:pt x="870984" y="2060514"/>
                    <a:pt x="865004" y="2057856"/>
                    <a:pt x="866997" y="2050547"/>
                  </a:cubicBezTo>
                  <a:cubicBezTo>
                    <a:pt x="873642" y="2044567"/>
                    <a:pt x="882280" y="2046560"/>
                    <a:pt x="889589" y="2047889"/>
                  </a:cubicBezTo>
                  <a:cubicBezTo>
                    <a:pt x="912845" y="2052540"/>
                    <a:pt x="922812" y="2041908"/>
                    <a:pt x="929457" y="2019981"/>
                  </a:cubicBezTo>
                  <a:cubicBezTo>
                    <a:pt x="940753" y="1980778"/>
                    <a:pt x="950055" y="1940910"/>
                    <a:pt x="952049" y="1899713"/>
                  </a:cubicBezTo>
                  <a:cubicBezTo>
                    <a:pt x="952714" y="1881772"/>
                    <a:pt x="948062" y="1872469"/>
                    <a:pt x="928793" y="1875792"/>
                  </a:cubicBezTo>
                  <a:cubicBezTo>
                    <a:pt x="914839" y="1877785"/>
                    <a:pt x="908194" y="1873134"/>
                    <a:pt x="908194" y="1857187"/>
                  </a:cubicBezTo>
                  <a:cubicBezTo>
                    <a:pt x="908194" y="1839911"/>
                    <a:pt x="916832" y="1837253"/>
                    <a:pt x="929457" y="1839246"/>
                  </a:cubicBezTo>
                  <a:cubicBezTo>
                    <a:pt x="949391" y="1841904"/>
                    <a:pt x="952049" y="1831273"/>
                    <a:pt x="949391" y="1815325"/>
                  </a:cubicBezTo>
                  <a:cubicBezTo>
                    <a:pt x="944075" y="1777451"/>
                    <a:pt x="940088" y="1739576"/>
                    <a:pt x="930121" y="1702366"/>
                  </a:cubicBezTo>
                  <a:cubicBezTo>
                    <a:pt x="922148" y="1672465"/>
                    <a:pt x="903543" y="1650538"/>
                    <a:pt x="880951" y="1630604"/>
                  </a:cubicBezTo>
                  <a:cubicBezTo>
                    <a:pt x="874306" y="1624623"/>
                    <a:pt x="866997" y="1618643"/>
                    <a:pt x="858359" y="1628610"/>
                  </a:cubicBezTo>
                  <a:cubicBezTo>
                    <a:pt x="852379" y="1634590"/>
                    <a:pt x="848392" y="1643228"/>
                    <a:pt x="836432" y="1637248"/>
                  </a:cubicBezTo>
                  <a:cubicBezTo>
                    <a:pt x="822478" y="1630604"/>
                    <a:pt x="825800" y="1619972"/>
                    <a:pt x="827794" y="1610005"/>
                  </a:cubicBezTo>
                  <a:cubicBezTo>
                    <a:pt x="831780" y="1586748"/>
                    <a:pt x="821813" y="1576781"/>
                    <a:pt x="799222" y="1576781"/>
                  </a:cubicBezTo>
                  <a:cubicBezTo>
                    <a:pt x="791912" y="1576781"/>
                    <a:pt x="785268" y="1575453"/>
                    <a:pt x="777959" y="1574788"/>
                  </a:cubicBezTo>
                  <a:cubicBezTo>
                    <a:pt x="778623" y="1570137"/>
                    <a:pt x="778623" y="1565486"/>
                    <a:pt x="779952" y="1561499"/>
                  </a:cubicBezTo>
                  <a:cubicBezTo>
                    <a:pt x="815169" y="1451862"/>
                    <a:pt x="859688" y="1346212"/>
                    <a:pt x="914839" y="1245213"/>
                  </a:cubicBezTo>
                  <a:cubicBezTo>
                    <a:pt x="930121" y="1217969"/>
                    <a:pt x="945404" y="1190726"/>
                    <a:pt x="950055" y="1159496"/>
                  </a:cubicBezTo>
                  <a:cubicBezTo>
                    <a:pt x="964009" y="1069129"/>
                    <a:pt x="967332" y="977431"/>
                    <a:pt x="970654" y="886399"/>
                  </a:cubicBezTo>
                  <a:cubicBezTo>
                    <a:pt x="973976" y="783407"/>
                    <a:pt x="970654" y="679750"/>
                    <a:pt x="972648" y="576758"/>
                  </a:cubicBezTo>
                  <a:cubicBezTo>
                    <a:pt x="973312" y="550843"/>
                    <a:pt x="963345" y="538218"/>
                    <a:pt x="941417" y="528251"/>
                  </a:cubicBezTo>
                  <a:cubicBezTo>
                    <a:pt x="890253" y="504995"/>
                    <a:pt x="842412" y="475759"/>
                    <a:pt x="798557" y="440542"/>
                  </a:cubicBezTo>
                  <a:cubicBezTo>
                    <a:pt x="764005" y="412634"/>
                    <a:pt x="734768" y="380740"/>
                    <a:pt x="731446" y="332898"/>
                  </a:cubicBezTo>
                  <a:cubicBezTo>
                    <a:pt x="726795" y="275754"/>
                    <a:pt x="722808" y="220603"/>
                    <a:pt x="718821" y="165452"/>
                  </a:cubicBezTo>
                  <a:cubicBezTo>
                    <a:pt x="816498" y="182064"/>
                    <a:pt x="914839" y="186715"/>
                    <a:pt x="1013180" y="196018"/>
                  </a:cubicBezTo>
                  <a:cubicBezTo>
                    <a:pt x="1142751" y="208643"/>
                    <a:pt x="1258368" y="179406"/>
                    <a:pt x="1366012" y="109637"/>
                  </a:cubicBezTo>
                  <a:cubicBezTo>
                    <a:pt x="1424485" y="71763"/>
                    <a:pt x="1484287" y="36546"/>
                    <a:pt x="1542760" y="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BEC393-EC17-44AE-A4F5-8261FDB28C71}"/>
              </a:ext>
            </a:extLst>
          </p:cNvPr>
          <p:cNvSpPr txBox="1"/>
          <p:nvPr/>
        </p:nvSpPr>
        <p:spPr>
          <a:xfrm>
            <a:off x="2624302" y="3004430"/>
            <a:ext cx="6591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Opun" pitchFamily="2" charset="-34"/>
                <a:cs typeface="Opun" pitchFamily="2" charset="-34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6C1F2-3D58-4CE2-AF2B-B706D47607B3}"/>
              </a:ext>
            </a:extLst>
          </p:cNvPr>
          <p:cNvSpPr txBox="1"/>
          <p:nvPr/>
        </p:nvSpPr>
        <p:spPr>
          <a:xfrm>
            <a:off x="2812995" y="3798617"/>
            <a:ext cx="659122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Opun" pitchFamily="2" charset="-34"/>
                <a:cs typeface="Opun" pitchFamily="2" charset="-34"/>
              </a:rPr>
              <a:t>Do you have any question?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D563D55-B8F2-4C01-B159-E929009C47A1}"/>
              </a:ext>
            </a:extLst>
          </p:cNvPr>
          <p:cNvGrpSpPr/>
          <p:nvPr/>
        </p:nvGrpSpPr>
        <p:grpSpPr>
          <a:xfrm>
            <a:off x="1305047" y="1443615"/>
            <a:ext cx="3009924" cy="4324848"/>
            <a:chOff x="1557979" y="896814"/>
            <a:chExt cx="3867684" cy="555733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0FFA17-597C-4B32-815B-8BAA33CAC546}"/>
                </a:ext>
              </a:extLst>
            </p:cNvPr>
            <p:cNvSpPr/>
            <p:nvPr/>
          </p:nvSpPr>
          <p:spPr>
            <a:xfrm rot="2700000">
              <a:off x="2101362" y="896814"/>
              <a:ext cx="650630" cy="6506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3D5323B-A6EE-425E-913A-29F8FCC98668}"/>
                </a:ext>
              </a:extLst>
            </p:cNvPr>
            <p:cNvSpPr/>
            <p:nvPr/>
          </p:nvSpPr>
          <p:spPr>
            <a:xfrm rot="2700000">
              <a:off x="2896568" y="6096139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58990C-B0BC-4973-AA0A-AF40C5B20630}"/>
                </a:ext>
              </a:extLst>
            </p:cNvPr>
            <p:cNvSpPr/>
            <p:nvPr/>
          </p:nvSpPr>
          <p:spPr>
            <a:xfrm rot="2700000">
              <a:off x="2567127" y="5748808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1E2F5C-125D-4633-9BC2-7DAA0A39CC24}"/>
                </a:ext>
              </a:extLst>
            </p:cNvPr>
            <p:cNvSpPr/>
            <p:nvPr/>
          </p:nvSpPr>
          <p:spPr>
            <a:xfrm rot="2700000">
              <a:off x="4582662" y="1199509"/>
              <a:ext cx="843001" cy="84300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66D66E-EEFB-42B2-BDF4-08B016AD2911}"/>
                </a:ext>
              </a:extLst>
            </p:cNvPr>
            <p:cNvSpPr/>
            <p:nvPr/>
          </p:nvSpPr>
          <p:spPr>
            <a:xfrm rot="2700000">
              <a:off x="1565472" y="1653505"/>
              <a:ext cx="3748823" cy="3763809"/>
            </a:xfrm>
            <a:custGeom>
              <a:avLst/>
              <a:gdLst>
                <a:gd name="connsiteX0" fmla="*/ 0 w 3748823"/>
                <a:gd name="connsiteY0" fmla="*/ 0 h 3748823"/>
                <a:gd name="connsiteX1" fmla="*/ 2057403 w 3748823"/>
                <a:gd name="connsiteY1" fmla="*/ 0 h 3748823"/>
                <a:gd name="connsiteX2" fmla="*/ 2057403 w 3748823"/>
                <a:gd name="connsiteY2" fmla="*/ 468603 h 3748823"/>
                <a:gd name="connsiteX3" fmla="*/ 468603 w 3748823"/>
                <a:gd name="connsiteY3" fmla="*/ 468603 h 3748823"/>
                <a:gd name="connsiteX4" fmla="*/ 468603 w 3748823"/>
                <a:gd name="connsiteY4" fmla="*/ 3280220 h 3748823"/>
                <a:gd name="connsiteX5" fmla="*/ 3280220 w 3748823"/>
                <a:gd name="connsiteY5" fmla="*/ 3280220 h 3748823"/>
                <a:gd name="connsiteX6" fmla="*/ 3280220 w 3748823"/>
                <a:gd name="connsiteY6" fmla="*/ 1691420 h 3748823"/>
                <a:gd name="connsiteX7" fmla="*/ 3748823 w 3748823"/>
                <a:gd name="connsiteY7" fmla="*/ 1691420 h 3748823"/>
                <a:gd name="connsiteX8" fmla="*/ 3748823 w 3748823"/>
                <a:gd name="connsiteY8" fmla="*/ 3748823 h 3748823"/>
                <a:gd name="connsiteX9" fmla="*/ 0 w 3748823"/>
                <a:gd name="connsiteY9" fmla="*/ 3748823 h 374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8823" h="3748823">
                  <a:moveTo>
                    <a:pt x="0" y="0"/>
                  </a:moveTo>
                  <a:lnTo>
                    <a:pt x="2057403" y="0"/>
                  </a:lnTo>
                  <a:lnTo>
                    <a:pt x="2057403" y="468603"/>
                  </a:lnTo>
                  <a:lnTo>
                    <a:pt x="468603" y="468603"/>
                  </a:lnTo>
                  <a:lnTo>
                    <a:pt x="468603" y="3280220"/>
                  </a:lnTo>
                  <a:lnTo>
                    <a:pt x="3280220" y="3280220"/>
                  </a:lnTo>
                  <a:lnTo>
                    <a:pt x="3280220" y="1691420"/>
                  </a:lnTo>
                  <a:lnTo>
                    <a:pt x="3748823" y="1691420"/>
                  </a:lnTo>
                  <a:lnTo>
                    <a:pt x="3748823" y="3748823"/>
                  </a:lnTo>
                  <a:lnTo>
                    <a:pt x="0" y="37488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50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F7C090-9D81-4969-B45A-BCE6C2E2FDA2}"/>
              </a:ext>
            </a:extLst>
          </p:cNvPr>
          <p:cNvSpPr/>
          <p:nvPr/>
        </p:nvSpPr>
        <p:spPr>
          <a:xfrm>
            <a:off x="6197207" y="2420368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5B474DD-FF68-436C-808D-B6F6DD03DAF0}"/>
              </a:ext>
            </a:extLst>
          </p:cNvPr>
          <p:cNvSpPr/>
          <p:nvPr/>
        </p:nvSpPr>
        <p:spPr>
          <a:xfrm rot="16200000" flipH="1">
            <a:off x="6825943" y="3198530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A7F1CD-26F5-4458-896F-B7DEEC6D3C5B}"/>
              </a:ext>
            </a:extLst>
          </p:cNvPr>
          <p:cNvSpPr/>
          <p:nvPr/>
        </p:nvSpPr>
        <p:spPr>
          <a:xfrm>
            <a:off x="7159343" y="459599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64D97-3072-447D-9C9B-4BB2B5084FF9}"/>
              </a:ext>
            </a:extLst>
          </p:cNvPr>
          <p:cNvSpPr txBox="1"/>
          <p:nvPr/>
        </p:nvSpPr>
        <p:spPr>
          <a:xfrm>
            <a:off x="729638" y="2767280"/>
            <a:ext cx="44360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8000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Brief</a:t>
            </a:r>
            <a:endParaRPr lang="ko-KR" altLang="en-US" sz="8000" b="1" dirty="0">
              <a:solidFill>
                <a:schemeClr val="accent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BD82B1-029A-4425-8B9F-213FE2552841}"/>
              </a:ext>
            </a:extLst>
          </p:cNvPr>
          <p:cNvSpPr/>
          <p:nvPr/>
        </p:nvSpPr>
        <p:spPr>
          <a:xfrm>
            <a:off x="7159343" y="3710735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F4B2EF-1ED1-4E5B-B8C7-AB09673C045B}"/>
              </a:ext>
            </a:extLst>
          </p:cNvPr>
          <p:cNvSpPr/>
          <p:nvPr/>
        </p:nvSpPr>
        <p:spPr>
          <a:xfrm>
            <a:off x="8774696" y="2085167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0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4149" y="287256"/>
            <a:ext cx="11282576" cy="724247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Opun" pitchFamily="2" charset="-34"/>
                <a:cs typeface="Opun" pitchFamily="2" charset="-34"/>
              </a:rPr>
              <a:t>Brief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C80CFA-4A98-41EF-93B7-37727201B979}"/>
              </a:ext>
            </a:extLst>
          </p:cNvPr>
          <p:cNvSpPr txBox="1"/>
          <p:nvPr/>
        </p:nvSpPr>
        <p:spPr>
          <a:xfrm>
            <a:off x="4823791" y="2319528"/>
            <a:ext cx="6747214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/>
              </a:rPr>
              <a:t>“ </a:t>
            </a:r>
          </a:p>
          <a:p>
            <a:pPr algn="ctr">
              <a:lnSpc>
                <a:spcPct val="150000"/>
              </a:lnSpc>
            </a:pPr>
            <a:r>
              <a:rPr lang="th-TH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/>
              </a:rPr>
              <a:t>ปรับปรุงสถานกีฬาให้เป็นที่รู้จักของนักศึกษา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/>
            </a:endParaRPr>
          </a:p>
          <a:p>
            <a:pPr algn="ctr">
              <a:lnSpc>
                <a:spcPct val="150000"/>
              </a:lnSpc>
            </a:pPr>
            <a:r>
              <a:rPr lang="th-TH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/>
              </a:rPr>
              <a:t>โดยพัฒนาประสบการณ์ของผู้ใช้งาน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/>
            </a:endParaRPr>
          </a:p>
          <a:p>
            <a:pPr algn="ctr">
              <a:lnSpc>
                <a:spcPct val="150000"/>
              </a:lnSpc>
            </a:pPr>
            <a:r>
              <a:rPr lang="th-TH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/>
              </a:rPr>
              <a:t>จนเป็นที่น่าพึงพอใจ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/>
              </a:rPr>
              <a:t> ”</a:t>
            </a:r>
            <a:endParaRPr lang="th-TH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F423E2-5060-4378-96DA-68AC2BD0D379}"/>
              </a:ext>
            </a:extLst>
          </p:cNvPr>
          <p:cNvGrpSpPr/>
          <p:nvPr/>
        </p:nvGrpSpPr>
        <p:grpSpPr>
          <a:xfrm>
            <a:off x="750971" y="1011503"/>
            <a:ext cx="6168338" cy="5264196"/>
            <a:chOff x="1375085" y="978743"/>
            <a:chExt cx="6168338" cy="5264196"/>
          </a:xfrm>
        </p:grpSpPr>
        <p:sp>
          <p:nvSpPr>
            <p:cNvPr id="26" name="Graphic 3">
              <a:extLst>
                <a:ext uri="{FF2B5EF4-FFF2-40B4-BE49-F238E27FC236}">
                  <a16:creationId xmlns:a16="http://schemas.microsoft.com/office/drawing/2014/main" id="{5E86305F-2CBC-401D-BC50-FEFE6E2168AA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32">
              <a:extLst>
                <a:ext uri="{FF2B5EF4-FFF2-40B4-BE49-F238E27FC236}">
                  <a16:creationId xmlns:a16="http://schemas.microsoft.com/office/drawing/2014/main" id="{5C0437AE-366F-45F5-86C6-E2D401083D42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rgbClr val="F9C685">
                <a:alpha val="70000"/>
              </a:srgb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AC5945-311D-4806-8489-647F66B35D2B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34890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F7C090-9D81-4969-B45A-BCE6C2E2FDA2}"/>
              </a:ext>
            </a:extLst>
          </p:cNvPr>
          <p:cNvSpPr/>
          <p:nvPr/>
        </p:nvSpPr>
        <p:spPr>
          <a:xfrm>
            <a:off x="6197207" y="2420368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A7F1CD-26F5-4458-896F-B7DEEC6D3C5B}"/>
              </a:ext>
            </a:extLst>
          </p:cNvPr>
          <p:cNvSpPr/>
          <p:nvPr/>
        </p:nvSpPr>
        <p:spPr>
          <a:xfrm>
            <a:off x="7159343" y="459599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64D97-3072-447D-9C9B-4BB2B5084FF9}"/>
              </a:ext>
            </a:extLst>
          </p:cNvPr>
          <p:cNvSpPr txBox="1"/>
          <p:nvPr/>
        </p:nvSpPr>
        <p:spPr>
          <a:xfrm>
            <a:off x="729638" y="2767280"/>
            <a:ext cx="44360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8000" b="1" dirty="0">
                <a:solidFill>
                  <a:schemeClr val="accent1"/>
                </a:solidFill>
                <a:latin typeface="Opun" pitchFamily="2" charset="-34"/>
                <a:cs typeface="Opun" pitchFamily="2" charset="-34"/>
              </a:rPr>
              <a:t>Insights</a:t>
            </a:r>
            <a:endParaRPr lang="ko-KR" altLang="en-US" sz="8000" b="1" dirty="0">
              <a:solidFill>
                <a:schemeClr val="accent1"/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BD82B1-029A-4425-8B9F-213FE2552841}"/>
              </a:ext>
            </a:extLst>
          </p:cNvPr>
          <p:cNvSpPr/>
          <p:nvPr/>
        </p:nvSpPr>
        <p:spPr>
          <a:xfrm>
            <a:off x="7159343" y="3710735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F4B2EF-1ED1-4E5B-B8C7-AB09673C045B}"/>
              </a:ext>
            </a:extLst>
          </p:cNvPr>
          <p:cNvSpPr/>
          <p:nvPr/>
        </p:nvSpPr>
        <p:spPr>
          <a:xfrm>
            <a:off x="8774696" y="2085167"/>
            <a:ext cx="2687666" cy="2687666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7149D7-3C23-4829-AFD4-4FF4B919F8B1}"/>
              </a:ext>
            </a:extLst>
          </p:cNvPr>
          <p:cNvSpPr/>
          <p:nvPr/>
        </p:nvSpPr>
        <p:spPr>
          <a:xfrm rot="18900000">
            <a:off x="7038991" y="3057297"/>
            <a:ext cx="333698" cy="74340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5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Opun" pitchFamily="2" charset="-34"/>
                <a:cs typeface="Opun" pitchFamily="2" charset="-34"/>
              </a:rPr>
              <a:t>Issues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0EEFD7-23B2-423C-A729-1D4DEE0B2BEE}"/>
              </a:ext>
            </a:extLst>
          </p:cNvPr>
          <p:cNvSpPr txBox="1"/>
          <p:nvPr/>
        </p:nvSpPr>
        <p:spPr>
          <a:xfrm>
            <a:off x="5389481" y="2811096"/>
            <a:ext cx="6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ไม่ทราบขั้นตอนการสมัครสมาชิก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3FC26E-AD29-436B-BD7F-AB44BAC407A2}"/>
              </a:ext>
            </a:extLst>
          </p:cNvPr>
          <p:cNvSpPr txBox="1"/>
          <p:nvPr/>
        </p:nvSpPr>
        <p:spPr>
          <a:xfrm>
            <a:off x="5389481" y="1977623"/>
            <a:ext cx="6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ขาดการประชาสัมพันธ์ที่ดี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B272E8-AEE3-466D-A071-9B80C5346DCF}"/>
              </a:ext>
            </a:extLst>
          </p:cNvPr>
          <p:cNvSpPr txBox="1"/>
          <p:nvPr/>
        </p:nvSpPr>
        <p:spPr>
          <a:xfrm>
            <a:off x="5389481" y="4755043"/>
            <a:ext cx="617385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ป้ายบอกเส้นทาง ภายในอาคารและภายนอกสนามภายนอกที่ไม่ชัดเจน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C80CFA-4A98-41EF-93B7-37727201B979}"/>
              </a:ext>
            </a:extLst>
          </p:cNvPr>
          <p:cNvSpPr txBox="1"/>
          <p:nvPr/>
        </p:nvSpPr>
        <p:spPr>
          <a:xfrm>
            <a:off x="5389481" y="3644570"/>
            <a:ext cx="617385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เครื่องออกกำลังกายมีป้ายบอกเป็นบางเครื่อง ทำให้ผู้ใช้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 </a:t>
            </a: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ใช้งานไม่ถูกต้อง</a:t>
            </a:r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B63F4D0-1AF9-4546-BED4-8E539E23F702}"/>
              </a:ext>
            </a:extLst>
          </p:cNvPr>
          <p:cNvSpPr/>
          <p:nvPr/>
        </p:nvSpPr>
        <p:spPr>
          <a:xfrm>
            <a:off x="628663" y="2208456"/>
            <a:ext cx="2987156" cy="29871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0728293F-5F77-4F02-A5C7-55C77C9FBD91}"/>
              </a:ext>
            </a:extLst>
          </p:cNvPr>
          <p:cNvSpPr>
            <a:spLocks noEditPoints="1"/>
          </p:cNvSpPr>
          <p:nvPr/>
        </p:nvSpPr>
        <p:spPr bwMode="auto">
          <a:xfrm>
            <a:off x="4654208" y="4813941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rgbClr val="F48E0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BB16DD5D-7E69-4A50-BA0D-EFBE54770FDC}"/>
              </a:ext>
            </a:extLst>
          </p:cNvPr>
          <p:cNvSpPr>
            <a:spLocks noEditPoints="1"/>
          </p:cNvSpPr>
          <p:nvPr/>
        </p:nvSpPr>
        <p:spPr bwMode="auto">
          <a:xfrm>
            <a:off x="4654209" y="2872793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rgbClr val="F48E0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2C018D-1BE7-429C-8F82-E012456DBED6}"/>
              </a:ext>
            </a:extLst>
          </p:cNvPr>
          <p:cNvSpPr>
            <a:spLocks noEditPoints="1"/>
          </p:cNvSpPr>
          <p:nvPr/>
        </p:nvSpPr>
        <p:spPr bwMode="auto">
          <a:xfrm>
            <a:off x="4654209" y="3843367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6B20DE2-8EB7-42A3-B452-9923480C333F}"/>
              </a:ext>
            </a:extLst>
          </p:cNvPr>
          <p:cNvSpPr>
            <a:spLocks noEditPoints="1"/>
          </p:cNvSpPr>
          <p:nvPr/>
        </p:nvSpPr>
        <p:spPr bwMode="auto">
          <a:xfrm>
            <a:off x="4654207" y="1898789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953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Opun" pitchFamily="2" charset="-34"/>
                <a:cs typeface="Opun" pitchFamily="2" charset="-34"/>
              </a:rPr>
              <a:t>Touch Point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0EEFD7-23B2-423C-A729-1D4DEE0B2BEE}"/>
              </a:ext>
            </a:extLst>
          </p:cNvPr>
          <p:cNvSpPr txBox="1"/>
          <p:nvPr/>
        </p:nvSpPr>
        <p:spPr>
          <a:xfrm>
            <a:off x="5394416" y="2781935"/>
            <a:ext cx="650230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มีเครื่องเล่น เครื่องออกกำลังกายหลากหลาย มีมาตราฐาน และแยกประเภทอุปกรณ์การออกกำลังกายไว้ได้ชัดเจน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</a:b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เช่น เครื่องคาดิโออยู่โซนเดียวกัน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3FC26E-AD29-436B-BD7F-AB44BAC407A2}"/>
              </a:ext>
            </a:extLst>
          </p:cNvPr>
          <p:cNvSpPr txBox="1"/>
          <p:nvPr/>
        </p:nvSpPr>
        <p:spPr>
          <a:xfrm>
            <a:off x="5394416" y="1885290"/>
            <a:ext cx="617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อบซาวน่า (สำหรับนักศึกษา) มีบริการดีๆ และฟรีหลายอย่าง เช่น ฟิสเนต นวด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B272E8-AEE3-466D-A071-9B80C5346DCF}"/>
              </a:ext>
            </a:extLst>
          </p:cNvPr>
          <p:cNvSpPr txBox="1"/>
          <p:nvPr/>
        </p:nvSpPr>
        <p:spPr>
          <a:xfrm>
            <a:off x="5394415" y="5434719"/>
            <a:ext cx="617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จัดโซนนิ่งของสนามต่างๆได้ดี เช่น สนามกลางแจ้งรวมอยู่ด้วยกันห้องน้ำสะอาด ที่จอดรถกว้างขวาง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C80CFA-4A98-41EF-93B7-37727201B979}"/>
              </a:ext>
            </a:extLst>
          </p:cNvPr>
          <p:cNvSpPr txBox="1"/>
          <p:nvPr/>
        </p:nvSpPr>
        <p:spPr>
          <a:xfrm>
            <a:off x="5394416" y="4555743"/>
            <a:ext cx="6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บรรยากาศโดยรวมดี สระว่ายน้ำร่มรื่น</a:t>
            </a:r>
          </a:p>
        </p:txBody>
      </p:sp>
      <p:sp>
        <p:nvSpPr>
          <p:cNvPr id="36" name="Smiley Face 14">
            <a:extLst>
              <a:ext uri="{FF2B5EF4-FFF2-40B4-BE49-F238E27FC236}">
                <a16:creationId xmlns:a16="http://schemas.microsoft.com/office/drawing/2014/main" id="{CC2AF269-3BCF-401E-B5F8-5AE8C30720DB}"/>
              </a:ext>
            </a:extLst>
          </p:cNvPr>
          <p:cNvSpPr/>
          <p:nvPr/>
        </p:nvSpPr>
        <p:spPr>
          <a:xfrm>
            <a:off x="623726" y="2208456"/>
            <a:ext cx="2987156" cy="29871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8F5957AB-886F-4C2D-9F79-0078C3F95B08}"/>
              </a:ext>
            </a:extLst>
          </p:cNvPr>
          <p:cNvSpPr>
            <a:spLocks noEditPoints="1"/>
          </p:cNvSpPr>
          <p:nvPr/>
        </p:nvSpPr>
        <p:spPr bwMode="auto">
          <a:xfrm>
            <a:off x="4614451" y="5515218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rgbClr val="F48E0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189312FB-DFD3-437A-8B2F-9FA6A0B8EABB}"/>
              </a:ext>
            </a:extLst>
          </p:cNvPr>
          <p:cNvSpPr>
            <a:spLocks noEditPoints="1"/>
          </p:cNvSpPr>
          <p:nvPr/>
        </p:nvSpPr>
        <p:spPr bwMode="auto">
          <a:xfrm>
            <a:off x="4614453" y="2963133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rgbClr val="F48E0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C08DDB1A-23A9-4126-9860-14D755954E15}"/>
              </a:ext>
            </a:extLst>
          </p:cNvPr>
          <p:cNvSpPr>
            <a:spLocks noEditPoints="1"/>
          </p:cNvSpPr>
          <p:nvPr/>
        </p:nvSpPr>
        <p:spPr bwMode="auto">
          <a:xfrm>
            <a:off x="4614451" y="4525611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D6357187-A5B9-485D-858A-23243A89C601}"/>
              </a:ext>
            </a:extLst>
          </p:cNvPr>
          <p:cNvSpPr>
            <a:spLocks noEditPoints="1"/>
          </p:cNvSpPr>
          <p:nvPr/>
        </p:nvSpPr>
        <p:spPr bwMode="auto">
          <a:xfrm>
            <a:off x="4614451" y="1989129"/>
            <a:ext cx="626351" cy="670001"/>
          </a:xfrm>
          <a:custGeom>
            <a:avLst/>
            <a:gdLst>
              <a:gd name="T0" fmla="*/ 893 w 1005"/>
              <a:gd name="T1" fmla="*/ 121 h 1077"/>
              <a:gd name="T2" fmla="*/ 862 w 1005"/>
              <a:gd name="T3" fmla="*/ 110 h 1077"/>
              <a:gd name="T4" fmla="*/ 769 w 1005"/>
              <a:gd name="T5" fmla="*/ 171 h 1077"/>
              <a:gd name="T6" fmla="*/ 731 w 1005"/>
              <a:gd name="T7" fmla="*/ 162 h 1077"/>
              <a:gd name="T8" fmla="*/ 592 w 1005"/>
              <a:gd name="T9" fmla="*/ 173 h 1077"/>
              <a:gd name="T10" fmla="*/ 567 w 1005"/>
              <a:gd name="T11" fmla="*/ 92 h 1077"/>
              <a:gd name="T12" fmla="*/ 562 w 1005"/>
              <a:gd name="T13" fmla="*/ 48 h 1077"/>
              <a:gd name="T14" fmla="*/ 534 w 1005"/>
              <a:gd name="T15" fmla="*/ 14 h 1077"/>
              <a:gd name="T16" fmla="*/ 516 w 1005"/>
              <a:gd name="T17" fmla="*/ 16 h 1077"/>
              <a:gd name="T18" fmla="*/ 492 w 1005"/>
              <a:gd name="T19" fmla="*/ 17 h 1077"/>
              <a:gd name="T20" fmla="*/ 472 w 1005"/>
              <a:gd name="T21" fmla="*/ 36 h 1077"/>
              <a:gd name="T22" fmla="*/ 466 w 1005"/>
              <a:gd name="T23" fmla="*/ 73 h 1077"/>
              <a:gd name="T24" fmla="*/ 475 w 1005"/>
              <a:gd name="T25" fmla="*/ 108 h 1077"/>
              <a:gd name="T26" fmla="*/ 440 w 1005"/>
              <a:gd name="T27" fmla="*/ 173 h 1077"/>
              <a:gd name="T28" fmla="*/ 262 w 1005"/>
              <a:gd name="T29" fmla="*/ 173 h 1077"/>
              <a:gd name="T30" fmla="*/ 171 w 1005"/>
              <a:gd name="T31" fmla="*/ 173 h 1077"/>
              <a:gd name="T32" fmla="*/ 140 w 1005"/>
              <a:gd name="T33" fmla="*/ 137 h 1077"/>
              <a:gd name="T34" fmla="*/ 7 w 1005"/>
              <a:gd name="T35" fmla="*/ 187 h 1077"/>
              <a:gd name="T36" fmla="*/ 140 w 1005"/>
              <a:gd name="T37" fmla="*/ 239 h 1077"/>
              <a:gd name="T38" fmla="*/ 171 w 1005"/>
              <a:gd name="T39" fmla="*/ 250 h 1077"/>
              <a:gd name="T40" fmla="*/ 259 w 1005"/>
              <a:gd name="T41" fmla="*/ 195 h 1077"/>
              <a:gd name="T42" fmla="*/ 308 w 1005"/>
              <a:gd name="T43" fmla="*/ 369 h 1077"/>
              <a:gd name="T44" fmla="*/ 407 w 1005"/>
              <a:gd name="T45" fmla="*/ 301 h 1077"/>
              <a:gd name="T46" fmla="*/ 425 w 1005"/>
              <a:gd name="T47" fmla="*/ 373 h 1077"/>
              <a:gd name="T48" fmla="*/ 421 w 1005"/>
              <a:gd name="T49" fmla="*/ 417 h 1077"/>
              <a:gd name="T50" fmla="*/ 416 w 1005"/>
              <a:gd name="T51" fmla="*/ 461 h 1077"/>
              <a:gd name="T52" fmla="*/ 401 w 1005"/>
              <a:gd name="T53" fmla="*/ 494 h 1077"/>
              <a:gd name="T54" fmla="*/ 385 w 1005"/>
              <a:gd name="T55" fmla="*/ 584 h 1077"/>
              <a:gd name="T56" fmla="*/ 377 w 1005"/>
              <a:gd name="T57" fmla="*/ 643 h 1077"/>
              <a:gd name="T58" fmla="*/ 386 w 1005"/>
              <a:gd name="T59" fmla="*/ 697 h 1077"/>
              <a:gd name="T60" fmla="*/ 362 w 1005"/>
              <a:gd name="T61" fmla="*/ 959 h 1077"/>
              <a:gd name="T62" fmla="*/ 333 w 1005"/>
              <a:gd name="T63" fmla="*/ 1010 h 1077"/>
              <a:gd name="T64" fmla="*/ 300 w 1005"/>
              <a:gd name="T65" fmla="*/ 1048 h 1077"/>
              <a:gd name="T66" fmla="*/ 373 w 1005"/>
              <a:gd name="T67" fmla="*/ 1048 h 1077"/>
              <a:gd name="T68" fmla="*/ 395 w 1005"/>
              <a:gd name="T69" fmla="*/ 980 h 1077"/>
              <a:gd name="T70" fmla="*/ 404 w 1005"/>
              <a:gd name="T71" fmla="*/ 924 h 1077"/>
              <a:gd name="T72" fmla="*/ 455 w 1005"/>
              <a:gd name="T73" fmla="*/ 728 h 1077"/>
              <a:gd name="T74" fmla="*/ 517 w 1005"/>
              <a:gd name="T75" fmla="*/ 612 h 1077"/>
              <a:gd name="T76" fmla="*/ 551 w 1005"/>
              <a:gd name="T77" fmla="*/ 687 h 1077"/>
              <a:gd name="T78" fmla="*/ 582 w 1005"/>
              <a:gd name="T79" fmla="*/ 741 h 1077"/>
              <a:gd name="T80" fmla="*/ 612 w 1005"/>
              <a:gd name="T81" fmla="*/ 881 h 1077"/>
              <a:gd name="T82" fmla="*/ 636 w 1005"/>
              <a:gd name="T83" fmla="*/ 1030 h 1077"/>
              <a:gd name="T84" fmla="*/ 684 w 1005"/>
              <a:gd name="T85" fmla="*/ 1059 h 1077"/>
              <a:gd name="T86" fmla="*/ 705 w 1005"/>
              <a:gd name="T87" fmla="*/ 1017 h 1077"/>
              <a:gd name="T88" fmla="*/ 686 w 1005"/>
              <a:gd name="T89" fmla="*/ 982 h 1077"/>
              <a:gd name="T90" fmla="*/ 673 w 1005"/>
              <a:gd name="T91" fmla="*/ 895 h 1077"/>
              <a:gd name="T92" fmla="*/ 646 w 1005"/>
              <a:gd name="T93" fmla="*/ 709 h 1077"/>
              <a:gd name="T94" fmla="*/ 661 w 1005"/>
              <a:gd name="T95" fmla="*/ 654 h 1077"/>
              <a:gd name="T96" fmla="*/ 648 w 1005"/>
              <a:gd name="T97" fmla="*/ 599 h 1077"/>
              <a:gd name="T98" fmla="*/ 641 w 1005"/>
              <a:gd name="T99" fmla="*/ 540 h 1077"/>
              <a:gd name="T100" fmla="*/ 633 w 1005"/>
              <a:gd name="T101" fmla="*/ 496 h 1077"/>
              <a:gd name="T102" fmla="*/ 605 w 1005"/>
              <a:gd name="T103" fmla="*/ 402 h 1077"/>
              <a:gd name="T104" fmla="*/ 617 w 1005"/>
              <a:gd name="T105" fmla="*/ 321 h 1077"/>
              <a:gd name="T106" fmla="*/ 684 w 1005"/>
              <a:gd name="T107" fmla="*/ 356 h 1077"/>
              <a:gd name="T108" fmla="*/ 773 w 1005"/>
              <a:gd name="T109" fmla="*/ 187 h 1077"/>
              <a:gd name="T110" fmla="*/ 862 w 1005"/>
              <a:gd name="T111" fmla="*/ 187 h 1077"/>
              <a:gd name="T112" fmla="*/ 893 w 1005"/>
              <a:gd name="T113" fmla="*/ 226 h 1077"/>
              <a:gd name="T114" fmla="*/ 1005 w 1005"/>
              <a:gd name="T115" fmla="*/ 180 h 1077"/>
              <a:gd name="T116" fmla="*/ 324 w 1005"/>
              <a:gd name="T117" fmla="*/ 270 h 1077"/>
              <a:gd name="T118" fmla="*/ 325 w 1005"/>
              <a:gd name="T119" fmla="*/ 194 h 1077"/>
              <a:gd name="T120" fmla="*/ 713 w 1005"/>
              <a:gd name="T121" fmla="*/ 200 h 1077"/>
              <a:gd name="T122" fmla="*/ 667 w 1005"/>
              <a:gd name="T123" fmla="*/ 232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5" h="1077">
                <a:moveTo>
                  <a:pt x="998" y="173"/>
                </a:moveTo>
                <a:cubicBezTo>
                  <a:pt x="998" y="173"/>
                  <a:pt x="973" y="173"/>
                  <a:pt x="930" y="173"/>
                </a:cubicBezTo>
                <a:cubicBezTo>
                  <a:pt x="930" y="142"/>
                  <a:pt x="930" y="142"/>
                  <a:pt x="930" y="142"/>
                </a:cubicBezTo>
                <a:cubicBezTo>
                  <a:pt x="930" y="131"/>
                  <a:pt x="921" y="122"/>
                  <a:pt x="910" y="122"/>
                </a:cubicBezTo>
                <a:cubicBezTo>
                  <a:pt x="903" y="122"/>
                  <a:pt x="896" y="126"/>
                  <a:pt x="893" y="132"/>
                </a:cubicBezTo>
                <a:cubicBezTo>
                  <a:pt x="893" y="121"/>
                  <a:pt x="893" y="121"/>
                  <a:pt x="893" y="121"/>
                </a:cubicBezTo>
                <a:cubicBezTo>
                  <a:pt x="893" y="117"/>
                  <a:pt x="889" y="113"/>
                  <a:pt x="884" y="113"/>
                </a:cubicBezTo>
                <a:cubicBezTo>
                  <a:pt x="871" y="113"/>
                  <a:pt x="871" y="113"/>
                  <a:pt x="871" y="113"/>
                </a:cubicBezTo>
                <a:cubicBezTo>
                  <a:pt x="866" y="113"/>
                  <a:pt x="863" y="117"/>
                  <a:pt x="863" y="121"/>
                </a:cubicBezTo>
                <a:cubicBezTo>
                  <a:pt x="863" y="173"/>
                  <a:pt x="863" y="173"/>
                  <a:pt x="863" y="173"/>
                </a:cubicBezTo>
                <a:cubicBezTo>
                  <a:pt x="862" y="173"/>
                  <a:pt x="862" y="173"/>
                  <a:pt x="862" y="173"/>
                </a:cubicBezTo>
                <a:cubicBezTo>
                  <a:pt x="862" y="110"/>
                  <a:pt x="862" y="110"/>
                  <a:pt x="862" y="110"/>
                </a:cubicBezTo>
                <a:cubicBezTo>
                  <a:pt x="862" y="104"/>
                  <a:pt x="858" y="100"/>
                  <a:pt x="852" y="100"/>
                </a:cubicBezTo>
                <a:cubicBezTo>
                  <a:pt x="836" y="100"/>
                  <a:pt x="836" y="100"/>
                  <a:pt x="836" y="100"/>
                </a:cubicBezTo>
                <a:cubicBezTo>
                  <a:pt x="831" y="100"/>
                  <a:pt x="826" y="104"/>
                  <a:pt x="826" y="110"/>
                </a:cubicBezTo>
                <a:cubicBezTo>
                  <a:pt x="826" y="173"/>
                  <a:pt x="826" y="173"/>
                  <a:pt x="826" y="173"/>
                </a:cubicBezTo>
                <a:cubicBezTo>
                  <a:pt x="808" y="173"/>
                  <a:pt x="789" y="173"/>
                  <a:pt x="770" y="173"/>
                </a:cubicBezTo>
                <a:cubicBezTo>
                  <a:pt x="769" y="172"/>
                  <a:pt x="769" y="171"/>
                  <a:pt x="769" y="171"/>
                </a:cubicBezTo>
                <a:cubicBezTo>
                  <a:pt x="768" y="167"/>
                  <a:pt x="763" y="166"/>
                  <a:pt x="761" y="166"/>
                </a:cubicBezTo>
                <a:cubicBezTo>
                  <a:pt x="758" y="166"/>
                  <a:pt x="756" y="167"/>
                  <a:pt x="756" y="167"/>
                </a:cubicBezTo>
                <a:cubicBezTo>
                  <a:pt x="756" y="167"/>
                  <a:pt x="753" y="161"/>
                  <a:pt x="750" y="160"/>
                </a:cubicBezTo>
                <a:cubicBezTo>
                  <a:pt x="746" y="159"/>
                  <a:pt x="743" y="162"/>
                  <a:pt x="743" y="162"/>
                </a:cubicBezTo>
                <a:cubicBezTo>
                  <a:pt x="743" y="162"/>
                  <a:pt x="742" y="159"/>
                  <a:pt x="737" y="159"/>
                </a:cubicBezTo>
                <a:cubicBezTo>
                  <a:pt x="731" y="159"/>
                  <a:pt x="731" y="162"/>
                  <a:pt x="731" y="162"/>
                </a:cubicBezTo>
                <a:cubicBezTo>
                  <a:pt x="731" y="162"/>
                  <a:pt x="727" y="160"/>
                  <a:pt x="723" y="162"/>
                </a:cubicBezTo>
                <a:cubicBezTo>
                  <a:pt x="720" y="164"/>
                  <a:pt x="719" y="166"/>
                  <a:pt x="718" y="167"/>
                </a:cubicBezTo>
                <a:cubicBezTo>
                  <a:pt x="718" y="169"/>
                  <a:pt x="717" y="172"/>
                  <a:pt x="717" y="172"/>
                </a:cubicBezTo>
                <a:cubicBezTo>
                  <a:pt x="717" y="172"/>
                  <a:pt x="715" y="171"/>
                  <a:pt x="712" y="173"/>
                </a:cubicBezTo>
                <a:cubicBezTo>
                  <a:pt x="676" y="173"/>
                  <a:pt x="637" y="173"/>
                  <a:pt x="598" y="173"/>
                </a:cubicBezTo>
                <a:cubicBezTo>
                  <a:pt x="596" y="173"/>
                  <a:pt x="594" y="173"/>
                  <a:pt x="592" y="173"/>
                </a:cubicBezTo>
                <a:cubicBezTo>
                  <a:pt x="590" y="173"/>
                  <a:pt x="588" y="174"/>
                  <a:pt x="585" y="174"/>
                </a:cubicBezTo>
                <a:cubicBezTo>
                  <a:pt x="584" y="174"/>
                  <a:pt x="583" y="174"/>
                  <a:pt x="583" y="174"/>
                </a:cubicBezTo>
                <a:cubicBezTo>
                  <a:pt x="581" y="174"/>
                  <a:pt x="580" y="173"/>
                  <a:pt x="578" y="173"/>
                </a:cubicBezTo>
                <a:cubicBezTo>
                  <a:pt x="555" y="167"/>
                  <a:pt x="540" y="143"/>
                  <a:pt x="552" y="119"/>
                </a:cubicBezTo>
                <a:cubicBezTo>
                  <a:pt x="552" y="118"/>
                  <a:pt x="552" y="118"/>
                  <a:pt x="552" y="117"/>
                </a:cubicBezTo>
                <a:cubicBezTo>
                  <a:pt x="553" y="108"/>
                  <a:pt x="569" y="104"/>
                  <a:pt x="567" y="92"/>
                </a:cubicBezTo>
                <a:cubicBezTo>
                  <a:pt x="567" y="92"/>
                  <a:pt x="567" y="91"/>
                  <a:pt x="567" y="91"/>
                </a:cubicBezTo>
                <a:cubicBezTo>
                  <a:pt x="567" y="90"/>
                  <a:pt x="568" y="88"/>
                  <a:pt x="569" y="87"/>
                </a:cubicBezTo>
                <a:cubicBezTo>
                  <a:pt x="573" y="80"/>
                  <a:pt x="573" y="72"/>
                  <a:pt x="565" y="70"/>
                </a:cubicBezTo>
                <a:cubicBezTo>
                  <a:pt x="565" y="69"/>
                  <a:pt x="565" y="68"/>
                  <a:pt x="565" y="67"/>
                </a:cubicBezTo>
                <a:cubicBezTo>
                  <a:pt x="565" y="66"/>
                  <a:pt x="565" y="65"/>
                  <a:pt x="564" y="64"/>
                </a:cubicBezTo>
                <a:cubicBezTo>
                  <a:pt x="564" y="61"/>
                  <a:pt x="563" y="55"/>
                  <a:pt x="562" y="48"/>
                </a:cubicBezTo>
                <a:cubicBezTo>
                  <a:pt x="562" y="41"/>
                  <a:pt x="561" y="40"/>
                  <a:pt x="559" y="36"/>
                </a:cubicBezTo>
                <a:cubicBezTo>
                  <a:pt x="558" y="34"/>
                  <a:pt x="556" y="32"/>
                  <a:pt x="554" y="29"/>
                </a:cubicBezTo>
                <a:cubicBezTo>
                  <a:pt x="553" y="25"/>
                  <a:pt x="551" y="21"/>
                  <a:pt x="550" y="24"/>
                </a:cubicBezTo>
                <a:cubicBezTo>
                  <a:pt x="548" y="17"/>
                  <a:pt x="547" y="23"/>
                  <a:pt x="545" y="20"/>
                </a:cubicBezTo>
                <a:cubicBezTo>
                  <a:pt x="543" y="20"/>
                  <a:pt x="541" y="28"/>
                  <a:pt x="540" y="16"/>
                </a:cubicBezTo>
                <a:cubicBezTo>
                  <a:pt x="538" y="13"/>
                  <a:pt x="536" y="8"/>
                  <a:pt x="534" y="14"/>
                </a:cubicBezTo>
                <a:cubicBezTo>
                  <a:pt x="533" y="8"/>
                  <a:pt x="531" y="8"/>
                  <a:pt x="530" y="9"/>
                </a:cubicBezTo>
                <a:cubicBezTo>
                  <a:pt x="528" y="5"/>
                  <a:pt x="527" y="8"/>
                  <a:pt x="525" y="11"/>
                </a:cubicBezTo>
                <a:cubicBezTo>
                  <a:pt x="524" y="2"/>
                  <a:pt x="522" y="10"/>
                  <a:pt x="521" y="7"/>
                </a:cubicBezTo>
                <a:cubicBezTo>
                  <a:pt x="519" y="0"/>
                  <a:pt x="518" y="4"/>
                  <a:pt x="516" y="10"/>
                </a:cubicBezTo>
                <a:cubicBezTo>
                  <a:pt x="516" y="15"/>
                  <a:pt x="516" y="18"/>
                  <a:pt x="516" y="10"/>
                </a:cubicBezTo>
                <a:cubicBezTo>
                  <a:pt x="516" y="10"/>
                  <a:pt x="516" y="14"/>
                  <a:pt x="516" y="16"/>
                </a:cubicBezTo>
                <a:cubicBezTo>
                  <a:pt x="516" y="11"/>
                  <a:pt x="516" y="14"/>
                  <a:pt x="516" y="10"/>
                </a:cubicBezTo>
                <a:cubicBezTo>
                  <a:pt x="514" y="14"/>
                  <a:pt x="513" y="12"/>
                  <a:pt x="511" y="14"/>
                </a:cubicBezTo>
                <a:cubicBezTo>
                  <a:pt x="510" y="13"/>
                  <a:pt x="508" y="23"/>
                  <a:pt x="507" y="11"/>
                </a:cubicBezTo>
                <a:cubicBezTo>
                  <a:pt x="505" y="4"/>
                  <a:pt x="504" y="9"/>
                  <a:pt x="502" y="9"/>
                </a:cubicBezTo>
                <a:cubicBezTo>
                  <a:pt x="501" y="11"/>
                  <a:pt x="499" y="15"/>
                  <a:pt x="498" y="14"/>
                </a:cubicBezTo>
                <a:cubicBezTo>
                  <a:pt x="496" y="16"/>
                  <a:pt x="494" y="14"/>
                  <a:pt x="492" y="17"/>
                </a:cubicBezTo>
                <a:cubicBezTo>
                  <a:pt x="490" y="20"/>
                  <a:pt x="489" y="23"/>
                  <a:pt x="487" y="20"/>
                </a:cubicBezTo>
                <a:cubicBezTo>
                  <a:pt x="485" y="15"/>
                  <a:pt x="484" y="16"/>
                  <a:pt x="482" y="24"/>
                </a:cubicBezTo>
                <a:cubicBezTo>
                  <a:pt x="481" y="29"/>
                  <a:pt x="481" y="27"/>
                  <a:pt x="480" y="31"/>
                </a:cubicBezTo>
                <a:cubicBezTo>
                  <a:pt x="479" y="33"/>
                  <a:pt x="479" y="29"/>
                  <a:pt x="478" y="29"/>
                </a:cubicBezTo>
                <a:cubicBezTo>
                  <a:pt x="477" y="24"/>
                  <a:pt x="476" y="28"/>
                  <a:pt x="475" y="30"/>
                </a:cubicBezTo>
                <a:cubicBezTo>
                  <a:pt x="474" y="29"/>
                  <a:pt x="473" y="31"/>
                  <a:pt x="472" y="36"/>
                </a:cubicBezTo>
                <a:cubicBezTo>
                  <a:pt x="472" y="38"/>
                  <a:pt x="471" y="33"/>
                  <a:pt x="471" y="41"/>
                </a:cubicBezTo>
                <a:cubicBezTo>
                  <a:pt x="470" y="39"/>
                  <a:pt x="470" y="46"/>
                  <a:pt x="469" y="48"/>
                </a:cubicBezTo>
                <a:cubicBezTo>
                  <a:pt x="469" y="52"/>
                  <a:pt x="469" y="56"/>
                  <a:pt x="468" y="56"/>
                </a:cubicBezTo>
                <a:cubicBezTo>
                  <a:pt x="468" y="52"/>
                  <a:pt x="468" y="62"/>
                  <a:pt x="467" y="64"/>
                </a:cubicBezTo>
                <a:cubicBezTo>
                  <a:pt x="467" y="69"/>
                  <a:pt x="466" y="73"/>
                  <a:pt x="466" y="73"/>
                </a:cubicBezTo>
                <a:cubicBezTo>
                  <a:pt x="467" y="73"/>
                  <a:pt x="466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6" y="73"/>
                  <a:pt x="466" y="73"/>
                  <a:pt x="464" y="74"/>
                </a:cubicBezTo>
                <a:cubicBezTo>
                  <a:pt x="464" y="74"/>
                  <a:pt x="463" y="75"/>
                  <a:pt x="462" y="75"/>
                </a:cubicBezTo>
                <a:cubicBezTo>
                  <a:pt x="461" y="84"/>
                  <a:pt x="461" y="88"/>
                  <a:pt x="465" y="94"/>
                </a:cubicBezTo>
                <a:cubicBezTo>
                  <a:pt x="466" y="95"/>
                  <a:pt x="466" y="96"/>
                  <a:pt x="467" y="97"/>
                </a:cubicBezTo>
                <a:cubicBezTo>
                  <a:pt x="470" y="101"/>
                  <a:pt x="473" y="105"/>
                  <a:pt x="475" y="108"/>
                </a:cubicBezTo>
                <a:cubicBezTo>
                  <a:pt x="476" y="109"/>
                  <a:pt x="476" y="111"/>
                  <a:pt x="476" y="113"/>
                </a:cubicBezTo>
                <a:cubicBezTo>
                  <a:pt x="477" y="115"/>
                  <a:pt x="477" y="116"/>
                  <a:pt x="478" y="118"/>
                </a:cubicBezTo>
                <a:cubicBezTo>
                  <a:pt x="489" y="138"/>
                  <a:pt x="477" y="166"/>
                  <a:pt x="452" y="172"/>
                </a:cubicBezTo>
                <a:cubicBezTo>
                  <a:pt x="450" y="173"/>
                  <a:pt x="447" y="173"/>
                  <a:pt x="445" y="173"/>
                </a:cubicBezTo>
                <a:cubicBezTo>
                  <a:pt x="445" y="173"/>
                  <a:pt x="444" y="173"/>
                  <a:pt x="444" y="173"/>
                </a:cubicBezTo>
                <a:cubicBezTo>
                  <a:pt x="442" y="173"/>
                  <a:pt x="441" y="173"/>
                  <a:pt x="440" y="173"/>
                </a:cubicBezTo>
                <a:cubicBezTo>
                  <a:pt x="438" y="173"/>
                  <a:pt x="436" y="173"/>
                  <a:pt x="435" y="173"/>
                </a:cubicBezTo>
                <a:cubicBezTo>
                  <a:pt x="396" y="173"/>
                  <a:pt x="359" y="173"/>
                  <a:pt x="323" y="173"/>
                </a:cubicBezTo>
                <a:cubicBezTo>
                  <a:pt x="309" y="158"/>
                  <a:pt x="293" y="154"/>
                  <a:pt x="271" y="166"/>
                </a:cubicBezTo>
                <a:cubicBezTo>
                  <a:pt x="270" y="166"/>
                  <a:pt x="268" y="166"/>
                  <a:pt x="267" y="167"/>
                </a:cubicBezTo>
                <a:cubicBezTo>
                  <a:pt x="265" y="168"/>
                  <a:pt x="263" y="169"/>
                  <a:pt x="263" y="171"/>
                </a:cubicBezTo>
                <a:cubicBezTo>
                  <a:pt x="263" y="171"/>
                  <a:pt x="262" y="172"/>
                  <a:pt x="262" y="173"/>
                </a:cubicBezTo>
                <a:cubicBezTo>
                  <a:pt x="243" y="173"/>
                  <a:pt x="225" y="173"/>
                  <a:pt x="207" y="173"/>
                </a:cubicBezTo>
                <a:cubicBezTo>
                  <a:pt x="207" y="110"/>
                  <a:pt x="207" y="110"/>
                  <a:pt x="207" y="110"/>
                </a:cubicBezTo>
                <a:cubicBezTo>
                  <a:pt x="207" y="104"/>
                  <a:pt x="202" y="100"/>
                  <a:pt x="197" y="100"/>
                </a:cubicBezTo>
                <a:cubicBezTo>
                  <a:pt x="181" y="100"/>
                  <a:pt x="181" y="100"/>
                  <a:pt x="181" y="100"/>
                </a:cubicBezTo>
                <a:cubicBezTo>
                  <a:pt x="175" y="100"/>
                  <a:pt x="171" y="104"/>
                  <a:pt x="171" y="110"/>
                </a:cubicBezTo>
                <a:cubicBezTo>
                  <a:pt x="171" y="173"/>
                  <a:pt x="171" y="173"/>
                  <a:pt x="171" y="173"/>
                </a:cubicBezTo>
                <a:cubicBezTo>
                  <a:pt x="171" y="173"/>
                  <a:pt x="170" y="173"/>
                  <a:pt x="170" y="173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70" y="117"/>
                  <a:pt x="166" y="113"/>
                  <a:pt x="162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4" y="113"/>
                  <a:pt x="140" y="117"/>
                  <a:pt x="140" y="121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37" y="130"/>
                  <a:pt x="130" y="126"/>
                  <a:pt x="122" y="126"/>
                </a:cubicBezTo>
                <a:cubicBezTo>
                  <a:pt x="111" y="126"/>
                  <a:pt x="102" y="135"/>
                  <a:pt x="102" y="146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43" y="173"/>
                  <a:pt x="7" y="173"/>
                  <a:pt x="7" y="173"/>
                </a:cubicBezTo>
                <a:cubicBezTo>
                  <a:pt x="3" y="173"/>
                  <a:pt x="0" y="176"/>
                  <a:pt x="0" y="180"/>
                </a:cubicBezTo>
                <a:cubicBezTo>
                  <a:pt x="0" y="184"/>
                  <a:pt x="3" y="187"/>
                  <a:pt x="7" y="187"/>
                </a:cubicBezTo>
                <a:cubicBezTo>
                  <a:pt x="72" y="187"/>
                  <a:pt x="72" y="187"/>
                  <a:pt x="72" y="187"/>
                </a:cubicBezTo>
                <a:cubicBezTo>
                  <a:pt x="102" y="187"/>
                  <a:pt x="102" y="187"/>
                  <a:pt x="102" y="187"/>
                </a:cubicBezTo>
                <a:cubicBezTo>
                  <a:pt x="102" y="220"/>
                  <a:pt x="102" y="220"/>
                  <a:pt x="102" y="220"/>
                </a:cubicBezTo>
                <a:cubicBezTo>
                  <a:pt x="102" y="231"/>
                  <a:pt x="111" y="240"/>
                  <a:pt x="122" y="240"/>
                </a:cubicBezTo>
                <a:cubicBezTo>
                  <a:pt x="130" y="240"/>
                  <a:pt x="137" y="236"/>
                  <a:pt x="140" y="230"/>
                </a:cubicBezTo>
                <a:cubicBezTo>
                  <a:pt x="140" y="239"/>
                  <a:pt x="140" y="239"/>
                  <a:pt x="140" y="239"/>
                </a:cubicBezTo>
                <a:cubicBezTo>
                  <a:pt x="140" y="243"/>
                  <a:pt x="144" y="247"/>
                  <a:pt x="149" y="247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6" y="247"/>
                  <a:pt x="170" y="243"/>
                  <a:pt x="170" y="239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71" y="250"/>
                  <a:pt x="171" y="250"/>
                  <a:pt x="171" y="250"/>
                </a:cubicBezTo>
                <a:cubicBezTo>
                  <a:pt x="171" y="256"/>
                  <a:pt x="175" y="260"/>
                  <a:pt x="181" y="260"/>
                </a:cubicBezTo>
                <a:cubicBezTo>
                  <a:pt x="197" y="260"/>
                  <a:pt x="197" y="260"/>
                  <a:pt x="197" y="260"/>
                </a:cubicBezTo>
                <a:cubicBezTo>
                  <a:pt x="202" y="260"/>
                  <a:pt x="207" y="256"/>
                  <a:pt x="207" y="250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90"/>
                  <a:pt x="258" y="193"/>
                  <a:pt x="259" y="195"/>
                </a:cubicBezTo>
                <a:cubicBezTo>
                  <a:pt x="260" y="198"/>
                  <a:pt x="261" y="202"/>
                  <a:pt x="263" y="211"/>
                </a:cubicBezTo>
                <a:cubicBezTo>
                  <a:pt x="264" y="213"/>
                  <a:pt x="265" y="216"/>
                  <a:pt x="266" y="219"/>
                </a:cubicBezTo>
                <a:cubicBezTo>
                  <a:pt x="273" y="234"/>
                  <a:pt x="269" y="258"/>
                  <a:pt x="275" y="275"/>
                </a:cubicBezTo>
                <a:cubicBezTo>
                  <a:pt x="276" y="278"/>
                  <a:pt x="276" y="281"/>
                  <a:pt x="276" y="283"/>
                </a:cubicBezTo>
                <a:cubicBezTo>
                  <a:pt x="278" y="299"/>
                  <a:pt x="280" y="313"/>
                  <a:pt x="284" y="322"/>
                </a:cubicBezTo>
                <a:cubicBezTo>
                  <a:pt x="292" y="343"/>
                  <a:pt x="302" y="366"/>
                  <a:pt x="308" y="369"/>
                </a:cubicBezTo>
                <a:cubicBezTo>
                  <a:pt x="314" y="372"/>
                  <a:pt x="324" y="369"/>
                  <a:pt x="329" y="368"/>
                </a:cubicBezTo>
                <a:cubicBezTo>
                  <a:pt x="335" y="368"/>
                  <a:pt x="342" y="362"/>
                  <a:pt x="354" y="355"/>
                </a:cubicBezTo>
                <a:cubicBezTo>
                  <a:pt x="365" y="348"/>
                  <a:pt x="387" y="328"/>
                  <a:pt x="395" y="318"/>
                </a:cubicBezTo>
                <a:cubicBezTo>
                  <a:pt x="403" y="307"/>
                  <a:pt x="405" y="293"/>
                  <a:pt x="405" y="293"/>
                </a:cubicBezTo>
                <a:cubicBezTo>
                  <a:pt x="407" y="297"/>
                  <a:pt x="407" y="297"/>
                  <a:pt x="407" y="297"/>
                </a:cubicBezTo>
                <a:cubicBezTo>
                  <a:pt x="407" y="297"/>
                  <a:pt x="407" y="300"/>
                  <a:pt x="407" y="301"/>
                </a:cubicBezTo>
                <a:cubicBezTo>
                  <a:pt x="407" y="301"/>
                  <a:pt x="412" y="308"/>
                  <a:pt x="412" y="312"/>
                </a:cubicBezTo>
                <a:cubicBezTo>
                  <a:pt x="413" y="317"/>
                  <a:pt x="413" y="318"/>
                  <a:pt x="415" y="321"/>
                </a:cubicBezTo>
                <a:cubicBezTo>
                  <a:pt x="416" y="323"/>
                  <a:pt x="417" y="323"/>
                  <a:pt x="419" y="330"/>
                </a:cubicBezTo>
                <a:cubicBezTo>
                  <a:pt x="421" y="337"/>
                  <a:pt x="423" y="349"/>
                  <a:pt x="423" y="350"/>
                </a:cubicBezTo>
                <a:cubicBezTo>
                  <a:pt x="423" y="352"/>
                  <a:pt x="424" y="356"/>
                  <a:pt x="425" y="363"/>
                </a:cubicBezTo>
                <a:cubicBezTo>
                  <a:pt x="427" y="370"/>
                  <a:pt x="425" y="369"/>
                  <a:pt x="425" y="373"/>
                </a:cubicBezTo>
                <a:cubicBezTo>
                  <a:pt x="424" y="377"/>
                  <a:pt x="425" y="380"/>
                  <a:pt x="425" y="387"/>
                </a:cubicBezTo>
                <a:cubicBezTo>
                  <a:pt x="425" y="389"/>
                  <a:pt x="425" y="390"/>
                  <a:pt x="425" y="392"/>
                </a:cubicBezTo>
                <a:cubicBezTo>
                  <a:pt x="425" y="394"/>
                  <a:pt x="425" y="396"/>
                  <a:pt x="425" y="397"/>
                </a:cubicBezTo>
                <a:cubicBezTo>
                  <a:pt x="425" y="399"/>
                  <a:pt x="423" y="402"/>
                  <a:pt x="424" y="402"/>
                </a:cubicBezTo>
                <a:cubicBezTo>
                  <a:pt x="423" y="407"/>
                  <a:pt x="418" y="412"/>
                  <a:pt x="425" y="414"/>
                </a:cubicBezTo>
                <a:cubicBezTo>
                  <a:pt x="423" y="415"/>
                  <a:pt x="422" y="416"/>
                  <a:pt x="421" y="417"/>
                </a:cubicBezTo>
                <a:cubicBezTo>
                  <a:pt x="420" y="417"/>
                  <a:pt x="420" y="418"/>
                  <a:pt x="420" y="419"/>
                </a:cubicBezTo>
                <a:cubicBezTo>
                  <a:pt x="421" y="428"/>
                  <a:pt x="413" y="436"/>
                  <a:pt x="417" y="444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7" y="444"/>
                  <a:pt x="417" y="448"/>
                  <a:pt x="417" y="453"/>
                </a:cubicBezTo>
                <a:cubicBezTo>
                  <a:pt x="417" y="454"/>
                  <a:pt x="416" y="455"/>
                  <a:pt x="416" y="456"/>
                </a:cubicBezTo>
                <a:cubicBezTo>
                  <a:pt x="416" y="457"/>
                  <a:pt x="416" y="459"/>
                  <a:pt x="416" y="461"/>
                </a:cubicBezTo>
                <a:cubicBezTo>
                  <a:pt x="415" y="463"/>
                  <a:pt x="415" y="465"/>
                  <a:pt x="414" y="466"/>
                </a:cubicBezTo>
                <a:cubicBezTo>
                  <a:pt x="413" y="470"/>
                  <a:pt x="412" y="473"/>
                  <a:pt x="411" y="476"/>
                </a:cubicBezTo>
                <a:cubicBezTo>
                  <a:pt x="410" y="477"/>
                  <a:pt x="410" y="478"/>
                  <a:pt x="409" y="480"/>
                </a:cubicBezTo>
                <a:cubicBezTo>
                  <a:pt x="408" y="482"/>
                  <a:pt x="407" y="484"/>
                  <a:pt x="406" y="487"/>
                </a:cubicBezTo>
                <a:cubicBezTo>
                  <a:pt x="409" y="479"/>
                  <a:pt x="407" y="483"/>
                  <a:pt x="404" y="490"/>
                </a:cubicBezTo>
                <a:cubicBezTo>
                  <a:pt x="406" y="485"/>
                  <a:pt x="403" y="490"/>
                  <a:pt x="401" y="494"/>
                </a:cubicBezTo>
                <a:cubicBezTo>
                  <a:pt x="402" y="493"/>
                  <a:pt x="399" y="497"/>
                  <a:pt x="398" y="498"/>
                </a:cubicBezTo>
                <a:cubicBezTo>
                  <a:pt x="397" y="502"/>
                  <a:pt x="396" y="506"/>
                  <a:pt x="395" y="510"/>
                </a:cubicBezTo>
                <a:cubicBezTo>
                  <a:pt x="392" y="521"/>
                  <a:pt x="392" y="542"/>
                  <a:pt x="390" y="554"/>
                </a:cubicBezTo>
                <a:cubicBezTo>
                  <a:pt x="390" y="555"/>
                  <a:pt x="390" y="556"/>
                  <a:pt x="390" y="557"/>
                </a:cubicBezTo>
                <a:cubicBezTo>
                  <a:pt x="393" y="568"/>
                  <a:pt x="381" y="576"/>
                  <a:pt x="382" y="582"/>
                </a:cubicBezTo>
                <a:cubicBezTo>
                  <a:pt x="383" y="583"/>
                  <a:pt x="384" y="583"/>
                  <a:pt x="385" y="584"/>
                </a:cubicBezTo>
                <a:cubicBezTo>
                  <a:pt x="380" y="586"/>
                  <a:pt x="382" y="590"/>
                  <a:pt x="384" y="594"/>
                </a:cubicBezTo>
                <a:cubicBezTo>
                  <a:pt x="382" y="596"/>
                  <a:pt x="383" y="600"/>
                  <a:pt x="383" y="604"/>
                </a:cubicBezTo>
                <a:cubicBezTo>
                  <a:pt x="383" y="607"/>
                  <a:pt x="383" y="610"/>
                  <a:pt x="383" y="614"/>
                </a:cubicBezTo>
                <a:cubicBezTo>
                  <a:pt x="382" y="616"/>
                  <a:pt x="382" y="618"/>
                  <a:pt x="382" y="620"/>
                </a:cubicBezTo>
                <a:cubicBezTo>
                  <a:pt x="381" y="624"/>
                  <a:pt x="380" y="628"/>
                  <a:pt x="379" y="632"/>
                </a:cubicBezTo>
                <a:cubicBezTo>
                  <a:pt x="378" y="635"/>
                  <a:pt x="371" y="643"/>
                  <a:pt x="377" y="643"/>
                </a:cubicBezTo>
                <a:cubicBezTo>
                  <a:pt x="370" y="648"/>
                  <a:pt x="366" y="651"/>
                  <a:pt x="374" y="653"/>
                </a:cubicBezTo>
                <a:cubicBezTo>
                  <a:pt x="371" y="654"/>
                  <a:pt x="370" y="654"/>
                  <a:pt x="369" y="655"/>
                </a:cubicBezTo>
                <a:cubicBezTo>
                  <a:pt x="368" y="656"/>
                  <a:pt x="368" y="657"/>
                  <a:pt x="369" y="658"/>
                </a:cubicBezTo>
                <a:cubicBezTo>
                  <a:pt x="373" y="668"/>
                  <a:pt x="369" y="680"/>
                  <a:pt x="374" y="688"/>
                </a:cubicBezTo>
                <a:cubicBezTo>
                  <a:pt x="374" y="689"/>
                  <a:pt x="375" y="689"/>
                  <a:pt x="375" y="690"/>
                </a:cubicBezTo>
                <a:cubicBezTo>
                  <a:pt x="381" y="697"/>
                  <a:pt x="386" y="697"/>
                  <a:pt x="386" y="697"/>
                </a:cubicBezTo>
                <a:cubicBezTo>
                  <a:pt x="386" y="697"/>
                  <a:pt x="386" y="700"/>
                  <a:pt x="387" y="710"/>
                </a:cubicBezTo>
                <a:cubicBezTo>
                  <a:pt x="388" y="720"/>
                  <a:pt x="387" y="756"/>
                  <a:pt x="382" y="774"/>
                </a:cubicBezTo>
                <a:cubicBezTo>
                  <a:pt x="377" y="792"/>
                  <a:pt x="364" y="818"/>
                  <a:pt x="361" y="848"/>
                </a:cubicBezTo>
                <a:cubicBezTo>
                  <a:pt x="358" y="878"/>
                  <a:pt x="364" y="956"/>
                  <a:pt x="364" y="956"/>
                </a:cubicBezTo>
                <a:cubicBezTo>
                  <a:pt x="364" y="956"/>
                  <a:pt x="363" y="956"/>
                  <a:pt x="362" y="956"/>
                </a:cubicBezTo>
                <a:cubicBezTo>
                  <a:pt x="362" y="957"/>
                  <a:pt x="362" y="957"/>
                  <a:pt x="362" y="959"/>
                </a:cubicBezTo>
                <a:cubicBezTo>
                  <a:pt x="361" y="961"/>
                  <a:pt x="360" y="973"/>
                  <a:pt x="360" y="973"/>
                </a:cubicBezTo>
                <a:cubicBezTo>
                  <a:pt x="360" y="973"/>
                  <a:pt x="355" y="972"/>
                  <a:pt x="351" y="976"/>
                </a:cubicBezTo>
                <a:cubicBezTo>
                  <a:pt x="348" y="980"/>
                  <a:pt x="349" y="982"/>
                  <a:pt x="347" y="983"/>
                </a:cubicBezTo>
                <a:cubicBezTo>
                  <a:pt x="345" y="985"/>
                  <a:pt x="342" y="987"/>
                  <a:pt x="340" y="992"/>
                </a:cubicBezTo>
                <a:cubicBezTo>
                  <a:pt x="339" y="994"/>
                  <a:pt x="337" y="1000"/>
                  <a:pt x="335" y="1005"/>
                </a:cubicBezTo>
                <a:cubicBezTo>
                  <a:pt x="334" y="1007"/>
                  <a:pt x="334" y="1009"/>
                  <a:pt x="333" y="1010"/>
                </a:cubicBezTo>
                <a:cubicBezTo>
                  <a:pt x="332" y="1012"/>
                  <a:pt x="332" y="1014"/>
                  <a:pt x="331" y="1016"/>
                </a:cubicBezTo>
                <a:cubicBezTo>
                  <a:pt x="330" y="1018"/>
                  <a:pt x="328" y="1020"/>
                  <a:pt x="327" y="1021"/>
                </a:cubicBezTo>
                <a:cubicBezTo>
                  <a:pt x="325" y="1023"/>
                  <a:pt x="323" y="1024"/>
                  <a:pt x="321" y="1025"/>
                </a:cubicBezTo>
                <a:cubicBezTo>
                  <a:pt x="315" y="1028"/>
                  <a:pt x="310" y="1032"/>
                  <a:pt x="306" y="1037"/>
                </a:cubicBezTo>
                <a:cubicBezTo>
                  <a:pt x="305" y="1038"/>
                  <a:pt x="304" y="1040"/>
                  <a:pt x="303" y="1042"/>
                </a:cubicBezTo>
                <a:cubicBezTo>
                  <a:pt x="301" y="1044"/>
                  <a:pt x="300" y="1046"/>
                  <a:pt x="300" y="1048"/>
                </a:cubicBezTo>
                <a:cubicBezTo>
                  <a:pt x="299" y="1050"/>
                  <a:pt x="299" y="1052"/>
                  <a:pt x="299" y="1054"/>
                </a:cubicBezTo>
                <a:cubicBezTo>
                  <a:pt x="299" y="1077"/>
                  <a:pt x="327" y="1073"/>
                  <a:pt x="341" y="1068"/>
                </a:cubicBezTo>
                <a:cubicBezTo>
                  <a:pt x="343" y="1068"/>
                  <a:pt x="345" y="1067"/>
                  <a:pt x="347" y="1066"/>
                </a:cubicBezTo>
                <a:cubicBezTo>
                  <a:pt x="349" y="1065"/>
                  <a:pt x="351" y="1064"/>
                  <a:pt x="353" y="1063"/>
                </a:cubicBezTo>
                <a:cubicBezTo>
                  <a:pt x="358" y="1059"/>
                  <a:pt x="363" y="1055"/>
                  <a:pt x="368" y="1050"/>
                </a:cubicBezTo>
                <a:cubicBezTo>
                  <a:pt x="370" y="1050"/>
                  <a:pt x="371" y="1049"/>
                  <a:pt x="373" y="1048"/>
                </a:cubicBezTo>
                <a:cubicBezTo>
                  <a:pt x="380" y="1045"/>
                  <a:pt x="387" y="1042"/>
                  <a:pt x="395" y="1038"/>
                </a:cubicBezTo>
                <a:cubicBezTo>
                  <a:pt x="397" y="1038"/>
                  <a:pt x="399" y="1037"/>
                  <a:pt x="400" y="1036"/>
                </a:cubicBezTo>
                <a:cubicBezTo>
                  <a:pt x="412" y="1024"/>
                  <a:pt x="397" y="1011"/>
                  <a:pt x="397" y="997"/>
                </a:cubicBezTo>
                <a:cubicBezTo>
                  <a:pt x="397" y="995"/>
                  <a:pt x="396" y="994"/>
                  <a:pt x="396" y="992"/>
                </a:cubicBezTo>
                <a:cubicBezTo>
                  <a:pt x="396" y="990"/>
                  <a:pt x="396" y="988"/>
                  <a:pt x="396" y="986"/>
                </a:cubicBezTo>
                <a:cubicBezTo>
                  <a:pt x="396" y="984"/>
                  <a:pt x="396" y="982"/>
                  <a:pt x="395" y="980"/>
                </a:cubicBezTo>
                <a:cubicBezTo>
                  <a:pt x="395" y="978"/>
                  <a:pt x="396" y="977"/>
                  <a:pt x="396" y="975"/>
                </a:cubicBezTo>
                <a:cubicBezTo>
                  <a:pt x="396" y="973"/>
                  <a:pt x="396" y="971"/>
                  <a:pt x="396" y="969"/>
                </a:cubicBezTo>
                <a:cubicBezTo>
                  <a:pt x="397" y="966"/>
                  <a:pt x="397" y="963"/>
                  <a:pt x="397" y="962"/>
                </a:cubicBezTo>
                <a:cubicBezTo>
                  <a:pt x="396" y="961"/>
                  <a:pt x="396" y="961"/>
                  <a:pt x="396" y="961"/>
                </a:cubicBezTo>
                <a:cubicBezTo>
                  <a:pt x="396" y="961"/>
                  <a:pt x="399" y="944"/>
                  <a:pt x="403" y="928"/>
                </a:cubicBezTo>
                <a:cubicBezTo>
                  <a:pt x="403" y="926"/>
                  <a:pt x="403" y="925"/>
                  <a:pt x="404" y="924"/>
                </a:cubicBezTo>
                <a:cubicBezTo>
                  <a:pt x="416" y="900"/>
                  <a:pt x="428" y="880"/>
                  <a:pt x="429" y="852"/>
                </a:cubicBezTo>
                <a:cubicBezTo>
                  <a:pt x="429" y="850"/>
                  <a:pt x="430" y="848"/>
                  <a:pt x="430" y="845"/>
                </a:cubicBezTo>
                <a:cubicBezTo>
                  <a:pt x="431" y="826"/>
                  <a:pt x="430" y="802"/>
                  <a:pt x="432" y="797"/>
                </a:cubicBezTo>
                <a:cubicBezTo>
                  <a:pt x="434" y="790"/>
                  <a:pt x="437" y="788"/>
                  <a:pt x="444" y="776"/>
                </a:cubicBezTo>
                <a:cubicBezTo>
                  <a:pt x="448" y="768"/>
                  <a:pt x="452" y="746"/>
                  <a:pt x="455" y="730"/>
                </a:cubicBezTo>
                <a:cubicBezTo>
                  <a:pt x="455" y="730"/>
                  <a:pt x="455" y="729"/>
                  <a:pt x="455" y="728"/>
                </a:cubicBezTo>
                <a:cubicBezTo>
                  <a:pt x="457" y="720"/>
                  <a:pt x="457" y="712"/>
                  <a:pt x="468" y="710"/>
                </a:cubicBezTo>
                <a:cubicBezTo>
                  <a:pt x="468" y="710"/>
                  <a:pt x="469" y="710"/>
                  <a:pt x="470" y="710"/>
                </a:cubicBezTo>
                <a:cubicBezTo>
                  <a:pt x="484" y="708"/>
                  <a:pt x="478" y="688"/>
                  <a:pt x="485" y="682"/>
                </a:cubicBezTo>
                <a:cubicBezTo>
                  <a:pt x="486" y="680"/>
                  <a:pt x="486" y="679"/>
                  <a:pt x="487" y="677"/>
                </a:cubicBezTo>
                <a:cubicBezTo>
                  <a:pt x="488" y="675"/>
                  <a:pt x="489" y="674"/>
                  <a:pt x="490" y="672"/>
                </a:cubicBezTo>
                <a:cubicBezTo>
                  <a:pt x="502" y="653"/>
                  <a:pt x="509" y="632"/>
                  <a:pt x="517" y="612"/>
                </a:cubicBezTo>
                <a:cubicBezTo>
                  <a:pt x="533" y="624"/>
                  <a:pt x="528" y="644"/>
                  <a:pt x="536" y="657"/>
                </a:cubicBezTo>
                <a:cubicBezTo>
                  <a:pt x="537" y="659"/>
                  <a:pt x="537" y="661"/>
                  <a:pt x="538" y="663"/>
                </a:cubicBezTo>
                <a:cubicBezTo>
                  <a:pt x="539" y="664"/>
                  <a:pt x="540" y="666"/>
                  <a:pt x="541" y="668"/>
                </a:cubicBezTo>
                <a:cubicBezTo>
                  <a:pt x="541" y="669"/>
                  <a:pt x="542" y="671"/>
                  <a:pt x="543" y="672"/>
                </a:cubicBezTo>
                <a:cubicBezTo>
                  <a:pt x="546" y="675"/>
                  <a:pt x="548" y="679"/>
                  <a:pt x="549" y="683"/>
                </a:cubicBezTo>
                <a:cubicBezTo>
                  <a:pt x="550" y="685"/>
                  <a:pt x="550" y="686"/>
                  <a:pt x="551" y="687"/>
                </a:cubicBezTo>
                <a:cubicBezTo>
                  <a:pt x="550" y="692"/>
                  <a:pt x="551" y="695"/>
                  <a:pt x="553" y="698"/>
                </a:cubicBezTo>
                <a:cubicBezTo>
                  <a:pt x="553" y="699"/>
                  <a:pt x="554" y="700"/>
                  <a:pt x="554" y="701"/>
                </a:cubicBezTo>
                <a:cubicBezTo>
                  <a:pt x="557" y="703"/>
                  <a:pt x="561" y="705"/>
                  <a:pt x="564" y="707"/>
                </a:cubicBezTo>
                <a:cubicBezTo>
                  <a:pt x="565" y="707"/>
                  <a:pt x="566" y="708"/>
                  <a:pt x="567" y="708"/>
                </a:cubicBezTo>
                <a:cubicBezTo>
                  <a:pt x="581" y="712"/>
                  <a:pt x="577" y="728"/>
                  <a:pt x="582" y="740"/>
                </a:cubicBezTo>
                <a:cubicBezTo>
                  <a:pt x="582" y="740"/>
                  <a:pt x="582" y="741"/>
                  <a:pt x="582" y="741"/>
                </a:cubicBezTo>
                <a:cubicBezTo>
                  <a:pt x="584" y="754"/>
                  <a:pt x="587" y="771"/>
                  <a:pt x="589" y="775"/>
                </a:cubicBezTo>
                <a:cubicBezTo>
                  <a:pt x="596" y="788"/>
                  <a:pt x="599" y="789"/>
                  <a:pt x="601" y="796"/>
                </a:cubicBezTo>
                <a:cubicBezTo>
                  <a:pt x="603" y="802"/>
                  <a:pt x="601" y="832"/>
                  <a:pt x="604" y="852"/>
                </a:cubicBezTo>
                <a:cubicBezTo>
                  <a:pt x="604" y="854"/>
                  <a:pt x="605" y="856"/>
                  <a:pt x="605" y="858"/>
                </a:cubicBezTo>
                <a:cubicBezTo>
                  <a:pt x="606" y="864"/>
                  <a:pt x="607" y="870"/>
                  <a:pt x="609" y="875"/>
                </a:cubicBezTo>
                <a:cubicBezTo>
                  <a:pt x="610" y="877"/>
                  <a:pt x="611" y="879"/>
                  <a:pt x="612" y="881"/>
                </a:cubicBezTo>
                <a:cubicBezTo>
                  <a:pt x="616" y="895"/>
                  <a:pt x="632" y="907"/>
                  <a:pt x="630" y="927"/>
                </a:cubicBezTo>
                <a:cubicBezTo>
                  <a:pt x="631" y="928"/>
                  <a:pt x="631" y="930"/>
                  <a:pt x="631" y="931"/>
                </a:cubicBezTo>
                <a:cubicBezTo>
                  <a:pt x="635" y="946"/>
                  <a:pt x="637" y="960"/>
                  <a:pt x="637" y="960"/>
                </a:cubicBezTo>
                <a:cubicBezTo>
                  <a:pt x="637" y="960"/>
                  <a:pt x="637" y="960"/>
                  <a:pt x="636" y="962"/>
                </a:cubicBezTo>
                <a:cubicBezTo>
                  <a:pt x="636" y="962"/>
                  <a:pt x="636" y="965"/>
                  <a:pt x="637" y="969"/>
                </a:cubicBezTo>
                <a:cubicBezTo>
                  <a:pt x="642" y="990"/>
                  <a:pt x="635" y="1011"/>
                  <a:pt x="636" y="1030"/>
                </a:cubicBezTo>
                <a:cubicBezTo>
                  <a:pt x="637" y="1034"/>
                  <a:pt x="638" y="1037"/>
                  <a:pt x="642" y="1039"/>
                </a:cubicBezTo>
                <a:cubicBezTo>
                  <a:pt x="645" y="1041"/>
                  <a:pt x="649" y="1042"/>
                  <a:pt x="655" y="1042"/>
                </a:cubicBezTo>
                <a:cubicBezTo>
                  <a:pt x="657" y="1042"/>
                  <a:pt x="659" y="1043"/>
                  <a:pt x="659" y="1044"/>
                </a:cubicBezTo>
                <a:cubicBezTo>
                  <a:pt x="660" y="1045"/>
                  <a:pt x="661" y="1048"/>
                  <a:pt x="664" y="1051"/>
                </a:cubicBezTo>
                <a:cubicBezTo>
                  <a:pt x="665" y="1052"/>
                  <a:pt x="668" y="1053"/>
                  <a:pt x="670" y="1054"/>
                </a:cubicBezTo>
                <a:cubicBezTo>
                  <a:pt x="675" y="1056"/>
                  <a:pt x="680" y="1057"/>
                  <a:pt x="684" y="1059"/>
                </a:cubicBezTo>
                <a:cubicBezTo>
                  <a:pt x="686" y="1060"/>
                  <a:pt x="689" y="1060"/>
                  <a:pt x="691" y="1061"/>
                </a:cubicBezTo>
                <a:cubicBezTo>
                  <a:pt x="693" y="1062"/>
                  <a:pt x="695" y="1063"/>
                  <a:pt x="697" y="1063"/>
                </a:cubicBezTo>
                <a:cubicBezTo>
                  <a:pt x="699" y="1064"/>
                  <a:pt x="701" y="1064"/>
                  <a:pt x="704" y="1064"/>
                </a:cubicBezTo>
                <a:cubicBezTo>
                  <a:pt x="716" y="1064"/>
                  <a:pt x="732" y="1064"/>
                  <a:pt x="736" y="1052"/>
                </a:cubicBezTo>
                <a:cubicBezTo>
                  <a:pt x="736" y="1036"/>
                  <a:pt x="719" y="1028"/>
                  <a:pt x="709" y="1021"/>
                </a:cubicBezTo>
                <a:cubicBezTo>
                  <a:pt x="708" y="1020"/>
                  <a:pt x="706" y="1018"/>
                  <a:pt x="705" y="1017"/>
                </a:cubicBezTo>
                <a:cubicBezTo>
                  <a:pt x="704" y="1016"/>
                  <a:pt x="704" y="1014"/>
                  <a:pt x="703" y="1013"/>
                </a:cubicBezTo>
                <a:cubicBezTo>
                  <a:pt x="702" y="1011"/>
                  <a:pt x="702" y="1010"/>
                  <a:pt x="701" y="1008"/>
                </a:cubicBezTo>
                <a:cubicBezTo>
                  <a:pt x="699" y="1006"/>
                  <a:pt x="698" y="1003"/>
                  <a:pt x="696" y="1000"/>
                </a:cubicBezTo>
                <a:cubicBezTo>
                  <a:pt x="696" y="999"/>
                  <a:pt x="695" y="998"/>
                  <a:pt x="695" y="996"/>
                </a:cubicBezTo>
                <a:cubicBezTo>
                  <a:pt x="694" y="994"/>
                  <a:pt x="693" y="992"/>
                  <a:pt x="693" y="991"/>
                </a:cubicBezTo>
                <a:cubicBezTo>
                  <a:pt x="691" y="986"/>
                  <a:pt x="688" y="984"/>
                  <a:pt x="686" y="982"/>
                </a:cubicBezTo>
                <a:cubicBezTo>
                  <a:pt x="684" y="981"/>
                  <a:pt x="685" y="980"/>
                  <a:pt x="682" y="975"/>
                </a:cubicBezTo>
                <a:cubicBezTo>
                  <a:pt x="679" y="971"/>
                  <a:pt x="673" y="972"/>
                  <a:pt x="673" y="972"/>
                </a:cubicBezTo>
                <a:cubicBezTo>
                  <a:pt x="673" y="972"/>
                  <a:pt x="672" y="960"/>
                  <a:pt x="672" y="958"/>
                </a:cubicBezTo>
                <a:cubicBezTo>
                  <a:pt x="671" y="956"/>
                  <a:pt x="671" y="956"/>
                  <a:pt x="671" y="956"/>
                </a:cubicBezTo>
                <a:cubicBezTo>
                  <a:pt x="671" y="955"/>
                  <a:pt x="670" y="956"/>
                  <a:pt x="670" y="956"/>
                </a:cubicBezTo>
                <a:cubicBezTo>
                  <a:pt x="670" y="956"/>
                  <a:pt x="672" y="925"/>
                  <a:pt x="673" y="895"/>
                </a:cubicBezTo>
                <a:cubicBezTo>
                  <a:pt x="673" y="893"/>
                  <a:pt x="673" y="891"/>
                  <a:pt x="673" y="890"/>
                </a:cubicBezTo>
                <a:cubicBezTo>
                  <a:pt x="671" y="885"/>
                  <a:pt x="671" y="881"/>
                  <a:pt x="673" y="877"/>
                </a:cubicBezTo>
                <a:cubicBezTo>
                  <a:pt x="673" y="875"/>
                  <a:pt x="673" y="874"/>
                  <a:pt x="673" y="872"/>
                </a:cubicBezTo>
                <a:cubicBezTo>
                  <a:pt x="673" y="862"/>
                  <a:pt x="673" y="854"/>
                  <a:pt x="672" y="847"/>
                </a:cubicBezTo>
                <a:cubicBezTo>
                  <a:pt x="669" y="817"/>
                  <a:pt x="655" y="791"/>
                  <a:pt x="651" y="773"/>
                </a:cubicBezTo>
                <a:cubicBezTo>
                  <a:pt x="646" y="755"/>
                  <a:pt x="645" y="720"/>
                  <a:pt x="646" y="709"/>
                </a:cubicBezTo>
                <a:cubicBezTo>
                  <a:pt x="647" y="699"/>
                  <a:pt x="646" y="697"/>
                  <a:pt x="646" y="697"/>
                </a:cubicBezTo>
                <a:cubicBezTo>
                  <a:pt x="646" y="697"/>
                  <a:pt x="653" y="697"/>
                  <a:pt x="659" y="687"/>
                </a:cubicBezTo>
                <a:cubicBezTo>
                  <a:pt x="660" y="685"/>
                  <a:pt x="661" y="683"/>
                  <a:pt x="662" y="681"/>
                </a:cubicBezTo>
                <a:cubicBezTo>
                  <a:pt x="663" y="679"/>
                  <a:pt x="664" y="677"/>
                  <a:pt x="664" y="675"/>
                </a:cubicBezTo>
                <a:cubicBezTo>
                  <a:pt x="665" y="672"/>
                  <a:pt x="665" y="668"/>
                  <a:pt x="664" y="664"/>
                </a:cubicBezTo>
                <a:cubicBezTo>
                  <a:pt x="663" y="661"/>
                  <a:pt x="662" y="657"/>
                  <a:pt x="661" y="654"/>
                </a:cubicBezTo>
                <a:cubicBezTo>
                  <a:pt x="659" y="650"/>
                  <a:pt x="661" y="642"/>
                  <a:pt x="656" y="643"/>
                </a:cubicBezTo>
                <a:cubicBezTo>
                  <a:pt x="658" y="637"/>
                  <a:pt x="659" y="633"/>
                  <a:pt x="651" y="632"/>
                </a:cubicBezTo>
                <a:cubicBezTo>
                  <a:pt x="653" y="631"/>
                  <a:pt x="655" y="629"/>
                  <a:pt x="655" y="628"/>
                </a:cubicBezTo>
                <a:cubicBezTo>
                  <a:pt x="655" y="628"/>
                  <a:pt x="655" y="627"/>
                  <a:pt x="655" y="626"/>
                </a:cubicBezTo>
                <a:cubicBezTo>
                  <a:pt x="649" y="620"/>
                  <a:pt x="649" y="608"/>
                  <a:pt x="648" y="601"/>
                </a:cubicBezTo>
                <a:cubicBezTo>
                  <a:pt x="648" y="600"/>
                  <a:pt x="648" y="600"/>
                  <a:pt x="648" y="599"/>
                </a:cubicBezTo>
                <a:cubicBezTo>
                  <a:pt x="648" y="598"/>
                  <a:pt x="648" y="597"/>
                  <a:pt x="648" y="597"/>
                </a:cubicBezTo>
                <a:cubicBezTo>
                  <a:pt x="648" y="595"/>
                  <a:pt x="648" y="593"/>
                  <a:pt x="648" y="591"/>
                </a:cubicBezTo>
                <a:cubicBezTo>
                  <a:pt x="648" y="587"/>
                  <a:pt x="647" y="584"/>
                  <a:pt x="646" y="580"/>
                </a:cubicBezTo>
                <a:cubicBezTo>
                  <a:pt x="646" y="577"/>
                  <a:pt x="647" y="571"/>
                  <a:pt x="644" y="570"/>
                </a:cubicBezTo>
                <a:cubicBezTo>
                  <a:pt x="644" y="568"/>
                  <a:pt x="645" y="566"/>
                  <a:pt x="645" y="565"/>
                </a:cubicBezTo>
                <a:cubicBezTo>
                  <a:pt x="645" y="556"/>
                  <a:pt x="641" y="548"/>
                  <a:pt x="641" y="540"/>
                </a:cubicBezTo>
                <a:cubicBezTo>
                  <a:pt x="641" y="537"/>
                  <a:pt x="641" y="535"/>
                  <a:pt x="641" y="533"/>
                </a:cubicBezTo>
                <a:cubicBezTo>
                  <a:pt x="640" y="528"/>
                  <a:pt x="639" y="524"/>
                  <a:pt x="639" y="522"/>
                </a:cubicBezTo>
                <a:cubicBezTo>
                  <a:pt x="640" y="521"/>
                  <a:pt x="639" y="519"/>
                  <a:pt x="638" y="517"/>
                </a:cubicBezTo>
                <a:cubicBezTo>
                  <a:pt x="638" y="514"/>
                  <a:pt x="638" y="512"/>
                  <a:pt x="637" y="509"/>
                </a:cubicBezTo>
                <a:cubicBezTo>
                  <a:pt x="637" y="506"/>
                  <a:pt x="637" y="504"/>
                  <a:pt x="636" y="501"/>
                </a:cubicBezTo>
                <a:cubicBezTo>
                  <a:pt x="635" y="499"/>
                  <a:pt x="634" y="498"/>
                  <a:pt x="633" y="496"/>
                </a:cubicBezTo>
                <a:cubicBezTo>
                  <a:pt x="609" y="488"/>
                  <a:pt x="625" y="460"/>
                  <a:pt x="612" y="443"/>
                </a:cubicBezTo>
                <a:cubicBezTo>
                  <a:pt x="611" y="441"/>
                  <a:pt x="610" y="439"/>
                  <a:pt x="609" y="437"/>
                </a:cubicBezTo>
                <a:cubicBezTo>
                  <a:pt x="607" y="431"/>
                  <a:pt x="606" y="426"/>
                  <a:pt x="609" y="420"/>
                </a:cubicBezTo>
                <a:cubicBezTo>
                  <a:pt x="608" y="418"/>
                  <a:pt x="607" y="416"/>
                  <a:pt x="606" y="414"/>
                </a:cubicBezTo>
                <a:cubicBezTo>
                  <a:pt x="606" y="413"/>
                  <a:pt x="606" y="411"/>
                  <a:pt x="606" y="409"/>
                </a:cubicBezTo>
                <a:cubicBezTo>
                  <a:pt x="606" y="407"/>
                  <a:pt x="605" y="404"/>
                  <a:pt x="605" y="402"/>
                </a:cubicBezTo>
                <a:cubicBezTo>
                  <a:pt x="605" y="394"/>
                  <a:pt x="605" y="387"/>
                  <a:pt x="607" y="379"/>
                </a:cubicBezTo>
                <a:cubicBezTo>
                  <a:pt x="607" y="377"/>
                  <a:pt x="607" y="375"/>
                  <a:pt x="607" y="373"/>
                </a:cubicBezTo>
                <a:cubicBezTo>
                  <a:pt x="607" y="369"/>
                  <a:pt x="605" y="370"/>
                  <a:pt x="607" y="363"/>
                </a:cubicBezTo>
                <a:cubicBezTo>
                  <a:pt x="608" y="356"/>
                  <a:pt x="609" y="352"/>
                  <a:pt x="608" y="350"/>
                </a:cubicBezTo>
                <a:cubicBezTo>
                  <a:pt x="608" y="349"/>
                  <a:pt x="611" y="337"/>
                  <a:pt x="613" y="330"/>
                </a:cubicBezTo>
                <a:cubicBezTo>
                  <a:pt x="615" y="323"/>
                  <a:pt x="615" y="323"/>
                  <a:pt x="617" y="321"/>
                </a:cubicBezTo>
                <a:cubicBezTo>
                  <a:pt x="618" y="318"/>
                  <a:pt x="619" y="317"/>
                  <a:pt x="619" y="312"/>
                </a:cubicBezTo>
                <a:cubicBezTo>
                  <a:pt x="620" y="308"/>
                  <a:pt x="625" y="301"/>
                  <a:pt x="625" y="301"/>
                </a:cubicBezTo>
                <a:cubicBezTo>
                  <a:pt x="625" y="300"/>
                  <a:pt x="624" y="297"/>
                  <a:pt x="624" y="297"/>
                </a:cubicBezTo>
                <a:cubicBezTo>
                  <a:pt x="627" y="293"/>
                  <a:pt x="627" y="293"/>
                  <a:pt x="627" y="293"/>
                </a:cubicBezTo>
                <a:cubicBezTo>
                  <a:pt x="627" y="293"/>
                  <a:pt x="629" y="307"/>
                  <a:pt x="637" y="318"/>
                </a:cubicBezTo>
                <a:cubicBezTo>
                  <a:pt x="645" y="328"/>
                  <a:pt x="672" y="349"/>
                  <a:pt x="684" y="356"/>
                </a:cubicBezTo>
                <a:cubicBezTo>
                  <a:pt x="695" y="364"/>
                  <a:pt x="702" y="369"/>
                  <a:pt x="708" y="370"/>
                </a:cubicBezTo>
                <a:cubicBezTo>
                  <a:pt x="714" y="370"/>
                  <a:pt x="724" y="374"/>
                  <a:pt x="730" y="370"/>
                </a:cubicBezTo>
                <a:cubicBezTo>
                  <a:pt x="736" y="367"/>
                  <a:pt x="746" y="344"/>
                  <a:pt x="754" y="323"/>
                </a:cubicBezTo>
                <a:cubicBezTo>
                  <a:pt x="762" y="303"/>
                  <a:pt x="757" y="249"/>
                  <a:pt x="763" y="228"/>
                </a:cubicBezTo>
                <a:cubicBezTo>
                  <a:pt x="769" y="207"/>
                  <a:pt x="772" y="200"/>
                  <a:pt x="773" y="195"/>
                </a:cubicBezTo>
                <a:cubicBezTo>
                  <a:pt x="774" y="193"/>
                  <a:pt x="773" y="190"/>
                  <a:pt x="773" y="187"/>
                </a:cubicBezTo>
                <a:cubicBezTo>
                  <a:pt x="826" y="187"/>
                  <a:pt x="826" y="187"/>
                  <a:pt x="826" y="187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56"/>
                  <a:pt x="831" y="260"/>
                  <a:pt x="836" y="260"/>
                </a:cubicBezTo>
                <a:cubicBezTo>
                  <a:pt x="852" y="260"/>
                  <a:pt x="852" y="260"/>
                  <a:pt x="852" y="260"/>
                </a:cubicBezTo>
                <a:cubicBezTo>
                  <a:pt x="858" y="260"/>
                  <a:pt x="862" y="256"/>
                  <a:pt x="862" y="250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63" y="187"/>
                  <a:pt x="863" y="187"/>
                  <a:pt x="863" y="187"/>
                </a:cubicBezTo>
                <a:cubicBezTo>
                  <a:pt x="863" y="239"/>
                  <a:pt x="863" y="239"/>
                  <a:pt x="863" y="239"/>
                </a:cubicBezTo>
                <a:cubicBezTo>
                  <a:pt x="863" y="243"/>
                  <a:pt x="866" y="247"/>
                  <a:pt x="871" y="247"/>
                </a:cubicBezTo>
                <a:cubicBezTo>
                  <a:pt x="884" y="247"/>
                  <a:pt x="884" y="247"/>
                  <a:pt x="884" y="247"/>
                </a:cubicBezTo>
                <a:cubicBezTo>
                  <a:pt x="889" y="247"/>
                  <a:pt x="893" y="243"/>
                  <a:pt x="893" y="239"/>
                </a:cubicBezTo>
                <a:cubicBezTo>
                  <a:pt x="893" y="226"/>
                  <a:pt x="893" y="226"/>
                  <a:pt x="893" y="226"/>
                </a:cubicBezTo>
                <a:cubicBezTo>
                  <a:pt x="896" y="232"/>
                  <a:pt x="903" y="236"/>
                  <a:pt x="910" y="236"/>
                </a:cubicBezTo>
                <a:cubicBezTo>
                  <a:pt x="921" y="236"/>
                  <a:pt x="930" y="227"/>
                  <a:pt x="930" y="216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61" y="187"/>
                  <a:pt x="961" y="187"/>
                  <a:pt x="961" y="187"/>
                </a:cubicBezTo>
                <a:cubicBezTo>
                  <a:pt x="998" y="187"/>
                  <a:pt x="998" y="187"/>
                  <a:pt x="998" y="187"/>
                </a:cubicBezTo>
                <a:cubicBezTo>
                  <a:pt x="1002" y="187"/>
                  <a:pt x="1005" y="184"/>
                  <a:pt x="1005" y="180"/>
                </a:cubicBezTo>
                <a:cubicBezTo>
                  <a:pt x="1005" y="176"/>
                  <a:pt x="1002" y="173"/>
                  <a:pt x="998" y="173"/>
                </a:cubicBezTo>
                <a:close/>
                <a:moveTo>
                  <a:pt x="390" y="192"/>
                </a:moveTo>
                <a:cubicBezTo>
                  <a:pt x="378" y="203"/>
                  <a:pt x="367" y="229"/>
                  <a:pt x="365" y="232"/>
                </a:cubicBezTo>
                <a:cubicBezTo>
                  <a:pt x="363" y="234"/>
                  <a:pt x="346" y="243"/>
                  <a:pt x="340" y="253"/>
                </a:cubicBezTo>
                <a:cubicBezTo>
                  <a:pt x="334" y="262"/>
                  <a:pt x="330" y="281"/>
                  <a:pt x="330" y="281"/>
                </a:cubicBezTo>
                <a:cubicBezTo>
                  <a:pt x="330" y="281"/>
                  <a:pt x="330" y="282"/>
                  <a:pt x="324" y="270"/>
                </a:cubicBezTo>
                <a:cubicBezTo>
                  <a:pt x="320" y="265"/>
                  <a:pt x="317" y="262"/>
                  <a:pt x="314" y="258"/>
                </a:cubicBezTo>
                <a:cubicBezTo>
                  <a:pt x="313" y="256"/>
                  <a:pt x="311" y="253"/>
                  <a:pt x="310" y="250"/>
                </a:cubicBezTo>
                <a:cubicBezTo>
                  <a:pt x="309" y="238"/>
                  <a:pt x="301" y="230"/>
                  <a:pt x="301" y="219"/>
                </a:cubicBezTo>
                <a:cubicBezTo>
                  <a:pt x="300" y="215"/>
                  <a:pt x="300" y="213"/>
                  <a:pt x="300" y="211"/>
                </a:cubicBezTo>
                <a:cubicBezTo>
                  <a:pt x="309" y="206"/>
                  <a:pt x="313" y="202"/>
                  <a:pt x="318" y="200"/>
                </a:cubicBezTo>
                <a:cubicBezTo>
                  <a:pt x="322" y="198"/>
                  <a:pt x="324" y="196"/>
                  <a:pt x="325" y="194"/>
                </a:cubicBezTo>
                <a:cubicBezTo>
                  <a:pt x="326" y="192"/>
                  <a:pt x="327" y="189"/>
                  <a:pt x="328" y="187"/>
                </a:cubicBezTo>
                <a:cubicBezTo>
                  <a:pt x="328" y="187"/>
                  <a:pt x="328" y="187"/>
                  <a:pt x="328" y="187"/>
                </a:cubicBezTo>
                <a:cubicBezTo>
                  <a:pt x="396" y="187"/>
                  <a:pt x="396" y="187"/>
                  <a:pt x="396" y="187"/>
                </a:cubicBezTo>
                <a:cubicBezTo>
                  <a:pt x="394" y="188"/>
                  <a:pt x="392" y="190"/>
                  <a:pt x="390" y="192"/>
                </a:cubicBezTo>
                <a:close/>
                <a:moveTo>
                  <a:pt x="704" y="187"/>
                </a:moveTo>
                <a:cubicBezTo>
                  <a:pt x="705" y="191"/>
                  <a:pt x="707" y="197"/>
                  <a:pt x="713" y="200"/>
                </a:cubicBezTo>
                <a:cubicBezTo>
                  <a:pt x="720" y="203"/>
                  <a:pt x="730" y="207"/>
                  <a:pt x="731" y="209"/>
                </a:cubicBezTo>
                <a:cubicBezTo>
                  <a:pt x="732" y="211"/>
                  <a:pt x="733" y="212"/>
                  <a:pt x="726" y="236"/>
                </a:cubicBezTo>
                <a:cubicBezTo>
                  <a:pt x="720" y="260"/>
                  <a:pt x="715" y="259"/>
                  <a:pt x="708" y="270"/>
                </a:cubicBezTo>
                <a:cubicBezTo>
                  <a:pt x="702" y="282"/>
                  <a:pt x="702" y="281"/>
                  <a:pt x="702" y="281"/>
                </a:cubicBezTo>
                <a:cubicBezTo>
                  <a:pt x="702" y="281"/>
                  <a:pt x="698" y="262"/>
                  <a:pt x="692" y="253"/>
                </a:cubicBezTo>
                <a:cubicBezTo>
                  <a:pt x="686" y="243"/>
                  <a:pt x="669" y="234"/>
                  <a:pt x="667" y="232"/>
                </a:cubicBezTo>
                <a:cubicBezTo>
                  <a:pt x="665" y="229"/>
                  <a:pt x="654" y="203"/>
                  <a:pt x="642" y="192"/>
                </a:cubicBezTo>
                <a:cubicBezTo>
                  <a:pt x="640" y="190"/>
                  <a:pt x="638" y="188"/>
                  <a:pt x="636" y="187"/>
                </a:cubicBezTo>
                <a:cubicBezTo>
                  <a:pt x="704" y="187"/>
                  <a:pt x="704" y="187"/>
                  <a:pt x="704" y="187"/>
                </a:cubicBezTo>
                <a:cubicBezTo>
                  <a:pt x="704" y="187"/>
                  <a:pt x="704" y="187"/>
                  <a:pt x="704" y="1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61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B8CD9-473F-4C7B-A9FC-D8D120E4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Persona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235D1-9C41-458F-B557-F5D513C7A325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1" y="1024890"/>
            <a:ext cx="2565689" cy="2565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3">
            <a:extLst>
              <a:ext uri="{FF2B5EF4-FFF2-40B4-BE49-F238E27FC236}">
                <a16:creationId xmlns:a16="http://schemas.microsoft.com/office/drawing/2014/main" id="{B7CD157B-A9A3-4309-9238-62A370284655}"/>
              </a:ext>
            </a:extLst>
          </p:cNvPr>
          <p:cNvSpPr txBox="1">
            <a:spLocks/>
          </p:cNvSpPr>
          <p:nvPr/>
        </p:nvSpPr>
        <p:spPr>
          <a:xfrm>
            <a:off x="3635540" y="1367482"/>
            <a:ext cx="4119398" cy="600164"/>
          </a:xfrm>
          <a:prstGeom prst="rect">
            <a:avLst/>
          </a:prstGeom>
          <a:noFill/>
        </p:spPr>
        <p:txBody>
          <a:bodyPr wrap="square" tIns="27432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ชื่อ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 นาราชา หงษ์ทอง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6" name="กล่องข้อความ 3">
            <a:extLst>
              <a:ext uri="{FF2B5EF4-FFF2-40B4-BE49-F238E27FC236}">
                <a16:creationId xmlns:a16="http://schemas.microsoft.com/office/drawing/2014/main" id="{16DC0941-9645-4F86-8D5F-48FB3B464D60}"/>
              </a:ext>
            </a:extLst>
          </p:cNvPr>
          <p:cNvSpPr txBox="1">
            <a:spLocks/>
          </p:cNvSpPr>
          <p:nvPr/>
        </p:nvSpPr>
        <p:spPr>
          <a:xfrm>
            <a:off x="4117762" y="1959860"/>
            <a:ext cx="1650140" cy="784830"/>
          </a:xfrm>
          <a:prstGeom prst="rect">
            <a:avLst/>
          </a:prstGeom>
          <a:noFill/>
        </p:spPr>
        <p:txBody>
          <a:bodyPr wrap="square" tIns="27432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อายุ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 21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7" name="กล่องข้อความ 3">
            <a:extLst>
              <a:ext uri="{FF2B5EF4-FFF2-40B4-BE49-F238E27FC236}">
                <a16:creationId xmlns:a16="http://schemas.microsoft.com/office/drawing/2014/main" id="{6E164E4A-F6C1-4CD0-92D8-E0C73DAB4DC9}"/>
              </a:ext>
            </a:extLst>
          </p:cNvPr>
          <p:cNvSpPr txBox="1">
            <a:spLocks/>
          </p:cNvSpPr>
          <p:nvPr/>
        </p:nvSpPr>
        <p:spPr>
          <a:xfrm>
            <a:off x="3799379" y="2667875"/>
            <a:ext cx="3212240" cy="784830"/>
          </a:xfrm>
          <a:prstGeom prst="rect">
            <a:avLst/>
          </a:prstGeom>
          <a:noFill/>
        </p:spPr>
        <p:txBody>
          <a:bodyPr wrap="square" tIns="27432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อาชีพ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นักศึกษา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8665A-63C3-4959-ADF7-C38C1877C711}"/>
              </a:ext>
            </a:extLst>
          </p:cNvPr>
          <p:cNvSpPr txBox="1"/>
          <p:nvPr/>
        </p:nvSpPr>
        <p:spPr>
          <a:xfrm>
            <a:off x="7516398" y="4139521"/>
            <a:ext cx="232410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งานอดิเรก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ออกกำลังกาย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เล่นเกมส์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ฟังเพลง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วาดรูป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07F11-5618-4C92-BB5E-A3C9E7487CC3}"/>
              </a:ext>
            </a:extLst>
          </p:cNvPr>
          <p:cNvSpPr txBox="1"/>
          <p:nvPr/>
        </p:nvSpPr>
        <p:spPr>
          <a:xfrm>
            <a:off x="1268752" y="4165965"/>
            <a:ext cx="6848424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แรงจูงใจ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ต้องการให้ฟิตเนสมีกฎระเบียบชัดเจน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ต้องการให้มีป้ายอธิบายเครื่องออกกำลังกายชัดเจน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ติดตามข้อมูลข่าวสารของฟิตเนส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C7EF18-398A-4C9D-9565-0DB5599160AE}"/>
              </a:ext>
            </a:extLst>
          </p:cNvPr>
          <p:cNvSpPr/>
          <p:nvPr/>
        </p:nvSpPr>
        <p:spPr>
          <a:xfrm>
            <a:off x="7839890" y="882410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Social Media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FF8A05-7543-43DC-94FE-F0C762023466}"/>
              </a:ext>
            </a:extLst>
          </p:cNvPr>
          <p:cNvSpPr/>
          <p:nvPr/>
        </p:nvSpPr>
        <p:spPr>
          <a:xfrm>
            <a:off x="8175900" y="1437853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16A73-5F47-4E32-AF1A-BEB2F14CAC15}"/>
              </a:ext>
            </a:extLst>
          </p:cNvPr>
          <p:cNvSpPr/>
          <p:nvPr/>
        </p:nvSpPr>
        <p:spPr>
          <a:xfrm>
            <a:off x="8175900" y="1451624"/>
            <a:ext cx="2653576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01F72B-5FFB-4373-9147-64144ADCAF19}"/>
              </a:ext>
            </a:extLst>
          </p:cNvPr>
          <p:cNvSpPr/>
          <p:nvPr/>
        </p:nvSpPr>
        <p:spPr>
          <a:xfrm>
            <a:off x="8175900" y="2240974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9BEC08-1F70-4623-9298-C0B6D4751AEB}"/>
              </a:ext>
            </a:extLst>
          </p:cNvPr>
          <p:cNvSpPr/>
          <p:nvPr/>
        </p:nvSpPr>
        <p:spPr>
          <a:xfrm>
            <a:off x="8175900" y="2254745"/>
            <a:ext cx="2244001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F0062-5016-4F0E-ACDA-DF7C60DA3AD0}"/>
              </a:ext>
            </a:extLst>
          </p:cNvPr>
          <p:cNvSpPr/>
          <p:nvPr/>
        </p:nvSpPr>
        <p:spPr>
          <a:xfrm>
            <a:off x="8175900" y="3055215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81504-C4A2-4F07-8DCC-4657E626DECD}"/>
              </a:ext>
            </a:extLst>
          </p:cNvPr>
          <p:cNvSpPr/>
          <p:nvPr/>
        </p:nvSpPr>
        <p:spPr>
          <a:xfrm>
            <a:off x="8175899" y="3068986"/>
            <a:ext cx="3082201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17" name="Picture 16" descr="Image result for ig icon">
            <a:extLst>
              <a:ext uri="{FF2B5EF4-FFF2-40B4-BE49-F238E27FC236}">
                <a16:creationId xmlns:a16="http://schemas.microsoft.com/office/drawing/2014/main" id="{97DA0A2F-0C63-4A15-8C58-C3B9D55D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90" y="2167464"/>
            <a:ext cx="622237" cy="6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mage result for youtube icon">
            <a:extLst>
              <a:ext uri="{FF2B5EF4-FFF2-40B4-BE49-F238E27FC236}">
                <a16:creationId xmlns:a16="http://schemas.microsoft.com/office/drawing/2014/main" id="{877CF180-D341-4973-BEA2-4D54F73A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42" y="3037345"/>
            <a:ext cx="724133" cy="5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facebook icon">
            <a:extLst>
              <a:ext uri="{FF2B5EF4-FFF2-40B4-BE49-F238E27FC236}">
                <a16:creationId xmlns:a16="http://schemas.microsoft.com/office/drawing/2014/main" id="{22D47BA4-4A48-40B2-8575-9EE056FF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44" y="1280504"/>
            <a:ext cx="774331" cy="77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6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CDECF-B22E-4DCC-B56C-B17CB9529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Persona #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D71BF5DF-E775-4959-8AA1-7DF87B3D96A4}"/>
              </a:ext>
            </a:extLst>
          </p:cNvPr>
          <p:cNvSpPr txBox="1">
            <a:spLocks/>
          </p:cNvSpPr>
          <p:nvPr/>
        </p:nvSpPr>
        <p:spPr>
          <a:xfrm>
            <a:off x="3440080" y="1368691"/>
            <a:ext cx="4119398" cy="600164"/>
          </a:xfrm>
          <a:prstGeom prst="rect">
            <a:avLst/>
          </a:prstGeom>
          <a:noFill/>
        </p:spPr>
        <p:txBody>
          <a:bodyPr wrap="square" tIns="27432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ชื่อ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 กำพล ม่วงศรี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182EA7F-0234-41F0-9157-EC461CB148B0}"/>
              </a:ext>
            </a:extLst>
          </p:cNvPr>
          <p:cNvSpPr txBox="1">
            <a:spLocks/>
          </p:cNvSpPr>
          <p:nvPr/>
        </p:nvSpPr>
        <p:spPr>
          <a:xfrm>
            <a:off x="4108524" y="1968855"/>
            <a:ext cx="1650140" cy="784830"/>
          </a:xfrm>
          <a:prstGeom prst="rect">
            <a:avLst/>
          </a:prstGeom>
          <a:noFill/>
        </p:spPr>
        <p:txBody>
          <a:bodyPr wrap="square" tIns="27432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อายุ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 21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5" name="กล่องข้อความ 3">
            <a:extLst>
              <a:ext uri="{FF2B5EF4-FFF2-40B4-BE49-F238E27FC236}">
                <a16:creationId xmlns:a16="http://schemas.microsoft.com/office/drawing/2014/main" id="{5A2948D7-D78F-46C6-BD0D-22825D5ADEF0}"/>
              </a:ext>
            </a:extLst>
          </p:cNvPr>
          <p:cNvSpPr txBox="1">
            <a:spLocks/>
          </p:cNvSpPr>
          <p:nvPr/>
        </p:nvSpPr>
        <p:spPr>
          <a:xfrm>
            <a:off x="3814674" y="2663904"/>
            <a:ext cx="3212240" cy="784830"/>
          </a:xfrm>
          <a:prstGeom prst="rect">
            <a:avLst/>
          </a:prstGeom>
          <a:noFill/>
        </p:spPr>
        <p:txBody>
          <a:bodyPr wrap="square" tIns="27432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อาชีพ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: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นักศึกษา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708F0-B152-4CB0-82E9-89D4E293EC0E}"/>
              </a:ext>
            </a:extLst>
          </p:cNvPr>
          <p:cNvSpPr txBox="1"/>
          <p:nvPr/>
        </p:nvSpPr>
        <p:spPr>
          <a:xfrm>
            <a:off x="7505204" y="4138012"/>
            <a:ext cx="232410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งานอดิเรก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ดูหนัง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เล่นเกมส์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เลี้ยงสัตว์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ออกปาร์ตี้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7340B-85F0-4C01-BABD-AF0A0B380411}"/>
              </a:ext>
            </a:extLst>
          </p:cNvPr>
          <p:cNvSpPr txBox="1"/>
          <p:nvPr/>
        </p:nvSpPr>
        <p:spPr>
          <a:xfrm>
            <a:off x="1262585" y="4162464"/>
            <a:ext cx="6848424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แรงจูงใจ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ไม่ทราบขั้นตอนการใช้บริการ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ไม่เห็นความจำเป็นในการใช้บริการ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การสมัครยุ่งยากเกินไป ใช้เวลานาน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68FEE-6E6D-401B-B994-6F995F477FFE}"/>
              </a:ext>
            </a:extLst>
          </p:cNvPr>
          <p:cNvSpPr/>
          <p:nvPr/>
        </p:nvSpPr>
        <p:spPr>
          <a:xfrm>
            <a:off x="7842349" y="883514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un" pitchFamily="2" charset="-34"/>
                <a:cs typeface="Opun" pitchFamily="2" charset="-34"/>
              </a:rPr>
              <a:t>Social Media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096F73-F0C5-475E-A115-588908FACF88}"/>
              </a:ext>
            </a:extLst>
          </p:cNvPr>
          <p:cNvSpPr/>
          <p:nvPr/>
        </p:nvSpPr>
        <p:spPr>
          <a:xfrm>
            <a:off x="8178359" y="1438957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311815-E870-4EF2-BFA5-64CCCBFEF78D}"/>
              </a:ext>
            </a:extLst>
          </p:cNvPr>
          <p:cNvSpPr/>
          <p:nvPr/>
        </p:nvSpPr>
        <p:spPr>
          <a:xfrm>
            <a:off x="8178359" y="1452728"/>
            <a:ext cx="1841189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943C0D-3C16-449B-ADCB-1D4E6193EEF9}"/>
              </a:ext>
            </a:extLst>
          </p:cNvPr>
          <p:cNvSpPr/>
          <p:nvPr/>
        </p:nvSpPr>
        <p:spPr>
          <a:xfrm>
            <a:off x="8178359" y="2242078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D5E02-B9DE-4A1F-B75C-710D5E1C9CD9}"/>
              </a:ext>
            </a:extLst>
          </p:cNvPr>
          <p:cNvSpPr/>
          <p:nvPr/>
        </p:nvSpPr>
        <p:spPr>
          <a:xfrm>
            <a:off x="8178359" y="2255849"/>
            <a:ext cx="2706916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2116FF-4FEF-479B-97E4-AAC89D16E623}"/>
              </a:ext>
            </a:extLst>
          </p:cNvPr>
          <p:cNvSpPr/>
          <p:nvPr/>
        </p:nvSpPr>
        <p:spPr>
          <a:xfrm>
            <a:off x="8178359" y="3056319"/>
            <a:ext cx="3564088" cy="47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25D00-3BB1-41D3-9FA0-7B71B57C0F89}"/>
              </a:ext>
            </a:extLst>
          </p:cNvPr>
          <p:cNvSpPr/>
          <p:nvPr/>
        </p:nvSpPr>
        <p:spPr>
          <a:xfrm>
            <a:off x="8178358" y="3070090"/>
            <a:ext cx="2264957" cy="44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Opun" pitchFamily="2" charset="-34"/>
              <a:cs typeface="Opun" pitchFamily="2" charset="-34"/>
            </a:endParaRPr>
          </a:p>
        </p:txBody>
      </p:sp>
      <p:pic>
        <p:nvPicPr>
          <p:cNvPr id="15" name="Picture 14" descr="Image result for ig icon">
            <a:extLst>
              <a:ext uri="{FF2B5EF4-FFF2-40B4-BE49-F238E27FC236}">
                <a16:creationId xmlns:a16="http://schemas.microsoft.com/office/drawing/2014/main" id="{0A8F0FDB-D86C-4BBB-B2B2-0BC2366F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49" y="2168568"/>
            <a:ext cx="622237" cy="6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mage result for youtube icon">
            <a:extLst>
              <a:ext uri="{FF2B5EF4-FFF2-40B4-BE49-F238E27FC236}">
                <a16:creationId xmlns:a16="http://schemas.microsoft.com/office/drawing/2014/main" id="{C5EB4347-399A-4389-97B5-AE9D9656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01" y="3045199"/>
            <a:ext cx="724133" cy="5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facebook icon">
            <a:extLst>
              <a:ext uri="{FF2B5EF4-FFF2-40B4-BE49-F238E27FC236}">
                <a16:creationId xmlns:a16="http://schemas.microsoft.com/office/drawing/2014/main" id="{21ABD2B3-F243-4E7E-A263-D151F7A9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03" y="1281608"/>
            <a:ext cx="774331" cy="77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ในภาพอาจจะมี Kampon Muangsri, เด็ก และ สถานที่กลางแจ้ง">
            <a:extLst>
              <a:ext uri="{FF2B5EF4-FFF2-40B4-BE49-F238E27FC236}">
                <a16:creationId xmlns:a16="http://schemas.microsoft.com/office/drawing/2014/main" id="{CEC61D8F-8F8C-4150-9F2E-832298A0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027" y="1116220"/>
            <a:ext cx="3389072" cy="2534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449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dumbbe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8E0C"/>
      </a:accent1>
      <a:accent2>
        <a:srgbClr val="3C3E4A"/>
      </a:accent2>
      <a:accent3>
        <a:srgbClr val="F48E0C"/>
      </a:accent3>
      <a:accent4>
        <a:srgbClr val="3C3E4A"/>
      </a:accent4>
      <a:accent5>
        <a:srgbClr val="F48E0C"/>
      </a:accent5>
      <a:accent6>
        <a:srgbClr val="3C3E4A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dumbbe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8E0C"/>
      </a:accent1>
      <a:accent2>
        <a:srgbClr val="3C3E4A"/>
      </a:accent2>
      <a:accent3>
        <a:srgbClr val="F48E0C"/>
      </a:accent3>
      <a:accent4>
        <a:srgbClr val="3C3E4A"/>
      </a:accent4>
      <a:accent5>
        <a:srgbClr val="F48E0C"/>
      </a:accent5>
      <a:accent6>
        <a:srgbClr val="3C3E4A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dumbbe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8E0C"/>
      </a:accent1>
      <a:accent2>
        <a:srgbClr val="3C3E4A"/>
      </a:accent2>
      <a:accent3>
        <a:srgbClr val="F48E0C"/>
      </a:accent3>
      <a:accent4>
        <a:srgbClr val="3C3E4A"/>
      </a:accent4>
      <a:accent5>
        <a:srgbClr val="F48E0C"/>
      </a:accent5>
      <a:accent6>
        <a:srgbClr val="3C3E4A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400</Words>
  <Application>Microsoft Office PowerPoint</Application>
  <PresentationFormat>แบบจอกว้าง</PresentationFormat>
  <Paragraphs>98</Paragraphs>
  <Slides>24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1" baseType="lpstr">
      <vt:lpstr>Malgun Gothic</vt:lpstr>
      <vt:lpstr>Arial</vt:lpstr>
      <vt:lpstr>Kanit</vt:lpstr>
      <vt:lpstr>Opun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Pongsakorn Naklang</cp:lastModifiedBy>
  <cp:revision>150</cp:revision>
  <dcterms:created xsi:type="dcterms:W3CDTF">2018-04-24T17:14:44Z</dcterms:created>
  <dcterms:modified xsi:type="dcterms:W3CDTF">2020-02-21T05:21:09Z</dcterms:modified>
</cp:coreProperties>
</file>